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f6b69bc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f6b69bc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6b69bc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6b69bc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6b69bc8f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6b69bc8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6b69bc8f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f6b69bc8f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08350" y="1444250"/>
            <a:ext cx="3319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Mothership-Glider Interfacing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Trident, Team 7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098550" y="12146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 rot="59252">
            <a:off x="7408106" y="1389070"/>
            <a:ext cx="1340299" cy="2805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>
                <a:latin typeface="Droid Serif"/>
                <a:ea typeface="Droid Serif"/>
                <a:cs typeface="Droid Serif"/>
                <a:sym typeface="Droid Serif"/>
              </a:rPr>
              <a:t>7</a:t>
            </a:r>
            <a:endParaRPr sz="180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Image result for aae purdue logo"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300" y="-10"/>
            <a:ext cx="1333699" cy="74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571244">
            <a:off x="7302804" y="2878541"/>
            <a:ext cx="1319516" cy="17480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mechanism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5400" y="2018400"/>
            <a:ext cx="3512650" cy="192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ae purdue logo"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300" y="-10"/>
            <a:ext cx="1333699" cy="74047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517848">
            <a:off x="5474625" y="2016987"/>
            <a:ext cx="29146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6">
            <a:alphaModFix/>
          </a:blip>
          <a:srcRect b="0" l="39168" r="39655" t="0"/>
          <a:stretch/>
        </p:blipFill>
        <p:spPr>
          <a:xfrm flipH="1">
            <a:off x="3969559" y="1142874"/>
            <a:ext cx="1038824" cy="367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259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servo at the front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 rods at the back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100" y="1188063"/>
            <a:ext cx="5936401" cy="334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27940" l="17644" r="27455" t="37254"/>
          <a:stretch/>
        </p:blipFill>
        <p:spPr>
          <a:xfrm rot="10800000">
            <a:off x="7441300" y="3690950"/>
            <a:ext cx="1391000" cy="11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6026600" y="2690275"/>
            <a:ext cx="426300" cy="426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8" name="Google Shape;88;p15"/>
          <p:cNvCxnSpPr>
            <a:stCxn id="87" idx="6"/>
            <a:endCxn id="86" idx="3"/>
          </p:cNvCxnSpPr>
          <p:nvPr/>
        </p:nvCxnSpPr>
        <p:spPr>
          <a:xfrm>
            <a:off x="6452900" y="2903425"/>
            <a:ext cx="988500" cy="13755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018564" y="3653011"/>
            <a:ext cx="1179950" cy="64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936725" y="2749225"/>
            <a:ext cx="426300" cy="426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1" name="Google Shape;91;p15"/>
          <p:cNvCxnSpPr>
            <a:stCxn id="90" idx="4"/>
            <a:endCxn id="89" idx="0"/>
          </p:cNvCxnSpPr>
          <p:nvPr/>
        </p:nvCxnSpPr>
        <p:spPr>
          <a:xfrm rot="5400000">
            <a:off x="4140525" y="2967175"/>
            <a:ext cx="801000" cy="12177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4067600" y="4278925"/>
            <a:ext cx="19590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(top view) pin opening to the aft</a:t>
            </a:r>
            <a:endParaRPr/>
          </a:p>
        </p:txBody>
      </p:sp>
      <p:pic>
        <p:nvPicPr>
          <p:cNvPr descr="Image result for aae purdue logo"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0300" y="-10"/>
            <a:ext cx="1333699" cy="7404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613" y="0"/>
            <a:ext cx="7140775" cy="5046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ae purdue logo"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300" y="-10"/>
            <a:ext cx="1333699" cy="740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4141"/>
          <a:stretch/>
        </p:blipFill>
        <p:spPr>
          <a:xfrm>
            <a:off x="1151837" y="-12"/>
            <a:ext cx="6840326" cy="502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ae purdue logo"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300" y="-10"/>
            <a:ext cx="1333699" cy="740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