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Lst>
  <p:sldSz cx="43891200" cy="3291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userDrawn="1">
          <p15:clr>
            <a:srgbClr val="A4A3A4"/>
          </p15:clr>
        </p15:guide>
        <p15:guide id="2" pos="1382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55977"/>
    <a:srgbClr val="32363D"/>
    <a:srgbClr val="94CDCE"/>
    <a:srgbClr val="EEEFF7"/>
    <a:srgbClr val="1C1D2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00" autoAdjust="0"/>
    <p:restoredTop sz="93817" autoAdjust="0"/>
  </p:normalViewPr>
  <p:slideViewPr>
    <p:cSldViewPr>
      <p:cViewPr varScale="1">
        <p:scale>
          <a:sx n="13" d="100"/>
          <a:sy n="13" d="100"/>
        </p:scale>
        <p:origin x="1284" y="120"/>
      </p:cViewPr>
      <p:guideLst>
        <p:guide orient="horz" pos="10368"/>
        <p:guide pos="1382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387342"/>
            <a:ext cx="37307520" cy="11460480"/>
          </a:xfrm>
        </p:spPr>
        <p:txBody>
          <a:bodyPr anchor="b"/>
          <a:lstStyle>
            <a:lvl1pPr algn="ctr">
              <a:defRPr sz="28800"/>
            </a:lvl1pPr>
          </a:lstStyle>
          <a:p>
            <a:r>
              <a:rPr lang="en-US"/>
              <a:t>Click to edit Master title style</a:t>
            </a:r>
            <a:endParaRPr lang="en-US" dirty="0"/>
          </a:p>
        </p:txBody>
      </p:sp>
      <p:sp>
        <p:nvSpPr>
          <p:cNvPr id="3" name="Subtitle 2"/>
          <p:cNvSpPr>
            <a:spLocks noGrp="1"/>
          </p:cNvSpPr>
          <p:nvPr>
            <p:ph type="subTitle" idx="1"/>
          </p:nvPr>
        </p:nvSpPr>
        <p:spPr>
          <a:xfrm>
            <a:off x="5486400" y="17289782"/>
            <a:ext cx="329184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9DCEFE4-7BE0-4864-874C-B8DA93E940DD}" type="datetimeFigureOut">
              <a:rPr lang="en-US" smtClean="0"/>
              <a:t>11/24/2019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A15364-04DE-4905-8C3E-D12754CC8806}" type="slidenum">
              <a:rPr lang="en-US" smtClean="0"/>
              <a:t>‹#›</a:t>
            </a:fld>
            <a:endParaRPr lang="en-US"/>
          </a:p>
        </p:txBody>
      </p:sp>
    </p:spTree>
    <p:extLst>
      <p:ext uri="{BB962C8B-B14F-4D97-AF65-F5344CB8AC3E}">
        <p14:creationId xmlns:p14="http://schemas.microsoft.com/office/powerpoint/2010/main" val="40374566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DCEFE4-7BE0-4864-874C-B8DA93E940DD}" type="datetimeFigureOut">
              <a:rPr lang="en-US" smtClean="0"/>
              <a:t>11/24/2019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A15364-04DE-4905-8C3E-D12754CC8806}" type="slidenum">
              <a:rPr lang="en-US" smtClean="0"/>
              <a:t>‹#›</a:t>
            </a:fld>
            <a:endParaRPr lang="en-US"/>
          </a:p>
        </p:txBody>
      </p:sp>
    </p:spTree>
    <p:extLst>
      <p:ext uri="{BB962C8B-B14F-4D97-AF65-F5344CB8AC3E}">
        <p14:creationId xmlns:p14="http://schemas.microsoft.com/office/powerpoint/2010/main" val="26027667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1752600"/>
            <a:ext cx="9464040" cy="278968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017522" y="1752600"/>
            <a:ext cx="27843480" cy="2789682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DCEFE4-7BE0-4864-874C-B8DA93E940DD}" type="datetimeFigureOut">
              <a:rPr lang="en-US" smtClean="0"/>
              <a:t>11/24/2019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A15364-04DE-4905-8C3E-D12754CC8806}" type="slidenum">
              <a:rPr lang="en-US" smtClean="0"/>
              <a:t>‹#›</a:t>
            </a:fld>
            <a:endParaRPr lang="en-US"/>
          </a:p>
        </p:txBody>
      </p:sp>
    </p:spTree>
    <p:extLst>
      <p:ext uri="{BB962C8B-B14F-4D97-AF65-F5344CB8AC3E}">
        <p14:creationId xmlns:p14="http://schemas.microsoft.com/office/powerpoint/2010/main" val="40971121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DCEFE4-7BE0-4864-874C-B8DA93E940DD}" type="datetimeFigureOut">
              <a:rPr lang="en-US" smtClean="0"/>
              <a:t>11/24/2019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A15364-04DE-4905-8C3E-D12754CC8806}" type="slidenum">
              <a:rPr lang="en-US" smtClean="0"/>
              <a:t>‹#›</a:t>
            </a:fld>
            <a:endParaRPr lang="en-US"/>
          </a:p>
        </p:txBody>
      </p:sp>
    </p:spTree>
    <p:extLst>
      <p:ext uri="{BB962C8B-B14F-4D97-AF65-F5344CB8AC3E}">
        <p14:creationId xmlns:p14="http://schemas.microsoft.com/office/powerpoint/2010/main" val="34583078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8206749"/>
            <a:ext cx="37856160" cy="13693138"/>
          </a:xfrm>
        </p:spPr>
        <p:txBody>
          <a:bodyPr anchor="b"/>
          <a:lstStyle>
            <a:lvl1pPr>
              <a:defRPr sz="28800"/>
            </a:lvl1pPr>
          </a:lstStyle>
          <a:p>
            <a:r>
              <a:rPr lang="en-US"/>
              <a:t>Click to edit Master title style</a:t>
            </a:r>
            <a:endParaRPr lang="en-US" dirty="0"/>
          </a:p>
        </p:txBody>
      </p:sp>
      <p:sp>
        <p:nvSpPr>
          <p:cNvPr id="3" name="Text Placeholder 2"/>
          <p:cNvSpPr>
            <a:spLocks noGrp="1"/>
          </p:cNvSpPr>
          <p:nvPr>
            <p:ph type="body" idx="1"/>
          </p:nvPr>
        </p:nvSpPr>
        <p:spPr>
          <a:xfrm>
            <a:off x="2994662" y="22029429"/>
            <a:ext cx="37856160" cy="7200898"/>
          </a:xfrm>
        </p:spPr>
        <p:txBody>
          <a:bodyPr/>
          <a:lstStyle>
            <a:lvl1pPr marL="0" indent="0">
              <a:buNone/>
              <a:defRPr sz="11520">
                <a:solidFill>
                  <a:schemeClr val="tx1"/>
                </a:solidFill>
              </a:defRPr>
            </a:lvl1pPr>
            <a:lvl2pPr marL="2194560" indent="0">
              <a:buNone/>
              <a:defRPr sz="960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9DCEFE4-7BE0-4864-874C-B8DA93E940DD}" type="datetimeFigureOut">
              <a:rPr lang="en-US" smtClean="0"/>
              <a:t>11/24/2019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A15364-04DE-4905-8C3E-D12754CC8806}" type="slidenum">
              <a:rPr lang="en-US" smtClean="0"/>
              <a:t>‹#›</a:t>
            </a:fld>
            <a:endParaRPr lang="en-US"/>
          </a:p>
        </p:txBody>
      </p:sp>
    </p:spTree>
    <p:extLst>
      <p:ext uri="{BB962C8B-B14F-4D97-AF65-F5344CB8AC3E}">
        <p14:creationId xmlns:p14="http://schemas.microsoft.com/office/powerpoint/2010/main" val="24978122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017520" y="8763000"/>
            <a:ext cx="18653760" cy="208864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2219920" y="8763000"/>
            <a:ext cx="18653760" cy="208864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9DCEFE4-7BE0-4864-874C-B8DA93E940DD}" type="datetimeFigureOut">
              <a:rPr lang="en-US" smtClean="0"/>
              <a:t>11/24/2019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A15364-04DE-4905-8C3E-D12754CC8806}" type="slidenum">
              <a:rPr lang="en-US" smtClean="0"/>
              <a:t>‹#›</a:t>
            </a:fld>
            <a:endParaRPr lang="en-US"/>
          </a:p>
        </p:txBody>
      </p:sp>
    </p:spTree>
    <p:extLst>
      <p:ext uri="{BB962C8B-B14F-4D97-AF65-F5344CB8AC3E}">
        <p14:creationId xmlns:p14="http://schemas.microsoft.com/office/powerpoint/2010/main" val="39520819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7"/>
            <a:ext cx="37856160" cy="6362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3023242" y="8069582"/>
            <a:ext cx="18568032"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Edit Master text styles</a:t>
            </a:r>
          </a:p>
        </p:txBody>
      </p:sp>
      <p:sp>
        <p:nvSpPr>
          <p:cNvPr id="4" name="Content Placeholder 3"/>
          <p:cNvSpPr>
            <a:spLocks noGrp="1"/>
          </p:cNvSpPr>
          <p:nvPr>
            <p:ph sz="half" idx="2"/>
          </p:nvPr>
        </p:nvSpPr>
        <p:spPr>
          <a:xfrm>
            <a:off x="3023242" y="12024360"/>
            <a:ext cx="18568032" cy="176860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2219922" y="8069582"/>
            <a:ext cx="18659477"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Edit Master text styles</a:t>
            </a:r>
          </a:p>
        </p:txBody>
      </p:sp>
      <p:sp>
        <p:nvSpPr>
          <p:cNvPr id="6" name="Content Placeholder 5"/>
          <p:cNvSpPr>
            <a:spLocks noGrp="1"/>
          </p:cNvSpPr>
          <p:nvPr>
            <p:ph sz="quarter" idx="4"/>
          </p:nvPr>
        </p:nvSpPr>
        <p:spPr>
          <a:xfrm>
            <a:off x="22219922" y="12024360"/>
            <a:ext cx="18659477" cy="176860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9DCEFE4-7BE0-4864-874C-B8DA93E940DD}" type="datetimeFigureOut">
              <a:rPr lang="en-US" smtClean="0"/>
              <a:t>11/24/2019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AA15364-04DE-4905-8C3E-D12754CC8806}" type="slidenum">
              <a:rPr lang="en-US" smtClean="0"/>
              <a:t>‹#›</a:t>
            </a:fld>
            <a:endParaRPr lang="en-US"/>
          </a:p>
        </p:txBody>
      </p:sp>
    </p:spTree>
    <p:extLst>
      <p:ext uri="{BB962C8B-B14F-4D97-AF65-F5344CB8AC3E}">
        <p14:creationId xmlns:p14="http://schemas.microsoft.com/office/powerpoint/2010/main" val="91515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9DCEFE4-7BE0-4864-874C-B8DA93E940DD}" type="datetimeFigureOut">
              <a:rPr lang="en-US" smtClean="0"/>
              <a:t>11/24/2019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AA15364-04DE-4905-8C3E-D12754CC8806}" type="slidenum">
              <a:rPr lang="en-US" smtClean="0"/>
              <a:t>‹#›</a:t>
            </a:fld>
            <a:endParaRPr lang="en-US"/>
          </a:p>
        </p:txBody>
      </p:sp>
    </p:spTree>
    <p:extLst>
      <p:ext uri="{BB962C8B-B14F-4D97-AF65-F5344CB8AC3E}">
        <p14:creationId xmlns:p14="http://schemas.microsoft.com/office/powerpoint/2010/main" val="17452702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9DCEFE4-7BE0-4864-874C-B8DA93E940DD}" type="datetimeFigureOut">
              <a:rPr lang="en-US" smtClean="0"/>
              <a:t>11/24/2019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AA15364-04DE-4905-8C3E-D12754CC8806}" type="slidenum">
              <a:rPr lang="en-US" smtClean="0"/>
              <a:t>‹#›</a:t>
            </a:fld>
            <a:endParaRPr lang="en-US"/>
          </a:p>
        </p:txBody>
      </p:sp>
    </p:spTree>
    <p:extLst>
      <p:ext uri="{BB962C8B-B14F-4D97-AF65-F5344CB8AC3E}">
        <p14:creationId xmlns:p14="http://schemas.microsoft.com/office/powerpoint/2010/main" val="10480955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Content Placeholder 2"/>
          <p:cNvSpPr>
            <a:spLocks noGrp="1"/>
          </p:cNvSpPr>
          <p:nvPr>
            <p:ph idx="1"/>
          </p:nvPr>
        </p:nvSpPr>
        <p:spPr>
          <a:xfrm>
            <a:off x="18659477" y="4739647"/>
            <a:ext cx="2221992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Edit Master text styles</a:t>
            </a:r>
          </a:p>
        </p:txBody>
      </p:sp>
      <p:sp>
        <p:nvSpPr>
          <p:cNvPr id="5" name="Date Placeholder 4"/>
          <p:cNvSpPr>
            <a:spLocks noGrp="1"/>
          </p:cNvSpPr>
          <p:nvPr>
            <p:ph type="dt" sz="half" idx="10"/>
          </p:nvPr>
        </p:nvSpPr>
        <p:spPr/>
        <p:txBody>
          <a:bodyPr/>
          <a:lstStyle/>
          <a:p>
            <a:fld id="{A9DCEFE4-7BE0-4864-874C-B8DA93E940DD}" type="datetimeFigureOut">
              <a:rPr lang="en-US" smtClean="0"/>
              <a:t>11/24/2019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A15364-04DE-4905-8C3E-D12754CC8806}" type="slidenum">
              <a:rPr lang="en-US" smtClean="0"/>
              <a:t>‹#›</a:t>
            </a:fld>
            <a:endParaRPr lang="en-US"/>
          </a:p>
        </p:txBody>
      </p:sp>
    </p:spTree>
    <p:extLst>
      <p:ext uri="{BB962C8B-B14F-4D97-AF65-F5344CB8AC3E}">
        <p14:creationId xmlns:p14="http://schemas.microsoft.com/office/powerpoint/2010/main" val="10627325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Picture Placeholder 2"/>
          <p:cNvSpPr>
            <a:spLocks noGrp="1" noChangeAspect="1"/>
          </p:cNvSpPr>
          <p:nvPr>
            <p:ph type="pic" idx="1"/>
          </p:nvPr>
        </p:nvSpPr>
        <p:spPr>
          <a:xfrm>
            <a:off x="18659477" y="4739647"/>
            <a:ext cx="22219920" cy="233934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a:t>Click icon to add picture</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Edit Master text styles</a:t>
            </a:r>
          </a:p>
        </p:txBody>
      </p:sp>
      <p:sp>
        <p:nvSpPr>
          <p:cNvPr id="5" name="Date Placeholder 4"/>
          <p:cNvSpPr>
            <a:spLocks noGrp="1"/>
          </p:cNvSpPr>
          <p:nvPr>
            <p:ph type="dt" sz="half" idx="10"/>
          </p:nvPr>
        </p:nvSpPr>
        <p:spPr/>
        <p:txBody>
          <a:bodyPr/>
          <a:lstStyle/>
          <a:p>
            <a:fld id="{A9DCEFE4-7BE0-4864-874C-B8DA93E940DD}" type="datetimeFigureOut">
              <a:rPr lang="en-US" smtClean="0"/>
              <a:t>11/24/2019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A15364-04DE-4905-8C3E-D12754CC8806}" type="slidenum">
              <a:rPr lang="en-US" smtClean="0"/>
              <a:t>‹#›</a:t>
            </a:fld>
            <a:endParaRPr lang="en-US"/>
          </a:p>
        </p:txBody>
      </p:sp>
    </p:spTree>
    <p:extLst>
      <p:ext uri="{BB962C8B-B14F-4D97-AF65-F5344CB8AC3E}">
        <p14:creationId xmlns:p14="http://schemas.microsoft.com/office/powerpoint/2010/main" val="32111080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A9DCEFE4-7BE0-4864-874C-B8DA93E940DD}" type="datetimeFigureOut">
              <a:rPr lang="en-US" smtClean="0"/>
              <a:t>11/24/2019</a:t>
            </a:fld>
            <a:endParaRPr lang="en-US"/>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CAA15364-04DE-4905-8C3E-D12754CC8806}" type="slidenum">
              <a:rPr lang="en-US" smtClean="0"/>
              <a:t>‹#›</a:t>
            </a:fld>
            <a:endParaRPr lang="en-US"/>
          </a:p>
        </p:txBody>
      </p:sp>
    </p:spTree>
    <p:extLst>
      <p:ext uri="{BB962C8B-B14F-4D97-AF65-F5344CB8AC3E}">
        <p14:creationId xmlns:p14="http://schemas.microsoft.com/office/powerpoint/2010/main" val="327314986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802092" y="712294"/>
            <a:ext cx="26121363" cy="2590800"/>
          </a:xfrm>
        </p:spPr>
        <p:txBody>
          <a:bodyPr>
            <a:normAutofit lnSpcReduction="10000"/>
            <a:scene3d>
              <a:camera prst="orthographicFront"/>
              <a:lightRig rig="harsh" dir="t"/>
            </a:scene3d>
            <a:sp3d extrusionH="57150" prstMaterial="matte">
              <a:bevelT w="63500" h="12700" prst="angle"/>
              <a:contourClr>
                <a:schemeClr val="bg1">
                  <a:lumMod val="65000"/>
                </a:schemeClr>
              </a:contourClr>
            </a:sp3d>
          </a:bodyPr>
          <a:lstStyle/>
          <a:p>
            <a:r>
              <a:rPr lang="en-US" sz="19600" b="1" dirty="0">
                <a:ln/>
                <a:solidFill>
                  <a:srgbClr val="32363D"/>
                </a:solidFill>
                <a:effectLst>
                  <a:outerShdw blurRad="38100" dist="38100" dir="2700000" algn="tl">
                    <a:srgbClr val="000000">
                      <a:alpha val="43137"/>
                    </a:srgbClr>
                  </a:outerShdw>
                </a:effectLst>
                <a:latin typeface="Times New Roman" panose="02020603050405020304" pitchFamily="18" charset="0"/>
                <a:ea typeface="Gadugi" panose="020B0502040204020203" pitchFamily="34" charset="0"/>
                <a:cs typeface="Times New Roman" panose="02020603050405020304" pitchFamily="18" charset="0"/>
              </a:rPr>
              <a:t>Team 7 Mothership</a:t>
            </a:r>
          </a:p>
        </p:txBody>
      </p:sp>
      <p:sp>
        <p:nvSpPr>
          <p:cNvPr id="4" name="Subtitle 2"/>
          <p:cNvSpPr txBox="1">
            <a:spLocks/>
          </p:cNvSpPr>
          <p:nvPr/>
        </p:nvSpPr>
        <p:spPr>
          <a:xfrm>
            <a:off x="0" y="5713750"/>
            <a:ext cx="10287000" cy="3908198"/>
          </a:xfrm>
          <a:prstGeom prst="rect">
            <a:avLst/>
          </a:prstGeom>
          <a:ln w="6350">
            <a:solidFill>
              <a:srgbClr val="32363D"/>
            </a:solidFill>
          </a:ln>
        </p:spPr>
        <p:txBody>
          <a:bodyPr vert="horz" lIns="91440" tIns="45720" rIns="91440" bIns="45720" rtlCol="0">
            <a:normAutofit fontScale="85000" lnSpcReduction="10000"/>
          </a:bodyPr>
          <a:lstStyle>
            <a:lvl1pPr marL="0" indent="0" algn="ctr" defTabSz="4389120" rtl="0" eaLnBrk="1" latinLnBrk="0" hangingPunct="1">
              <a:lnSpc>
                <a:spcPct val="90000"/>
              </a:lnSpc>
              <a:spcBef>
                <a:spcPts val="4800"/>
              </a:spcBef>
              <a:buFont typeface="Arial" panose="020B0604020202020204" pitchFamily="34" charset="0"/>
              <a:buNone/>
              <a:defRPr sz="11520" kern="1200">
                <a:solidFill>
                  <a:schemeClr val="tx1"/>
                </a:solidFill>
                <a:latin typeface="+mn-lt"/>
                <a:ea typeface="+mn-ea"/>
                <a:cs typeface="+mn-cs"/>
              </a:defRPr>
            </a:lvl1pPr>
            <a:lvl2pPr marL="2194560" indent="0" algn="ctr" defTabSz="4389120" rtl="0" eaLnBrk="1" latinLnBrk="0" hangingPunct="1">
              <a:lnSpc>
                <a:spcPct val="90000"/>
              </a:lnSpc>
              <a:spcBef>
                <a:spcPts val="2400"/>
              </a:spcBef>
              <a:buFont typeface="Arial" panose="020B0604020202020204" pitchFamily="34" charset="0"/>
              <a:buNone/>
              <a:defRPr sz="9600" kern="1200">
                <a:solidFill>
                  <a:schemeClr val="tx1"/>
                </a:solidFill>
                <a:latin typeface="+mn-lt"/>
                <a:ea typeface="+mn-ea"/>
                <a:cs typeface="+mn-cs"/>
              </a:defRPr>
            </a:lvl2pPr>
            <a:lvl3pPr marL="4389120" indent="0" algn="ctr" defTabSz="4389120" rtl="0" eaLnBrk="1" latinLnBrk="0" hangingPunct="1">
              <a:lnSpc>
                <a:spcPct val="90000"/>
              </a:lnSpc>
              <a:spcBef>
                <a:spcPts val="2400"/>
              </a:spcBef>
              <a:buFont typeface="Arial" panose="020B0604020202020204" pitchFamily="34" charset="0"/>
              <a:buNone/>
              <a:defRPr sz="8640" kern="1200">
                <a:solidFill>
                  <a:schemeClr val="tx1"/>
                </a:solidFill>
                <a:latin typeface="+mn-lt"/>
                <a:ea typeface="+mn-ea"/>
                <a:cs typeface="+mn-cs"/>
              </a:defRPr>
            </a:lvl3pPr>
            <a:lvl4pPr marL="658368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4pPr>
            <a:lvl5pPr marL="877824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5pPr>
            <a:lvl6pPr marL="1097280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6pPr>
            <a:lvl7pPr marL="1316736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7pPr>
            <a:lvl8pPr marL="1536192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8pPr>
            <a:lvl9pPr marL="1755648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9pPr>
          </a:lstStyle>
          <a:p>
            <a:r>
              <a:rPr lang="en-US" sz="9600" dirty="0">
                <a:latin typeface="Times New Roman" panose="02020603050405020304" pitchFamily="18" charset="0"/>
                <a:cs typeface="Times New Roman" panose="02020603050405020304" pitchFamily="18" charset="0"/>
              </a:rPr>
              <a:t>Something about back ground of project</a:t>
            </a:r>
          </a:p>
          <a:p>
            <a:r>
              <a:rPr lang="en-US" sz="9600" dirty="0">
                <a:latin typeface="Times New Roman" panose="02020603050405020304" pitchFamily="18" charset="0"/>
                <a:cs typeface="Times New Roman" panose="02020603050405020304" pitchFamily="18" charset="0"/>
              </a:rPr>
              <a:t>Veronica</a:t>
            </a:r>
          </a:p>
        </p:txBody>
      </p:sp>
      <p:sp>
        <p:nvSpPr>
          <p:cNvPr id="5" name="Subtitle 2"/>
          <p:cNvSpPr txBox="1">
            <a:spLocks/>
          </p:cNvSpPr>
          <p:nvPr/>
        </p:nvSpPr>
        <p:spPr>
          <a:xfrm>
            <a:off x="10287000" y="4267200"/>
            <a:ext cx="23151548" cy="12793982"/>
          </a:xfrm>
          <a:prstGeom prst="rect">
            <a:avLst/>
          </a:prstGeom>
          <a:ln>
            <a:solidFill>
              <a:srgbClr val="32363D"/>
            </a:solidFill>
          </a:ln>
        </p:spPr>
        <p:txBody>
          <a:bodyPr vert="horz" lIns="91440" tIns="45720" rIns="91440" bIns="45720" rtlCol="0" anchor="ctr">
            <a:normAutofit/>
          </a:bodyPr>
          <a:lstStyle>
            <a:lvl1pPr marL="0" indent="0" algn="ctr" defTabSz="4389120" rtl="0" eaLnBrk="1" latinLnBrk="0" hangingPunct="1">
              <a:lnSpc>
                <a:spcPct val="90000"/>
              </a:lnSpc>
              <a:spcBef>
                <a:spcPts val="4800"/>
              </a:spcBef>
              <a:buFont typeface="Arial" panose="020B0604020202020204" pitchFamily="34" charset="0"/>
              <a:buNone/>
              <a:defRPr sz="11520" kern="1200">
                <a:solidFill>
                  <a:schemeClr val="tx1"/>
                </a:solidFill>
                <a:latin typeface="+mn-lt"/>
                <a:ea typeface="+mn-ea"/>
                <a:cs typeface="+mn-cs"/>
              </a:defRPr>
            </a:lvl1pPr>
            <a:lvl2pPr marL="2194560" indent="0" algn="ctr" defTabSz="4389120" rtl="0" eaLnBrk="1" latinLnBrk="0" hangingPunct="1">
              <a:lnSpc>
                <a:spcPct val="90000"/>
              </a:lnSpc>
              <a:spcBef>
                <a:spcPts val="2400"/>
              </a:spcBef>
              <a:buFont typeface="Arial" panose="020B0604020202020204" pitchFamily="34" charset="0"/>
              <a:buNone/>
              <a:defRPr sz="9600" kern="1200">
                <a:solidFill>
                  <a:schemeClr val="tx1"/>
                </a:solidFill>
                <a:latin typeface="+mn-lt"/>
                <a:ea typeface="+mn-ea"/>
                <a:cs typeface="+mn-cs"/>
              </a:defRPr>
            </a:lvl2pPr>
            <a:lvl3pPr marL="4389120" indent="0" algn="ctr" defTabSz="4389120" rtl="0" eaLnBrk="1" latinLnBrk="0" hangingPunct="1">
              <a:lnSpc>
                <a:spcPct val="90000"/>
              </a:lnSpc>
              <a:spcBef>
                <a:spcPts val="2400"/>
              </a:spcBef>
              <a:buFont typeface="Arial" panose="020B0604020202020204" pitchFamily="34" charset="0"/>
              <a:buNone/>
              <a:defRPr sz="8640" kern="1200">
                <a:solidFill>
                  <a:schemeClr val="tx1"/>
                </a:solidFill>
                <a:latin typeface="+mn-lt"/>
                <a:ea typeface="+mn-ea"/>
                <a:cs typeface="+mn-cs"/>
              </a:defRPr>
            </a:lvl3pPr>
            <a:lvl4pPr marL="658368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4pPr>
            <a:lvl5pPr marL="877824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5pPr>
            <a:lvl6pPr marL="1097280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6pPr>
            <a:lvl7pPr marL="1316736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7pPr>
            <a:lvl8pPr marL="1536192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8pPr>
            <a:lvl9pPr marL="1755648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9pPr>
          </a:lstStyle>
          <a:p>
            <a:r>
              <a:rPr lang="en-US" sz="6000" dirty="0"/>
              <a:t>*Picture of Mothership</a:t>
            </a:r>
          </a:p>
          <a:p>
            <a:endParaRPr lang="en-US" sz="6000" dirty="0"/>
          </a:p>
          <a:p>
            <a:r>
              <a:rPr lang="en-US" sz="6000" dirty="0"/>
              <a:t>Sarah</a:t>
            </a:r>
          </a:p>
        </p:txBody>
      </p:sp>
      <p:sp>
        <p:nvSpPr>
          <p:cNvPr id="7" name="Subtitle 2"/>
          <p:cNvSpPr txBox="1">
            <a:spLocks/>
          </p:cNvSpPr>
          <p:nvPr/>
        </p:nvSpPr>
        <p:spPr>
          <a:xfrm>
            <a:off x="10287000" y="19049999"/>
            <a:ext cx="7873448" cy="13639799"/>
          </a:xfrm>
          <a:prstGeom prst="rect">
            <a:avLst/>
          </a:prstGeom>
          <a:ln>
            <a:solidFill>
              <a:srgbClr val="455977"/>
            </a:solidFill>
          </a:ln>
        </p:spPr>
        <p:txBody>
          <a:bodyPr vert="horz" lIns="91440" tIns="45720" rIns="91440" bIns="45720" rtlCol="0" anchor="ctr">
            <a:normAutofit/>
          </a:bodyPr>
          <a:lstStyle>
            <a:lvl1pPr marL="0" indent="0" algn="ctr" defTabSz="4389120" rtl="0" eaLnBrk="1" latinLnBrk="0" hangingPunct="1">
              <a:lnSpc>
                <a:spcPct val="90000"/>
              </a:lnSpc>
              <a:spcBef>
                <a:spcPts val="4800"/>
              </a:spcBef>
              <a:buFont typeface="Arial" panose="020B0604020202020204" pitchFamily="34" charset="0"/>
              <a:buNone/>
              <a:defRPr sz="11520" kern="1200">
                <a:solidFill>
                  <a:schemeClr val="tx1"/>
                </a:solidFill>
                <a:latin typeface="+mn-lt"/>
                <a:ea typeface="+mn-ea"/>
                <a:cs typeface="+mn-cs"/>
              </a:defRPr>
            </a:lvl1pPr>
            <a:lvl2pPr marL="2194560" indent="0" algn="ctr" defTabSz="4389120" rtl="0" eaLnBrk="1" latinLnBrk="0" hangingPunct="1">
              <a:lnSpc>
                <a:spcPct val="90000"/>
              </a:lnSpc>
              <a:spcBef>
                <a:spcPts val="2400"/>
              </a:spcBef>
              <a:buFont typeface="Arial" panose="020B0604020202020204" pitchFamily="34" charset="0"/>
              <a:buNone/>
              <a:defRPr sz="9600" kern="1200">
                <a:solidFill>
                  <a:schemeClr val="tx1"/>
                </a:solidFill>
                <a:latin typeface="+mn-lt"/>
                <a:ea typeface="+mn-ea"/>
                <a:cs typeface="+mn-cs"/>
              </a:defRPr>
            </a:lvl2pPr>
            <a:lvl3pPr marL="4389120" indent="0" algn="ctr" defTabSz="4389120" rtl="0" eaLnBrk="1" latinLnBrk="0" hangingPunct="1">
              <a:lnSpc>
                <a:spcPct val="90000"/>
              </a:lnSpc>
              <a:spcBef>
                <a:spcPts val="2400"/>
              </a:spcBef>
              <a:buFont typeface="Arial" panose="020B0604020202020204" pitchFamily="34" charset="0"/>
              <a:buNone/>
              <a:defRPr sz="8640" kern="1200">
                <a:solidFill>
                  <a:schemeClr val="tx1"/>
                </a:solidFill>
                <a:latin typeface="+mn-lt"/>
                <a:ea typeface="+mn-ea"/>
                <a:cs typeface="+mn-cs"/>
              </a:defRPr>
            </a:lvl3pPr>
            <a:lvl4pPr marL="658368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4pPr>
            <a:lvl5pPr marL="877824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5pPr>
            <a:lvl6pPr marL="1097280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6pPr>
            <a:lvl7pPr marL="1316736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7pPr>
            <a:lvl8pPr marL="1536192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8pPr>
            <a:lvl9pPr marL="1755648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9pPr>
          </a:lstStyle>
          <a:p>
            <a:r>
              <a:rPr lang="en-US" sz="9600" dirty="0">
                <a:latin typeface="Times New Roman" panose="02020603050405020304" pitchFamily="18" charset="0"/>
                <a:cs typeface="Times New Roman" panose="02020603050405020304" pitchFamily="18" charset="0"/>
              </a:rPr>
              <a:t>Graphs about Aero and write up about aero</a:t>
            </a:r>
          </a:p>
          <a:p>
            <a:endParaRPr lang="en-US" sz="9600" dirty="0"/>
          </a:p>
          <a:p>
            <a:r>
              <a:rPr lang="en-US" sz="9600" dirty="0"/>
              <a:t>Elias</a:t>
            </a:r>
          </a:p>
        </p:txBody>
      </p:sp>
      <p:sp>
        <p:nvSpPr>
          <p:cNvPr id="8" name="Subtitle 2"/>
          <p:cNvSpPr txBox="1">
            <a:spLocks/>
          </p:cNvSpPr>
          <p:nvPr/>
        </p:nvSpPr>
        <p:spPr>
          <a:xfrm>
            <a:off x="33418670" y="4267200"/>
            <a:ext cx="10363200" cy="12793982"/>
          </a:xfrm>
          <a:prstGeom prst="rect">
            <a:avLst/>
          </a:prstGeom>
        </p:spPr>
        <p:txBody>
          <a:bodyPr vert="horz" lIns="91440" tIns="45720" rIns="91440" bIns="45720" rtlCol="0">
            <a:normAutofit/>
          </a:bodyPr>
          <a:lstStyle>
            <a:lvl1pPr marL="0" indent="0" algn="ctr" defTabSz="4389120" rtl="0" eaLnBrk="1" latinLnBrk="0" hangingPunct="1">
              <a:lnSpc>
                <a:spcPct val="90000"/>
              </a:lnSpc>
              <a:spcBef>
                <a:spcPts val="4800"/>
              </a:spcBef>
              <a:buFont typeface="Arial" panose="020B0604020202020204" pitchFamily="34" charset="0"/>
              <a:buNone/>
              <a:defRPr sz="11520" kern="1200">
                <a:solidFill>
                  <a:schemeClr val="tx1"/>
                </a:solidFill>
                <a:latin typeface="+mn-lt"/>
                <a:ea typeface="+mn-ea"/>
                <a:cs typeface="+mn-cs"/>
              </a:defRPr>
            </a:lvl1pPr>
            <a:lvl2pPr marL="2194560" indent="0" algn="ctr" defTabSz="4389120" rtl="0" eaLnBrk="1" latinLnBrk="0" hangingPunct="1">
              <a:lnSpc>
                <a:spcPct val="90000"/>
              </a:lnSpc>
              <a:spcBef>
                <a:spcPts val="2400"/>
              </a:spcBef>
              <a:buFont typeface="Arial" panose="020B0604020202020204" pitchFamily="34" charset="0"/>
              <a:buNone/>
              <a:defRPr sz="9600" kern="1200">
                <a:solidFill>
                  <a:schemeClr val="tx1"/>
                </a:solidFill>
                <a:latin typeface="+mn-lt"/>
                <a:ea typeface="+mn-ea"/>
                <a:cs typeface="+mn-cs"/>
              </a:defRPr>
            </a:lvl2pPr>
            <a:lvl3pPr marL="4389120" indent="0" algn="ctr" defTabSz="4389120" rtl="0" eaLnBrk="1" latinLnBrk="0" hangingPunct="1">
              <a:lnSpc>
                <a:spcPct val="90000"/>
              </a:lnSpc>
              <a:spcBef>
                <a:spcPts val="2400"/>
              </a:spcBef>
              <a:buFont typeface="Arial" panose="020B0604020202020204" pitchFamily="34" charset="0"/>
              <a:buNone/>
              <a:defRPr sz="8640" kern="1200">
                <a:solidFill>
                  <a:schemeClr val="tx1"/>
                </a:solidFill>
                <a:latin typeface="+mn-lt"/>
                <a:ea typeface="+mn-ea"/>
                <a:cs typeface="+mn-cs"/>
              </a:defRPr>
            </a:lvl3pPr>
            <a:lvl4pPr marL="658368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4pPr>
            <a:lvl5pPr marL="877824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5pPr>
            <a:lvl6pPr marL="1097280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6pPr>
            <a:lvl7pPr marL="1316736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7pPr>
            <a:lvl8pPr marL="1536192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8pPr>
            <a:lvl9pPr marL="1755648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9pPr>
          </a:lstStyle>
          <a:p>
            <a:endParaRPr lang="en-US" sz="9600" dirty="0"/>
          </a:p>
        </p:txBody>
      </p:sp>
      <p:sp>
        <p:nvSpPr>
          <p:cNvPr id="9" name="Subtitle 2"/>
          <p:cNvSpPr txBox="1">
            <a:spLocks/>
          </p:cNvSpPr>
          <p:nvPr/>
        </p:nvSpPr>
        <p:spPr>
          <a:xfrm>
            <a:off x="33438548" y="5713750"/>
            <a:ext cx="10452652" cy="13327841"/>
          </a:xfrm>
          <a:prstGeom prst="rect">
            <a:avLst/>
          </a:prstGeom>
          <a:ln w="6350">
            <a:solidFill>
              <a:srgbClr val="455977"/>
            </a:solidFill>
          </a:ln>
        </p:spPr>
        <p:txBody>
          <a:bodyPr vert="horz" lIns="91440" tIns="45720" rIns="91440" bIns="45720" rtlCol="0">
            <a:normAutofit/>
          </a:bodyPr>
          <a:lstStyle>
            <a:lvl1pPr marL="0" indent="0" algn="ctr" defTabSz="4389120" rtl="0" eaLnBrk="1" latinLnBrk="0" hangingPunct="1">
              <a:lnSpc>
                <a:spcPct val="90000"/>
              </a:lnSpc>
              <a:spcBef>
                <a:spcPts val="4800"/>
              </a:spcBef>
              <a:buFont typeface="Arial" panose="020B0604020202020204" pitchFamily="34" charset="0"/>
              <a:buNone/>
              <a:defRPr sz="11520" kern="1200">
                <a:solidFill>
                  <a:schemeClr val="tx1"/>
                </a:solidFill>
                <a:latin typeface="+mn-lt"/>
                <a:ea typeface="+mn-ea"/>
                <a:cs typeface="+mn-cs"/>
              </a:defRPr>
            </a:lvl1pPr>
            <a:lvl2pPr marL="2194560" indent="0" algn="ctr" defTabSz="4389120" rtl="0" eaLnBrk="1" latinLnBrk="0" hangingPunct="1">
              <a:lnSpc>
                <a:spcPct val="90000"/>
              </a:lnSpc>
              <a:spcBef>
                <a:spcPts val="2400"/>
              </a:spcBef>
              <a:buFont typeface="Arial" panose="020B0604020202020204" pitchFamily="34" charset="0"/>
              <a:buNone/>
              <a:defRPr sz="9600" kern="1200">
                <a:solidFill>
                  <a:schemeClr val="tx1"/>
                </a:solidFill>
                <a:latin typeface="+mn-lt"/>
                <a:ea typeface="+mn-ea"/>
                <a:cs typeface="+mn-cs"/>
              </a:defRPr>
            </a:lvl2pPr>
            <a:lvl3pPr marL="4389120" indent="0" algn="ctr" defTabSz="4389120" rtl="0" eaLnBrk="1" latinLnBrk="0" hangingPunct="1">
              <a:lnSpc>
                <a:spcPct val="90000"/>
              </a:lnSpc>
              <a:spcBef>
                <a:spcPts val="2400"/>
              </a:spcBef>
              <a:buFont typeface="Arial" panose="020B0604020202020204" pitchFamily="34" charset="0"/>
              <a:buNone/>
              <a:defRPr sz="8640" kern="1200">
                <a:solidFill>
                  <a:schemeClr val="tx1"/>
                </a:solidFill>
                <a:latin typeface="+mn-lt"/>
                <a:ea typeface="+mn-ea"/>
                <a:cs typeface="+mn-cs"/>
              </a:defRPr>
            </a:lvl3pPr>
            <a:lvl4pPr marL="658368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4pPr>
            <a:lvl5pPr marL="877824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5pPr>
            <a:lvl6pPr marL="1097280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6pPr>
            <a:lvl7pPr marL="1316736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7pPr>
            <a:lvl8pPr marL="1536192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8pPr>
            <a:lvl9pPr marL="1755648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9pPr>
          </a:lstStyle>
          <a:p>
            <a:r>
              <a:rPr lang="en-US" sz="9600" dirty="0">
                <a:latin typeface="Times New Roman" panose="02020603050405020304" pitchFamily="18" charset="0"/>
                <a:cs typeface="Times New Roman" panose="02020603050405020304" pitchFamily="18" charset="0"/>
              </a:rPr>
              <a:t>Interface Mechanism with picture and write up</a:t>
            </a:r>
          </a:p>
          <a:p>
            <a:endParaRPr lang="en-US" sz="9600" dirty="0"/>
          </a:p>
          <a:p>
            <a:endParaRPr lang="en-US" sz="9600" dirty="0"/>
          </a:p>
          <a:p>
            <a:r>
              <a:rPr lang="en-US" sz="9600" dirty="0"/>
              <a:t>Brad</a:t>
            </a:r>
          </a:p>
        </p:txBody>
      </p:sp>
      <p:sp>
        <p:nvSpPr>
          <p:cNvPr id="10" name="Subtitle 2"/>
          <p:cNvSpPr txBox="1">
            <a:spLocks/>
          </p:cNvSpPr>
          <p:nvPr/>
        </p:nvSpPr>
        <p:spPr>
          <a:xfrm>
            <a:off x="0" y="11078289"/>
            <a:ext cx="10287000" cy="7981649"/>
          </a:xfrm>
          <a:prstGeom prst="rect">
            <a:avLst/>
          </a:prstGeom>
          <a:ln w="6350">
            <a:solidFill>
              <a:srgbClr val="455977"/>
            </a:solidFill>
          </a:ln>
        </p:spPr>
        <p:txBody>
          <a:bodyPr vert="horz" lIns="91440" tIns="45720" rIns="91440" bIns="45720" rtlCol="0" anchor="ctr">
            <a:normAutofit fontScale="92500" lnSpcReduction="10000"/>
          </a:bodyPr>
          <a:lstStyle>
            <a:lvl1pPr marL="0" indent="0" algn="ctr" defTabSz="4389120" rtl="0" eaLnBrk="1" latinLnBrk="0" hangingPunct="1">
              <a:lnSpc>
                <a:spcPct val="90000"/>
              </a:lnSpc>
              <a:spcBef>
                <a:spcPts val="4800"/>
              </a:spcBef>
              <a:buFont typeface="Arial" panose="020B0604020202020204" pitchFamily="34" charset="0"/>
              <a:buNone/>
              <a:defRPr sz="11520" kern="1200">
                <a:solidFill>
                  <a:schemeClr val="tx1"/>
                </a:solidFill>
                <a:latin typeface="+mn-lt"/>
                <a:ea typeface="+mn-ea"/>
                <a:cs typeface="+mn-cs"/>
              </a:defRPr>
            </a:lvl1pPr>
            <a:lvl2pPr marL="2194560" indent="0" algn="ctr" defTabSz="4389120" rtl="0" eaLnBrk="1" latinLnBrk="0" hangingPunct="1">
              <a:lnSpc>
                <a:spcPct val="90000"/>
              </a:lnSpc>
              <a:spcBef>
                <a:spcPts val="2400"/>
              </a:spcBef>
              <a:buFont typeface="Arial" panose="020B0604020202020204" pitchFamily="34" charset="0"/>
              <a:buNone/>
              <a:defRPr sz="9600" kern="1200">
                <a:solidFill>
                  <a:schemeClr val="tx1"/>
                </a:solidFill>
                <a:latin typeface="+mn-lt"/>
                <a:ea typeface="+mn-ea"/>
                <a:cs typeface="+mn-cs"/>
              </a:defRPr>
            </a:lvl2pPr>
            <a:lvl3pPr marL="4389120" indent="0" algn="ctr" defTabSz="4389120" rtl="0" eaLnBrk="1" latinLnBrk="0" hangingPunct="1">
              <a:lnSpc>
                <a:spcPct val="90000"/>
              </a:lnSpc>
              <a:spcBef>
                <a:spcPts val="2400"/>
              </a:spcBef>
              <a:buFont typeface="Arial" panose="020B0604020202020204" pitchFamily="34" charset="0"/>
              <a:buNone/>
              <a:defRPr sz="8640" kern="1200">
                <a:solidFill>
                  <a:schemeClr val="tx1"/>
                </a:solidFill>
                <a:latin typeface="+mn-lt"/>
                <a:ea typeface="+mn-ea"/>
                <a:cs typeface="+mn-cs"/>
              </a:defRPr>
            </a:lvl3pPr>
            <a:lvl4pPr marL="658368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4pPr>
            <a:lvl5pPr marL="877824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5pPr>
            <a:lvl6pPr marL="1097280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6pPr>
            <a:lvl7pPr marL="1316736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7pPr>
            <a:lvl8pPr marL="1536192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8pPr>
            <a:lvl9pPr marL="1755648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9pPr>
          </a:lstStyle>
          <a:p>
            <a:pPr algn="l">
              <a:lnSpc>
                <a:spcPct val="100000"/>
              </a:lnSpc>
            </a:pPr>
            <a:r>
              <a:rPr lang="en-US" sz="5400" dirty="0">
                <a:solidFill>
                  <a:srgbClr val="32363D"/>
                </a:solidFill>
                <a:latin typeface="Times New Roman" panose="02020603050405020304" pitchFamily="18" charset="0"/>
                <a:cs typeface="Times New Roman" panose="02020603050405020304" pitchFamily="18" charset="0"/>
              </a:rPr>
              <a:t>    The aircraft is a high wing, H-tail configuration with a double carbon fiber rod boom connecting the fuselage and the tail. The glider is placed underneath the booms and connected to the fuselage. The fuselage holes all of the electronics and the motor is attached to the outside of the fuselage. The landing gear is a tail dragger configuration to allow space for the glider.</a:t>
            </a:r>
            <a:endParaRPr lang="en-US" sz="8000" dirty="0">
              <a:solidFill>
                <a:srgbClr val="32363D"/>
              </a:solidFill>
              <a:latin typeface="Times New Roman" panose="02020603050405020304" pitchFamily="18" charset="0"/>
              <a:cs typeface="Times New Roman" panose="02020603050405020304" pitchFamily="18" charset="0"/>
            </a:endParaRPr>
          </a:p>
        </p:txBody>
      </p:sp>
      <p:sp>
        <p:nvSpPr>
          <p:cNvPr id="11" name="Subtitle 2"/>
          <p:cNvSpPr txBox="1">
            <a:spLocks/>
          </p:cNvSpPr>
          <p:nvPr/>
        </p:nvSpPr>
        <p:spPr>
          <a:xfrm>
            <a:off x="26014018" y="19050000"/>
            <a:ext cx="7424530" cy="13639798"/>
          </a:xfrm>
          <a:prstGeom prst="rect">
            <a:avLst/>
          </a:prstGeom>
          <a:ln w="6350">
            <a:solidFill>
              <a:srgbClr val="455977"/>
            </a:solidFill>
          </a:ln>
        </p:spPr>
        <p:txBody>
          <a:bodyPr vert="horz" lIns="91440" tIns="45720" rIns="91440" bIns="45720" rtlCol="0" anchor="ctr">
            <a:normAutofit/>
          </a:bodyPr>
          <a:lstStyle>
            <a:lvl1pPr marL="0" indent="0" algn="ctr" defTabSz="4389120" rtl="0" eaLnBrk="1" latinLnBrk="0" hangingPunct="1">
              <a:lnSpc>
                <a:spcPct val="90000"/>
              </a:lnSpc>
              <a:spcBef>
                <a:spcPts val="4800"/>
              </a:spcBef>
              <a:buFont typeface="Arial" panose="020B0604020202020204" pitchFamily="34" charset="0"/>
              <a:buNone/>
              <a:defRPr sz="11520" kern="1200">
                <a:solidFill>
                  <a:schemeClr val="tx1"/>
                </a:solidFill>
                <a:latin typeface="+mn-lt"/>
                <a:ea typeface="+mn-ea"/>
                <a:cs typeface="+mn-cs"/>
              </a:defRPr>
            </a:lvl1pPr>
            <a:lvl2pPr marL="2194560" indent="0" algn="ctr" defTabSz="4389120" rtl="0" eaLnBrk="1" latinLnBrk="0" hangingPunct="1">
              <a:lnSpc>
                <a:spcPct val="90000"/>
              </a:lnSpc>
              <a:spcBef>
                <a:spcPts val="2400"/>
              </a:spcBef>
              <a:buFont typeface="Arial" panose="020B0604020202020204" pitchFamily="34" charset="0"/>
              <a:buNone/>
              <a:defRPr sz="9600" kern="1200">
                <a:solidFill>
                  <a:schemeClr val="tx1"/>
                </a:solidFill>
                <a:latin typeface="+mn-lt"/>
                <a:ea typeface="+mn-ea"/>
                <a:cs typeface="+mn-cs"/>
              </a:defRPr>
            </a:lvl2pPr>
            <a:lvl3pPr marL="4389120" indent="0" algn="ctr" defTabSz="4389120" rtl="0" eaLnBrk="1" latinLnBrk="0" hangingPunct="1">
              <a:lnSpc>
                <a:spcPct val="90000"/>
              </a:lnSpc>
              <a:spcBef>
                <a:spcPts val="2400"/>
              </a:spcBef>
              <a:buFont typeface="Arial" panose="020B0604020202020204" pitchFamily="34" charset="0"/>
              <a:buNone/>
              <a:defRPr sz="8640" kern="1200">
                <a:solidFill>
                  <a:schemeClr val="tx1"/>
                </a:solidFill>
                <a:latin typeface="+mn-lt"/>
                <a:ea typeface="+mn-ea"/>
                <a:cs typeface="+mn-cs"/>
              </a:defRPr>
            </a:lvl3pPr>
            <a:lvl4pPr marL="658368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4pPr>
            <a:lvl5pPr marL="877824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5pPr>
            <a:lvl6pPr marL="1097280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6pPr>
            <a:lvl7pPr marL="1316736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7pPr>
            <a:lvl8pPr marL="1536192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8pPr>
            <a:lvl9pPr marL="1755648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9pPr>
          </a:lstStyle>
          <a:p>
            <a:r>
              <a:rPr lang="en-US" sz="9600" dirty="0">
                <a:latin typeface="Times New Roman" panose="02020603050405020304" pitchFamily="18" charset="0"/>
                <a:cs typeface="Times New Roman" panose="02020603050405020304" pitchFamily="18" charset="0"/>
              </a:rPr>
              <a:t>Graphs about Prop and write up about prop</a:t>
            </a:r>
          </a:p>
          <a:p>
            <a:endParaRPr lang="en-US" sz="9600" dirty="0"/>
          </a:p>
          <a:p>
            <a:r>
              <a:rPr lang="en-US" sz="9600" dirty="0"/>
              <a:t>Veronica</a:t>
            </a:r>
          </a:p>
        </p:txBody>
      </p:sp>
      <p:sp>
        <p:nvSpPr>
          <p:cNvPr id="12" name="Subtitle 2"/>
          <p:cNvSpPr txBox="1">
            <a:spLocks/>
          </p:cNvSpPr>
          <p:nvPr/>
        </p:nvSpPr>
        <p:spPr>
          <a:xfrm>
            <a:off x="18167074" y="19050000"/>
            <a:ext cx="7840318" cy="13563600"/>
          </a:xfrm>
          <a:prstGeom prst="rect">
            <a:avLst/>
          </a:prstGeom>
          <a:ln w="6350">
            <a:solidFill>
              <a:srgbClr val="455977"/>
            </a:solidFill>
          </a:ln>
        </p:spPr>
        <p:txBody>
          <a:bodyPr vert="horz" lIns="91440" tIns="45720" rIns="91440" bIns="45720" rtlCol="0" anchor="ctr">
            <a:normAutofit/>
          </a:bodyPr>
          <a:lstStyle>
            <a:lvl1pPr marL="0" indent="0" algn="ctr" defTabSz="4389120" rtl="0" eaLnBrk="1" latinLnBrk="0" hangingPunct="1">
              <a:lnSpc>
                <a:spcPct val="90000"/>
              </a:lnSpc>
              <a:spcBef>
                <a:spcPts val="4800"/>
              </a:spcBef>
              <a:buFont typeface="Arial" panose="020B0604020202020204" pitchFamily="34" charset="0"/>
              <a:buNone/>
              <a:defRPr sz="11520" kern="1200">
                <a:solidFill>
                  <a:schemeClr val="tx1"/>
                </a:solidFill>
                <a:latin typeface="+mn-lt"/>
                <a:ea typeface="+mn-ea"/>
                <a:cs typeface="+mn-cs"/>
              </a:defRPr>
            </a:lvl1pPr>
            <a:lvl2pPr marL="2194560" indent="0" algn="ctr" defTabSz="4389120" rtl="0" eaLnBrk="1" latinLnBrk="0" hangingPunct="1">
              <a:lnSpc>
                <a:spcPct val="90000"/>
              </a:lnSpc>
              <a:spcBef>
                <a:spcPts val="2400"/>
              </a:spcBef>
              <a:buFont typeface="Arial" panose="020B0604020202020204" pitchFamily="34" charset="0"/>
              <a:buNone/>
              <a:defRPr sz="9600" kern="1200">
                <a:solidFill>
                  <a:schemeClr val="tx1"/>
                </a:solidFill>
                <a:latin typeface="+mn-lt"/>
                <a:ea typeface="+mn-ea"/>
                <a:cs typeface="+mn-cs"/>
              </a:defRPr>
            </a:lvl2pPr>
            <a:lvl3pPr marL="4389120" indent="0" algn="ctr" defTabSz="4389120" rtl="0" eaLnBrk="1" latinLnBrk="0" hangingPunct="1">
              <a:lnSpc>
                <a:spcPct val="90000"/>
              </a:lnSpc>
              <a:spcBef>
                <a:spcPts val="2400"/>
              </a:spcBef>
              <a:buFont typeface="Arial" panose="020B0604020202020204" pitchFamily="34" charset="0"/>
              <a:buNone/>
              <a:defRPr sz="8640" kern="1200">
                <a:solidFill>
                  <a:schemeClr val="tx1"/>
                </a:solidFill>
                <a:latin typeface="+mn-lt"/>
                <a:ea typeface="+mn-ea"/>
                <a:cs typeface="+mn-cs"/>
              </a:defRPr>
            </a:lvl3pPr>
            <a:lvl4pPr marL="658368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4pPr>
            <a:lvl5pPr marL="877824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5pPr>
            <a:lvl6pPr marL="1097280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6pPr>
            <a:lvl7pPr marL="1316736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7pPr>
            <a:lvl8pPr marL="1536192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8pPr>
            <a:lvl9pPr marL="1755648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9pPr>
          </a:lstStyle>
          <a:p>
            <a:r>
              <a:rPr lang="en-US" sz="9600" dirty="0">
                <a:latin typeface="Times New Roman" panose="02020603050405020304" pitchFamily="18" charset="0"/>
                <a:cs typeface="Times New Roman" panose="02020603050405020304" pitchFamily="18" charset="0"/>
              </a:rPr>
              <a:t>Graphs about Stability and write up about Stability</a:t>
            </a:r>
          </a:p>
          <a:p>
            <a:endParaRPr lang="en-US" sz="9600" dirty="0"/>
          </a:p>
          <a:p>
            <a:r>
              <a:rPr lang="en-US" sz="9600" dirty="0"/>
              <a:t>Elias</a:t>
            </a:r>
          </a:p>
        </p:txBody>
      </p:sp>
      <p:sp>
        <p:nvSpPr>
          <p:cNvPr id="13" name="Subtitle 2"/>
          <p:cNvSpPr txBox="1">
            <a:spLocks/>
          </p:cNvSpPr>
          <p:nvPr/>
        </p:nvSpPr>
        <p:spPr>
          <a:xfrm>
            <a:off x="0" y="20469856"/>
            <a:ext cx="10273748" cy="12219943"/>
          </a:xfrm>
          <a:prstGeom prst="rect">
            <a:avLst/>
          </a:prstGeom>
          <a:ln w="6350">
            <a:solidFill>
              <a:srgbClr val="455977"/>
            </a:solidFill>
          </a:ln>
        </p:spPr>
        <p:txBody>
          <a:bodyPr vert="horz" lIns="91440" tIns="45720" rIns="91440" bIns="45720" rtlCol="0">
            <a:normAutofit/>
          </a:bodyPr>
          <a:lstStyle>
            <a:lvl1pPr marL="0" indent="0" algn="ctr" defTabSz="4389120" rtl="0" eaLnBrk="1" latinLnBrk="0" hangingPunct="1">
              <a:lnSpc>
                <a:spcPct val="90000"/>
              </a:lnSpc>
              <a:spcBef>
                <a:spcPts val="4800"/>
              </a:spcBef>
              <a:buFont typeface="Arial" panose="020B0604020202020204" pitchFamily="34" charset="0"/>
              <a:buNone/>
              <a:defRPr sz="11520" kern="1200">
                <a:solidFill>
                  <a:schemeClr val="tx1"/>
                </a:solidFill>
                <a:latin typeface="+mn-lt"/>
                <a:ea typeface="+mn-ea"/>
                <a:cs typeface="+mn-cs"/>
              </a:defRPr>
            </a:lvl1pPr>
            <a:lvl2pPr marL="2194560" indent="0" algn="ctr" defTabSz="4389120" rtl="0" eaLnBrk="1" latinLnBrk="0" hangingPunct="1">
              <a:lnSpc>
                <a:spcPct val="90000"/>
              </a:lnSpc>
              <a:spcBef>
                <a:spcPts val="2400"/>
              </a:spcBef>
              <a:buFont typeface="Arial" panose="020B0604020202020204" pitchFamily="34" charset="0"/>
              <a:buNone/>
              <a:defRPr sz="9600" kern="1200">
                <a:solidFill>
                  <a:schemeClr val="tx1"/>
                </a:solidFill>
                <a:latin typeface="+mn-lt"/>
                <a:ea typeface="+mn-ea"/>
                <a:cs typeface="+mn-cs"/>
              </a:defRPr>
            </a:lvl2pPr>
            <a:lvl3pPr marL="4389120" indent="0" algn="ctr" defTabSz="4389120" rtl="0" eaLnBrk="1" latinLnBrk="0" hangingPunct="1">
              <a:lnSpc>
                <a:spcPct val="90000"/>
              </a:lnSpc>
              <a:spcBef>
                <a:spcPts val="2400"/>
              </a:spcBef>
              <a:buFont typeface="Arial" panose="020B0604020202020204" pitchFamily="34" charset="0"/>
              <a:buNone/>
              <a:defRPr sz="8640" kern="1200">
                <a:solidFill>
                  <a:schemeClr val="tx1"/>
                </a:solidFill>
                <a:latin typeface="+mn-lt"/>
                <a:ea typeface="+mn-ea"/>
                <a:cs typeface="+mn-cs"/>
              </a:defRPr>
            </a:lvl3pPr>
            <a:lvl4pPr marL="658368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4pPr>
            <a:lvl5pPr marL="877824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5pPr>
            <a:lvl6pPr marL="1097280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6pPr>
            <a:lvl7pPr marL="1316736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7pPr>
            <a:lvl8pPr marL="1536192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8pPr>
            <a:lvl9pPr marL="1755648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9pPr>
          </a:lstStyle>
          <a:p>
            <a:r>
              <a:rPr lang="en-US" sz="9600" dirty="0">
                <a:latin typeface="Times New Roman" panose="02020603050405020304" pitchFamily="18" charset="0"/>
                <a:cs typeface="Times New Roman" panose="02020603050405020304" pitchFamily="18" charset="0"/>
              </a:rPr>
              <a:t>Fuselage interior</a:t>
            </a:r>
          </a:p>
          <a:p>
            <a:endParaRPr lang="en-US" sz="9600" dirty="0"/>
          </a:p>
          <a:p>
            <a:endParaRPr lang="en-US" sz="9600" dirty="0"/>
          </a:p>
          <a:p>
            <a:r>
              <a:rPr lang="en-US" sz="9600" dirty="0"/>
              <a:t>Sean</a:t>
            </a:r>
          </a:p>
        </p:txBody>
      </p:sp>
      <p:sp>
        <p:nvSpPr>
          <p:cNvPr id="14" name="Subtitle 2"/>
          <p:cNvSpPr txBox="1">
            <a:spLocks/>
          </p:cNvSpPr>
          <p:nvPr/>
        </p:nvSpPr>
        <p:spPr>
          <a:xfrm>
            <a:off x="33445174" y="20469856"/>
            <a:ext cx="10446026" cy="12143743"/>
          </a:xfrm>
          <a:prstGeom prst="rect">
            <a:avLst/>
          </a:prstGeom>
          <a:ln w="6350">
            <a:solidFill>
              <a:srgbClr val="455977"/>
            </a:solidFill>
          </a:ln>
        </p:spPr>
        <p:txBody>
          <a:bodyPr vert="horz" lIns="91440" tIns="45720" rIns="91440" bIns="45720" rtlCol="0">
            <a:normAutofit/>
          </a:bodyPr>
          <a:lstStyle>
            <a:lvl1pPr marL="0" indent="0" algn="ctr" defTabSz="4389120" rtl="0" eaLnBrk="1" latinLnBrk="0" hangingPunct="1">
              <a:lnSpc>
                <a:spcPct val="90000"/>
              </a:lnSpc>
              <a:spcBef>
                <a:spcPts val="4800"/>
              </a:spcBef>
              <a:buFont typeface="Arial" panose="020B0604020202020204" pitchFamily="34" charset="0"/>
              <a:buNone/>
              <a:defRPr sz="11520" kern="1200">
                <a:solidFill>
                  <a:schemeClr val="tx1"/>
                </a:solidFill>
                <a:latin typeface="+mn-lt"/>
                <a:ea typeface="+mn-ea"/>
                <a:cs typeface="+mn-cs"/>
              </a:defRPr>
            </a:lvl1pPr>
            <a:lvl2pPr marL="2194560" indent="0" algn="ctr" defTabSz="4389120" rtl="0" eaLnBrk="1" latinLnBrk="0" hangingPunct="1">
              <a:lnSpc>
                <a:spcPct val="90000"/>
              </a:lnSpc>
              <a:spcBef>
                <a:spcPts val="2400"/>
              </a:spcBef>
              <a:buFont typeface="Arial" panose="020B0604020202020204" pitchFamily="34" charset="0"/>
              <a:buNone/>
              <a:defRPr sz="9600" kern="1200">
                <a:solidFill>
                  <a:schemeClr val="tx1"/>
                </a:solidFill>
                <a:latin typeface="+mn-lt"/>
                <a:ea typeface="+mn-ea"/>
                <a:cs typeface="+mn-cs"/>
              </a:defRPr>
            </a:lvl2pPr>
            <a:lvl3pPr marL="4389120" indent="0" algn="ctr" defTabSz="4389120" rtl="0" eaLnBrk="1" latinLnBrk="0" hangingPunct="1">
              <a:lnSpc>
                <a:spcPct val="90000"/>
              </a:lnSpc>
              <a:spcBef>
                <a:spcPts val="2400"/>
              </a:spcBef>
              <a:buFont typeface="Arial" panose="020B0604020202020204" pitchFamily="34" charset="0"/>
              <a:buNone/>
              <a:defRPr sz="8640" kern="1200">
                <a:solidFill>
                  <a:schemeClr val="tx1"/>
                </a:solidFill>
                <a:latin typeface="+mn-lt"/>
                <a:ea typeface="+mn-ea"/>
                <a:cs typeface="+mn-cs"/>
              </a:defRPr>
            </a:lvl3pPr>
            <a:lvl4pPr marL="658368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4pPr>
            <a:lvl5pPr marL="877824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5pPr>
            <a:lvl6pPr marL="1097280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6pPr>
            <a:lvl7pPr marL="1316736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7pPr>
            <a:lvl8pPr marL="1536192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8pPr>
            <a:lvl9pPr marL="1755648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9pPr>
          </a:lstStyle>
          <a:p>
            <a:r>
              <a:rPr lang="en-US" sz="9600" dirty="0">
                <a:latin typeface="Times New Roman" panose="02020603050405020304" pitchFamily="18" charset="0"/>
                <a:cs typeface="Times New Roman" panose="02020603050405020304" pitchFamily="18" charset="0"/>
              </a:rPr>
              <a:t>Wing and elevator design</a:t>
            </a:r>
          </a:p>
          <a:p>
            <a:endParaRPr lang="en-US" sz="9600" dirty="0"/>
          </a:p>
          <a:p>
            <a:r>
              <a:rPr lang="en-US" sz="9600" dirty="0"/>
              <a:t>Ben</a:t>
            </a:r>
          </a:p>
        </p:txBody>
      </p:sp>
      <p:sp>
        <p:nvSpPr>
          <p:cNvPr id="15" name="Subtitle 2"/>
          <p:cNvSpPr txBox="1">
            <a:spLocks/>
          </p:cNvSpPr>
          <p:nvPr/>
        </p:nvSpPr>
        <p:spPr>
          <a:xfrm>
            <a:off x="10287000" y="17061182"/>
            <a:ext cx="23158174" cy="1968940"/>
          </a:xfrm>
          <a:prstGeom prst="rect">
            <a:avLst/>
          </a:prstGeom>
          <a:solidFill>
            <a:srgbClr val="455977"/>
          </a:solidFill>
          <a:ln>
            <a:solidFill>
              <a:srgbClr val="455977"/>
            </a:solidFill>
          </a:ln>
        </p:spPr>
        <p:txBody>
          <a:bodyPr vert="horz" lIns="91440" tIns="45720" rIns="91440" bIns="45720" rtlCol="0" anchor="ctr">
            <a:normAutofit/>
          </a:bodyPr>
          <a:lstStyle>
            <a:lvl1pPr marL="0" indent="0" algn="ctr" defTabSz="4389120" rtl="0" eaLnBrk="1" latinLnBrk="0" hangingPunct="1">
              <a:lnSpc>
                <a:spcPct val="90000"/>
              </a:lnSpc>
              <a:spcBef>
                <a:spcPts val="4800"/>
              </a:spcBef>
              <a:buFont typeface="Arial" panose="020B0604020202020204" pitchFamily="34" charset="0"/>
              <a:buNone/>
              <a:defRPr sz="11520" kern="1200">
                <a:solidFill>
                  <a:schemeClr val="tx1"/>
                </a:solidFill>
                <a:latin typeface="+mn-lt"/>
                <a:ea typeface="+mn-ea"/>
                <a:cs typeface="+mn-cs"/>
              </a:defRPr>
            </a:lvl1pPr>
            <a:lvl2pPr marL="2194560" indent="0" algn="ctr" defTabSz="4389120" rtl="0" eaLnBrk="1" latinLnBrk="0" hangingPunct="1">
              <a:lnSpc>
                <a:spcPct val="90000"/>
              </a:lnSpc>
              <a:spcBef>
                <a:spcPts val="2400"/>
              </a:spcBef>
              <a:buFont typeface="Arial" panose="020B0604020202020204" pitchFamily="34" charset="0"/>
              <a:buNone/>
              <a:defRPr sz="9600" kern="1200">
                <a:solidFill>
                  <a:schemeClr val="tx1"/>
                </a:solidFill>
                <a:latin typeface="+mn-lt"/>
                <a:ea typeface="+mn-ea"/>
                <a:cs typeface="+mn-cs"/>
              </a:defRPr>
            </a:lvl2pPr>
            <a:lvl3pPr marL="4389120" indent="0" algn="ctr" defTabSz="4389120" rtl="0" eaLnBrk="1" latinLnBrk="0" hangingPunct="1">
              <a:lnSpc>
                <a:spcPct val="90000"/>
              </a:lnSpc>
              <a:spcBef>
                <a:spcPts val="2400"/>
              </a:spcBef>
              <a:buFont typeface="Arial" panose="020B0604020202020204" pitchFamily="34" charset="0"/>
              <a:buNone/>
              <a:defRPr sz="8640" kern="1200">
                <a:solidFill>
                  <a:schemeClr val="tx1"/>
                </a:solidFill>
                <a:latin typeface="+mn-lt"/>
                <a:ea typeface="+mn-ea"/>
                <a:cs typeface="+mn-cs"/>
              </a:defRPr>
            </a:lvl3pPr>
            <a:lvl4pPr marL="658368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4pPr>
            <a:lvl5pPr marL="877824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5pPr>
            <a:lvl6pPr marL="1097280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6pPr>
            <a:lvl7pPr marL="1316736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7pPr>
            <a:lvl8pPr marL="1536192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8pPr>
            <a:lvl9pPr marL="1755648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9pPr>
          </a:lstStyle>
          <a:p>
            <a:r>
              <a:rPr lang="en-US" sz="9600" dirty="0">
                <a:solidFill>
                  <a:srgbClr val="EEEFF7"/>
                </a:solidFill>
                <a:latin typeface="Times New Roman" panose="02020603050405020304" pitchFamily="18" charset="0"/>
                <a:cs typeface="Times New Roman" panose="02020603050405020304" pitchFamily="18" charset="0"/>
              </a:rPr>
              <a:t>Table of general performance parameters</a:t>
            </a:r>
          </a:p>
        </p:txBody>
      </p:sp>
      <p:pic>
        <p:nvPicPr>
          <p:cNvPr id="1026" name="Picture 2" descr="Image result for purdue aerospace logo">
            <a:extLst>
              <a:ext uri="{FF2B5EF4-FFF2-40B4-BE49-F238E27FC236}">
                <a16:creationId xmlns:a16="http://schemas.microsoft.com/office/drawing/2014/main" id="{746C7709-FA2F-47A4-856F-4026FF0FE5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274253" y="-133666"/>
            <a:ext cx="7708894" cy="428271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lh4.googleusercontent.com/VCGSQHPvelJF_uqT1lUl5cnEnawFknDZfb5uagpALrUttUQe0bsca9PeUPE5oCgVD4eJU3Gq1vQaRthBh6-hKSi2jBIoaI2P-btbcI-osVztNRvZv2JfcwTXmAABZabhtoiG_40zqeA">
            <a:extLst>
              <a:ext uri="{FF2B5EF4-FFF2-40B4-BE49-F238E27FC236}">
                <a16:creationId xmlns:a16="http://schemas.microsoft.com/office/drawing/2014/main" id="{B8AF8FEB-9FFF-4A92-8DF2-2A45428A3B0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9810" y="-1407174"/>
            <a:ext cx="9408174" cy="9408174"/>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C0032E5D-4C83-4370-84DA-B7FE97F5CC9B}"/>
              </a:ext>
            </a:extLst>
          </p:cNvPr>
          <p:cNvSpPr txBox="1"/>
          <p:nvPr/>
        </p:nvSpPr>
        <p:spPr>
          <a:xfrm>
            <a:off x="3614303" y="1905000"/>
            <a:ext cx="4843897" cy="1015663"/>
          </a:xfrm>
          <a:prstGeom prst="rect">
            <a:avLst/>
          </a:prstGeom>
          <a:noFill/>
        </p:spPr>
        <p:txBody>
          <a:bodyPr wrap="square" rtlCol="0">
            <a:spAutoFit/>
          </a:bodyPr>
          <a:lstStyle/>
          <a:p>
            <a:r>
              <a:rPr lang="en-US" sz="6000" i="1" dirty="0">
                <a:solidFill>
                  <a:srgbClr val="455977"/>
                </a:solidFill>
                <a:latin typeface="Arial Black" panose="020B0A04020102020204" pitchFamily="34" charset="0"/>
              </a:rPr>
              <a:t>Poseidon</a:t>
            </a:r>
          </a:p>
        </p:txBody>
      </p:sp>
      <p:sp>
        <p:nvSpPr>
          <p:cNvPr id="6" name="TextBox 5">
            <a:extLst>
              <a:ext uri="{FF2B5EF4-FFF2-40B4-BE49-F238E27FC236}">
                <a16:creationId xmlns:a16="http://schemas.microsoft.com/office/drawing/2014/main" id="{6D6BFB9D-86A0-4C7A-A184-393A5D96065D}"/>
              </a:ext>
            </a:extLst>
          </p:cNvPr>
          <p:cNvSpPr txBox="1"/>
          <p:nvPr/>
        </p:nvSpPr>
        <p:spPr>
          <a:xfrm>
            <a:off x="10931255" y="3005316"/>
            <a:ext cx="22959727" cy="1046440"/>
          </a:xfrm>
          <a:prstGeom prst="rect">
            <a:avLst/>
          </a:prstGeom>
          <a:noFill/>
        </p:spPr>
        <p:txBody>
          <a:bodyPr wrap="square" rtlCol="0">
            <a:spAutoFit/>
          </a:bodyPr>
          <a:lstStyle/>
          <a:p>
            <a:r>
              <a:rPr lang="en-US" sz="4400" b="1" dirty="0">
                <a:solidFill>
                  <a:srgbClr val="455977"/>
                </a:solidFill>
                <a:latin typeface="Times New Roman" panose="02020603050405020304" pitchFamily="18" charset="0"/>
                <a:ea typeface="Gadugi" panose="020B0502040204020203" pitchFamily="34" charset="0"/>
                <a:cs typeface="Times New Roman" panose="02020603050405020304" pitchFamily="18" charset="0"/>
              </a:rPr>
              <a:t>Benjamin Dolin, Elias Ghazal, Bradley Lock, Sarah Rasche, Sean Wan, Veronica Yapriadi</a:t>
            </a:r>
          </a:p>
          <a:p>
            <a:endParaRPr lang="en-US" dirty="0"/>
          </a:p>
        </p:txBody>
      </p:sp>
      <p:pic>
        <p:nvPicPr>
          <p:cNvPr id="16" name="Picture 15">
            <a:extLst>
              <a:ext uri="{FF2B5EF4-FFF2-40B4-BE49-F238E27FC236}">
                <a16:creationId xmlns:a16="http://schemas.microsoft.com/office/drawing/2014/main" id="{B246609C-B23D-4034-9F26-F7AD3FCD1621}"/>
              </a:ext>
            </a:extLst>
          </p:cNvPr>
          <p:cNvPicPr>
            <a:picLocks noChangeAspect="1"/>
          </p:cNvPicPr>
          <p:nvPr/>
        </p:nvPicPr>
        <p:blipFill>
          <a:blip r:embed="rId4"/>
          <a:stretch>
            <a:fillRect/>
          </a:stretch>
        </p:blipFill>
        <p:spPr>
          <a:xfrm>
            <a:off x="-9656747" y="5713750"/>
            <a:ext cx="9255314" cy="3321282"/>
          </a:xfrm>
          <a:prstGeom prst="rect">
            <a:avLst/>
          </a:prstGeom>
        </p:spPr>
      </p:pic>
      <p:sp>
        <p:nvSpPr>
          <p:cNvPr id="17" name="TextBox 16">
            <a:extLst>
              <a:ext uri="{FF2B5EF4-FFF2-40B4-BE49-F238E27FC236}">
                <a16:creationId xmlns:a16="http://schemas.microsoft.com/office/drawing/2014/main" id="{80FC8DC7-06B3-448F-9299-1AF9E4809AFF}"/>
              </a:ext>
            </a:extLst>
          </p:cNvPr>
          <p:cNvSpPr txBox="1"/>
          <p:nvPr/>
        </p:nvSpPr>
        <p:spPr>
          <a:xfrm>
            <a:off x="-8670235" y="9596548"/>
            <a:ext cx="7391400" cy="4708981"/>
          </a:xfrm>
          <a:prstGeom prst="rect">
            <a:avLst/>
          </a:prstGeom>
          <a:noFill/>
        </p:spPr>
        <p:txBody>
          <a:bodyPr wrap="square" rtlCol="0">
            <a:spAutoFit/>
          </a:bodyPr>
          <a:lstStyle/>
          <a:p>
            <a:r>
              <a:rPr lang="en-US" sz="15000" dirty="0"/>
              <a:t>Color Scheme?</a:t>
            </a:r>
          </a:p>
        </p:txBody>
      </p:sp>
      <p:sp>
        <p:nvSpPr>
          <p:cNvPr id="18" name="TextBox 17">
            <a:extLst>
              <a:ext uri="{FF2B5EF4-FFF2-40B4-BE49-F238E27FC236}">
                <a16:creationId xmlns:a16="http://schemas.microsoft.com/office/drawing/2014/main" id="{A7FF27AA-9884-440F-B8D6-6108C30B31DE}"/>
              </a:ext>
            </a:extLst>
          </p:cNvPr>
          <p:cNvSpPr txBox="1"/>
          <p:nvPr/>
        </p:nvSpPr>
        <p:spPr>
          <a:xfrm>
            <a:off x="0" y="9631740"/>
            <a:ext cx="10287000" cy="1446550"/>
          </a:xfrm>
          <a:prstGeom prst="rect">
            <a:avLst/>
          </a:prstGeom>
          <a:solidFill>
            <a:srgbClr val="455977"/>
          </a:solidFill>
        </p:spPr>
        <p:txBody>
          <a:bodyPr wrap="square" rtlCol="0">
            <a:spAutoFit/>
          </a:bodyPr>
          <a:lstStyle/>
          <a:p>
            <a:pPr algn="ctr"/>
            <a:r>
              <a:rPr lang="en-US" sz="8800" dirty="0">
                <a:solidFill>
                  <a:srgbClr val="EEEFF7"/>
                </a:solidFill>
                <a:latin typeface="Times New Roman" panose="02020603050405020304" pitchFamily="18" charset="0"/>
                <a:cs typeface="Times New Roman" panose="02020603050405020304" pitchFamily="18" charset="0"/>
              </a:rPr>
              <a:t>Walk Around</a:t>
            </a:r>
          </a:p>
        </p:txBody>
      </p:sp>
      <p:sp>
        <p:nvSpPr>
          <p:cNvPr id="21" name="TextBox 20">
            <a:extLst>
              <a:ext uri="{FF2B5EF4-FFF2-40B4-BE49-F238E27FC236}">
                <a16:creationId xmlns:a16="http://schemas.microsoft.com/office/drawing/2014/main" id="{9E253B28-3026-419E-9B00-9E73E0322D06}"/>
              </a:ext>
            </a:extLst>
          </p:cNvPr>
          <p:cNvSpPr txBox="1"/>
          <p:nvPr/>
        </p:nvSpPr>
        <p:spPr>
          <a:xfrm>
            <a:off x="33438548" y="4267200"/>
            <a:ext cx="10452652" cy="1446550"/>
          </a:xfrm>
          <a:prstGeom prst="rect">
            <a:avLst/>
          </a:prstGeom>
          <a:solidFill>
            <a:srgbClr val="455977"/>
          </a:solidFill>
          <a:ln>
            <a:solidFill>
              <a:srgbClr val="455977"/>
            </a:solidFill>
          </a:ln>
        </p:spPr>
        <p:txBody>
          <a:bodyPr wrap="square" rtlCol="0">
            <a:spAutoFit/>
          </a:bodyPr>
          <a:lstStyle/>
          <a:p>
            <a:pPr algn="ctr"/>
            <a:r>
              <a:rPr lang="en-US" sz="8800" dirty="0">
                <a:solidFill>
                  <a:srgbClr val="EEEFF7"/>
                </a:solidFill>
                <a:latin typeface="Times New Roman" panose="02020603050405020304" pitchFamily="18" charset="0"/>
                <a:cs typeface="Times New Roman" panose="02020603050405020304" pitchFamily="18" charset="0"/>
              </a:rPr>
              <a:t>Interface Mechanism</a:t>
            </a:r>
          </a:p>
        </p:txBody>
      </p:sp>
      <p:sp>
        <p:nvSpPr>
          <p:cNvPr id="22" name="TextBox 21">
            <a:extLst>
              <a:ext uri="{FF2B5EF4-FFF2-40B4-BE49-F238E27FC236}">
                <a16:creationId xmlns:a16="http://schemas.microsoft.com/office/drawing/2014/main" id="{1403F928-F017-46E6-A34D-8D01FC007B8B}"/>
              </a:ext>
            </a:extLst>
          </p:cNvPr>
          <p:cNvSpPr txBox="1"/>
          <p:nvPr/>
        </p:nvSpPr>
        <p:spPr>
          <a:xfrm>
            <a:off x="0" y="19059939"/>
            <a:ext cx="10287000" cy="1446550"/>
          </a:xfrm>
          <a:prstGeom prst="rect">
            <a:avLst/>
          </a:prstGeom>
          <a:solidFill>
            <a:srgbClr val="455977"/>
          </a:solidFill>
          <a:ln>
            <a:solidFill>
              <a:srgbClr val="455977"/>
            </a:solidFill>
          </a:ln>
        </p:spPr>
        <p:txBody>
          <a:bodyPr wrap="square" rtlCol="0">
            <a:spAutoFit/>
          </a:bodyPr>
          <a:lstStyle/>
          <a:p>
            <a:pPr algn="ctr"/>
            <a:r>
              <a:rPr lang="en-US" sz="8800" dirty="0">
                <a:solidFill>
                  <a:srgbClr val="EEEFF7"/>
                </a:solidFill>
                <a:latin typeface="Times New Roman" panose="02020603050405020304" pitchFamily="18" charset="0"/>
                <a:cs typeface="Times New Roman" panose="02020603050405020304" pitchFamily="18" charset="0"/>
              </a:rPr>
              <a:t>Fuselage Interior</a:t>
            </a:r>
          </a:p>
        </p:txBody>
      </p:sp>
      <p:sp>
        <p:nvSpPr>
          <p:cNvPr id="23" name="TextBox 22">
            <a:extLst>
              <a:ext uri="{FF2B5EF4-FFF2-40B4-BE49-F238E27FC236}">
                <a16:creationId xmlns:a16="http://schemas.microsoft.com/office/drawing/2014/main" id="{90D8107B-67A3-4D15-B5E6-D41421EEEA23}"/>
              </a:ext>
            </a:extLst>
          </p:cNvPr>
          <p:cNvSpPr txBox="1"/>
          <p:nvPr/>
        </p:nvSpPr>
        <p:spPr>
          <a:xfrm>
            <a:off x="33451800" y="19050000"/>
            <a:ext cx="10452652" cy="1446550"/>
          </a:xfrm>
          <a:prstGeom prst="rect">
            <a:avLst/>
          </a:prstGeom>
          <a:solidFill>
            <a:srgbClr val="455977"/>
          </a:solidFill>
          <a:ln>
            <a:solidFill>
              <a:srgbClr val="455977"/>
            </a:solidFill>
          </a:ln>
        </p:spPr>
        <p:txBody>
          <a:bodyPr wrap="square" rtlCol="0">
            <a:spAutoFit/>
          </a:bodyPr>
          <a:lstStyle/>
          <a:p>
            <a:pPr algn="ctr"/>
            <a:r>
              <a:rPr lang="en-US" sz="8800" dirty="0">
                <a:solidFill>
                  <a:srgbClr val="EEEFF7"/>
                </a:solidFill>
                <a:latin typeface="Times New Roman" panose="02020603050405020304" pitchFamily="18" charset="0"/>
                <a:cs typeface="Times New Roman" panose="02020603050405020304" pitchFamily="18" charset="0"/>
              </a:rPr>
              <a:t>Wing Design</a:t>
            </a:r>
          </a:p>
        </p:txBody>
      </p:sp>
      <p:sp>
        <p:nvSpPr>
          <p:cNvPr id="19" name="TextBox 18">
            <a:extLst>
              <a:ext uri="{FF2B5EF4-FFF2-40B4-BE49-F238E27FC236}">
                <a16:creationId xmlns:a16="http://schemas.microsoft.com/office/drawing/2014/main" id="{33873822-3299-446C-AA94-E1FE29F3A8E1}"/>
              </a:ext>
            </a:extLst>
          </p:cNvPr>
          <p:cNvSpPr txBox="1"/>
          <p:nvPr/>
        </p:nvSpPr>
        <p:spPr>
          <a:xfrm>
            <a:off x="-13253" y="3897868"/>
            <a:ext cx="43904453" cy="369332"/>
          </a:xfrm>
          <a:prstGeom prst="rect">
            <a:avLst/>
          </a:prstGeom>
          <a:solidFill>
            <a:srgbClr val="94CDCE"/>
          </a:solidFill>
        </p:spPr>
        <p:txBody>
          <a:bodyPr wrap="square" rtlCol="0">
            <a:spAutoFit/>
          </a:bodyPr>
          <a:lstStyle/>
          <a:p>
            <a:r>
              <a:rPr lang="en-US" dirty="0"/>
              <a:t>.</a:t>
            </a:r>
          </a:p>
        </p:txBody>
      </p:sp>
      <p:sp>
        <p:nvSpPr>
          <p:cNvPr id="25" name="TextBox 24">
            <a:extLst>
              <a:ext uri="{FF2B5EF4-FFF2-40B4-BE49-F238E27FC236}">
                <a16:creationId xmlns:a16="http://schemas.microsoft.com/office/drawing/2014/main" id="{E38C8685-5968-4715-9CB8-4AAD5430A560}"/>
              </a:ext>
            </a:extLst>
          </p:cNvPr>
          <p:cNvSpPr txBox="1"/>
          <p:nvPr/>
        </p:nvSpPr>
        <p:spPr>
          <a:xfrm>
            <a:off x="0" y="32613600"/>
            <a:ext cx="43904453" cy="369332"/>
          </a:xfrm>
          <a:prstGeom prst="rect">
            <a:avLst/>
          </a:prstGeom>
          <a:solidFill>
            <a:srgbClr val="94CDCE"/>
          </a:solidFill>
        </p:spPr>
        <p:txBody>
          <a:bodyPr wrap="square" rtlCol="0">
            <a:spAutoFit/>
          </a:bodyPr>
          <a:lstStyle/>
          <a:p>
            <a:r>
              <a:rPr lang="en-US" dirty="0"/>
              <a:t>.</a:t>
            </a:r>
          </a:p>
        </p:txBody>
      </p:sp>
      <p:sp>
        <p:nvSpPr>
          <p:cNvPr id="26" name="TextBox 25">
            <a:extLst>
              <a:ext uri="{FF2B5EF4-FFF2-40B4-BE49-F238E27FC236}">
                <a16:creationId xmlns:a16="http://schemas.microsoft.com/office/drawing/2014/main" id="{E5B13120-157A-4E47-A28F-F80CDF6B8FB1}"/>
              </a:ext>
            </a:extLst>
          </p:cNvPr>
          <p:cNvSpPr txBox="1"/>
          <p:nvPr/>
        </p:nvSpPr>
        <p:spPr>
          <a:xfrm>
            <a:off x="-13253" y="-14770"/>
            <a:ext cx="43904453" cy="369332"/>
          </a:xfrm>
          <a:prstGeom prst="rect">
            <a:avLst/>
          </a:prstGeom>
          <a:solidFill>
            <a:srgbClr val="94CDCE"/>
          </a:solidFill>
        </p:spPr>
        <p:txBody>
          <a:bodyPr wrap="square" rtlCol="0">
            <a:spAutoFit/>
          </a:bodyPr>
          <a:lstStyle/>
          <a:p>
            <a:r>
              <a:rPr lang="en-US" dirty="0"/>
              <a:t>.</a:t>
            </a:r>
          </a:p>
        </p:txBody>
      </p:sp>
      <p:sp>
        <p:nvSpPr>
          <p:cNvPr id="27" name="TextBox 26">
            <a:extLst>
              <a:ext uri="{FF2B5EF4-FFF2-40B4-BE49-F238E27FC236}">
                <a16:creationId xmlns:a16="http://schemas.microsoft.com/office/drawing/2014/main" id="{EA7CDF39-3BA2-4DFC-9A0A-8A2067734495}"/>
              </a:ext>
            </a:extLst>
          </p:cNvPr>
          <p:cNvSpPr txBox="1"/>
          <p:nvPr/>
        </p:nvSpPr>
        <p:spPr>
          <a:xfrm>
            <a:off x="0" y="4247322"/>
            <a:ext cx="10287000" cy="1446550"/>
          </a:xfrm>
          <a:prstGeom prst="rect">
            <a:avLst/>
          </a:prstGeom>
          <a:solidFill>
            <a:srgbClr val="455977"/>
          </a:solidFill>
          <a:ln>
            <a:solidFill>
              <a:srgbClr val="455977"/>
            </a:solidFill>
          </a:ln>
        </p:spPr>
        <p:txBody>
          <a:bodyPr wrap="square" rtlCol="0">
            <a:spAutoFit/>
          </a:bodyPr>
          <a:lstStyle/>
          <a:p>
            <a:pPr algn="ctr"/>
            <a:r>
              <a:rPr lang="en-US" sz="8800" dirty="0">
                <a:solidFill>
                  <a:srgbClr val="EEEFF7"/>
                </a:solidFill>
                <a:latin typeface="Times New Roman" panose="02020603050405020304" pitchFamily="18" charset="0"/>
                <a:cs typeface="Times New Roman" panose="02020603050405020304" pitchFamily="18" charset="0"/>
              </a:rPr>
              <a:t>Project Objective</a:t>
            </a:r>
          </a:p>
        </p:txBody>
      </p:sp>
    </p:spTree>
    <p:extLst>
      <p:ext uri="{BB962C8B-B14F-4D97-AF65-F5344CB8AC3E}">
        <p14:creationId xmlns:p14="http://schemas.microsoft.com/office/powerpoint/2010/main" val="411231049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8747</TotalTime>
  <Words>168</Words>
  <Application>Microsoft Office PowerPoint</Application>
  <PresentationFormat>Custom</PresentationFormat>
  <Paragraphs>39</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Arial Black</vt:lpstr>
      <vt:lpstr>Calibri</vt:lpstr>
      <vt:lpstr>Calibri Light</vt:lpstr>
      <vt:lpstr>Times New Roman</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Elias Ghazal</dc:creator>
  <cp:lastModifiedBy>Sarah Marie Rasche</cp:lastModifiedBy>
  <cp:revision>21</cp:revision>
  <dcterms:created xsi:type="dcterms:W3CDTF">2019-11-14T15:32:32Z</dcterms:created>
  <dcterms:modified xsi:type="dcterms:W3CDTF">2019-11-24T14:55:54Z</dcterms:modified>
</cp:coreProperties>
</file>