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ExtraLight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Light-bold.fntdata"/><Relationship Id="rId25" Type="http://schemas.openxmlformats.org/officeDocument/2006/relationships/font" Target="fonts/MontserratExtraLight-regular.fntdata"/><Relationship Id="rId28" Type="http://schemas.openxmlformats.org/officeDocument/2006/relationships/font" Target="fonts/MontserratExtraLight-boldItalic.fntdata"/><Relationship Id="rId27" Type="http://schemas.openxmlformats.org/officeDocument/2006/relationships/font" Target="fonts/MontserratExtra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62c8e8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62c8e8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ba5971a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ba5971a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data sets do not render performantly or in a way you can visually </a:t>
            </a:r>
            <a:r>
              <a:rPr lang="en"/>
              <a:t>understand</a:t>
            </a:r>
            <a:r>
              <a:rPr lang="en"/>
              <a:t> do to the mass of data and plots.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r>
              <a:rPr lang="en"/>
              <a:t> with 50 features can become combursome and have a marginal </a:t>
            </a:r>
            <a:r>
              <a:rPr lang="en"/>
              <a:t>diminished</a:t>
            </a:r>
            <a:r>
              <a:rPr lang="en"/>
              <a:t> return on narrowing your feature 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imbalanced-learn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ba5971a5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6ba5971a5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ba5971a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ba5971a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9795045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9795045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3b0bd4d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3b0bd4d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9795045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29795045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Process- Split into a Training subset (first you train your model, look out the </a:t>
            </a:r>
            <a:r>
              <a:rPr lang="en"/>
              <a:t>outputs) then you test your model. Finally you validate your model with metrics.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73ef63f9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73ef63f9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Gaussin- Simplicity with </a:t>
            </a:r>
            <a:r>
              <a:rPr lang="en"/>
              <a:t>smaller</a:t>
            </a:r>
            <a:r>
              <a:rPr lang="en"/>
              <a:t> record sets, assumes normal distribution, relatively stable to parameter tuning and less prone to overfitting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wrangling- </a:t>
            </a:r>
            <a:r>
              <a:rPr lang="en"/>
              <a:t>removing ID Code and Unnamed, No Nulls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Plot- to check for normal distribution of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Correlate our feature against our Target- Leverage a Heatmap.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Abs- This method computes the absolute values of the correlation coefficients. It ensures that both positive and negative correlations are treated equally in terms of their magnitude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Fit- Predict- Train - Segment dataset into training and testing datasets, training a Gaussian Naive Bayes (GNB)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Performance/Confusion=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Produced a confusion matrix which  indicates whether the model predictions closely match the actual values.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Validate-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acurrace as a score I used cross validation to validate the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ba5971a5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ba5971a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accuracy</a:t>
            </a:r>
            <a:r>
              <a:rPr lang="en"/>
              <a:t> score is 91 percent.  Bases on cross validation.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leveraging a Confusion Matrix i also see that 78 percent of 1 are being predict as 0. This shows that while the accuracy score is correct. Simply going off that metric as a </a:t>
            </a:r>
            <a:r>
              <a:rPr lang="en"/>
              <a:t>barometer</a:t>
            </a:r>
            <a:r>
              <a:rPr lang="en"/>
              <a:t> of success is a </a:t>
            </a:r>
            <a:r>
              <a:rPr lang="en"/>
              <a:t>fallacy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ba5971a5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ba5971a5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Skew Ratio Plot-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analyzes the 'target' column's class distribution by calculating the frequency and proportion of samples for each unique class to evaluate class balance.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order to fix this I create copies of my data randomly selecting records from class 0 to match the count of class 1 and federated them into one new data frame for reprocessing leveraging the same methods are before.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ba5971a5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ba5971a5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data set give you a well balanced trained model. Other wise you will have a large number of false </a:t>
            </a:r>
            <a:r>
              <a:rPr lang="en"/>
              <a:t>positives as we saw with our unbalanced data set.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1805375"/>
            <a:ext cx="3830100" cy="1356600"/>
          </a:xfrm>
          <a:prstGeom prst="rect">
            <a:avLst/>
          </a:prstGeom>
          <a:effectLst>
            <a:outerShdw blurRad="157163" rotWithShape="0" algn="bl" dir="8580000" dist="19050">
              <a:srgbClr val="76A5A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4271900"/>
            <a:ext cx="38301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457200" y="3191625"/>
            <a:ext cx="3830100" cy="464700"/>
          </a:xfrm>
          <a:prstGeom prst="rect">
            <a:avLst/>
          </a:prstGeom>
          <a:effectLst>
            <a:outerShdw blurRad="57150" rotWithShape="0" algn="bl" dir="8220000" dist="19050">
              <a:srgbClr val="76A5A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dc-datascience.s3-website-us-west-1.amazonaws.com/Projects/Project.1-Transactions/Data/Transaction.train.csv" TargetMode="External"/><Relationship Id="rId4" Type="http://schemas.openxmlformats.org/officeDocument/2006/relationships/hyperlink" Target="https://github.com/bdugick89/Data-Science-Bootcamp/blob/main/Project%201/Brannon_Dugick_Project_1_Naive_Bayes_Classification.ipynb" TargetMode="External"/><Relationship Id="rId5" Type="http://schemas.openxmlformats.org/officeDocument/2006/relationships/hyperlink" Target="https://www.kaggle.com/discussions/general/4684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580150" y="3132425"/>
            <a:ext cx="35091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54" name="Google Shape;54;p13"/>
          <p:cNvSpPr txBox="1"/>
          <p:nvPr>
            <p:ph type="ctrTitle"/>
          </p:nvPr>
        </p:nvSpPr>
        <p:spPr>
          <a:xfrm>
            <a:off x="78600" y="1370100"/>
            <a:ext cx="6816900" cy="1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1-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Naives</a:t>
            </a:r>
            <a:r>
              <a:rPr lang="en" sz="2400"/>
              <a:t> Bayes Classification</a:t>
            </a:r>
            <a:endParaRPr sz="2400"/>
          </a:p>
        </p:txBody>
      </p:sp>
      <p:sp>
        <p:nvSpPr>
          <p:cNvPr id="55" name="Google Shape;55;p13"/>
          <p:cNvSpPr txBox="1"/>
          <p:nvPr>
            <p:ph idx="2" type="subTitle"/>
          </p:nvPr>
        </p:nvSpPr>
        <p:spPr>
          <a:xfrm>
            <a:off x="457200" y="3191625"/>
            <a:ext cx="38301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Brannon Dugick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22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253" name="Google Shape;253;p22"/>
          <p:cNvSpPr txBox="1"/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&amp; Modifications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4477685" y="1665021"/>
            <a:ext cx="188631" cy="175234"/>
          </a:xfrm>
          <a:custGeom>
            <a:rect b="b" l="l" r="r" t="t"/>
            <a:pathLst>
              <a:path extrusionOk="0" h="6527" w="7026">
                <a:moveTo>
                  <a:pt x="3497" y="0"/>
                </a:moveTo>
                <a:cubicBezTo>
                  <a:pt x="1924" y="0"/>
                  <a:pt x="557" y="1135"/>
                  <a:pt x="293" y="2743"/>
                </a:cubicBezTo>
                <a:cubicBezTo>
                  <a:pt x="1" y="4532"/>
                  <a:pt x="1204" y="6190"/>
                  <a:pt x="2993" y="6483"/>
                </a:cubicBezTo>
                <a:cubicBezTo>
                  <a:pt x="3173" y="6512"/>
                  <a:pt x="3352" y="6527"/>
                  <a:pt x="3529" y="6527"/>
                </a:cubicBezTo>
                <a:cubicBezTo>
                  <a:pt x="5102" y="6527"/>
                  <a:pt x="6469" y="5392"/>
                  <a:pt x="6732" y="3784"/>
                </a:cubicBezTo>
                <a:cubicBezTo>
                  <a:pt x="7025" y="1995"/>
                  <a:pt x="5822" y="337"/>
                  <a:pt x="4033" y="44"/>
                </a:cubicBezTo>
                <a:cubicBezTo>
                  <a:pt x="3853" y="14"/>
                  <a:pt x="3674" y="0"/>
                  <a:pt x="3497" y="0"/>
                </a:cubicBezTo>
                <a:close/>
              </a:path>
            </a:pathLst>
          </a:cu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2075881" y="1752624"/>
            <a:ext cx="4992239" cy="27"/>
          </a:xfrm>
          <a:custGeom>
            <a:rect b="b" l="l" r="r" t="t"/>
            <a:pathLst>
              <a:path extrusionOk="0" fill="none" h="1" w="185948">
                <a:moveTo>
                  <a:pt x="0" y="0"/>
                </a:moveTo>
                <a:lnTo>
                  <a:pt x="185948" y="0"/>
                </a:lnTo>
              </a:path>
            </a:pathLst>
          </a:custGeom>
          <a:noFill/>
          <a:ln cap="flat" cmpd="sng" w="20325">
            <a:solidFill>
              <a:srgbClr val="FFAB4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6522417" y="1202600"/>
            <a:ext cx="1090492" cy="1090492"/>
          </a:xfrm>
          <a:custGeom>
            <a:rect b="b" l="l" r="r" t="t"/>
            <a:pathLst>
              <a:path extrusionOk="0" h="40618" w="40618">
                <a:moveTo>
                  <a:pt x="20326" y="0"/>
                </a:moveTo>
                <a:cubicBezTo>
                  <a:pt x="9106" y="0"/>
                  <a:pt x="1" y="9106"/>
                  <a:pt x="1" y="20325"/>
                </a:cubicBezTo>
                <a:cubicBezTo>
                  <a:pt x="1" y="31544"/>
                  <a:pt x="9106" y="40617"/>
                  <a:pt x="20326" y="40617"/>
                </a:cubicBezTo>
                <a:cubicBezTo>
                  <a:pt x="31512" y="40617"/>
                  <a:pt x="40618" y="31544"/>
                  <a:pt x="40618" y="20325"/>
                </a:cubicBezTo>
                <a:cubicBezTo>
                  <a:pt x="40618" y="9106"/>
                  <a:pt x="31512" y="0"/>
                  <a:pt x="20326" y="0"/>
                </a:cubicBez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en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1531091" y="1206949"/>
            <a:ext cx="1090492" cy="1090492"/>
          </a:xfrm>
          <a:custGeom>
            <a:rect b="b" l="l" r="r" t="t"/>
            <a:pathLst>
              <a:path extrusionOk="0" h="40618" w="40618">
                <a:moveTo>
                  <a:pt x="20292" y="1"/>
                </a:moveTo>
                <a:cubicBezTo>
                  <a:pt x="9073" y="1"/>
                  <a:pt x="0" y="9106"/>
                  <a:pt x="0" y="20325"/>
                </a:cubicBezTo>
                <a:cubicBezTo>
                  <a:pt x="0" y="31545"/>
                  <a:pt x="9073" y="40618"/>
                  <a:pt x="20292" y="40618"/>
                </a:cubicBezTo>
                <a:cubicBezTo>
                  <a:pt x="31512" y="40618"/>
                  <a:pt x="40617" y="31545"/>
                  <a:pt x="40617" y="20325"/>
                </a:cubicBezTo>
                <a:cubicBezTo>
                  <a:pt x="40617" y="9106"/>
                  <a:pt x="31512" y="1"/>
                  <a:pt x="20292" y="1"/>
                </a:cubicBezTo>
                <a:close/>
              </a:path>
            </a:pathLst>
          </a:custGeom>
          <a:solidFill>
            <a:srgbClr val="7890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4571973" y="1752624"/>
            <a:ext cx="27" cy="1035481"/>
          </a:xfrm>
          <a:custGeom>
            <a:rect b="b" l="l" r="r" t="t"/>
            <a:pathLst>
              <a:path extrusionOk="0" fill="none" h="38569" w="1">
                <a:moveTo>
                  <a:pt x="1" y="38569"/>
                </a:moveTo>
                <a:lnTo>
                  <a:pt x="1" y="0"/>
                </a:lnTo>
              </a:path>
            </a:pathLst>
          </a:custGeom>
          <a:noFill/>
          <a:ln cap="flat" cmpd="sng" w="20325">
            <a:solidFill>
              <a:srgbClr val="FFAB4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4026325" y="2297414"/>
            <a:ext cx="1091351" cy="1091378"/>
          </a:xfrm>
          <a:custGeom>
            <a:rect b="b" l="l" r="r" t="t"/>
            <a:pathLst>
              <a:path extrusionOk="0" h="40651" w="40650">
                <a:moveTo>
                  <a:pt x="20325" y="1"/>
                </a:moveTo>
                <a:cubicBezTo>
                  <a:pt x="9106" y="1"/>
                  <a:pt x="0" y="9106"/>
                  <a:pt x="0" y="20325"/>
                </a:cubicBezTo>
                <a:cubicBezTo>
                  <a:pt x="0" y="31545"/>
                  <a:pt x="9106" y="40650"/>
                  <a:pt x="20325" y="40650"/>
                </a:cubicBezTo>
                <a:cubicBezTo>
                  <a:pt x="31544" y="40650"/>
                  <a:pt x="40650" y="31545"/>
                  <a:pt x="40650" y="20325"/>
                </a:cubicBezTo>
                <a:cubicBezTo>
                  <a:pt x="40650" y="9106"/>
                  <a:pt x="31544" y="1"/>
                  <a:pt x="203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718975" y="2407750"/>
            <a:ext cx="27147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Pair Plot with large data set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61" name="Google Shape;261;p22"/>
          <p:cNvCxnSpPr/>
          <p:nvPr/>
        </p:nvCxnSpPr>
        <p:spPr>
          <a:xfrm>
            <a:off x="1940413" y="3070773"/>
            <a:ext cx="2718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262" name="Google Shape;262;p22"/>
          <p:cNvSpPr txBox="1"/>
          <p:nvPr/>
        </p:nvSpPr>
        <p:spPr>
          <a:xfrm>
            <a:off x="6152054" y="2407738"/>
            <a:ext cx="18312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63" name="Google Shape;263;p22"/>
          <p:cNvCxnSpPr/>
          <p:nvPr/>
        </p:nvCxnSpPr>
        <p:spPr>
          <a:xfrm>
            <a:off x="7068129" y="3388798"/>
            <a:ext cx="2718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264" name="Google Shape;264;p22"/>
          <p:cNvSpPr txBox="1"/>
          <p:nvPr/>
        </p:nvSpPr>
        <p:spPr>
          <a:xfrm>
            <a:off x="3971925" y="3621100"/>
            <a:ext cx="1628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Feature Selection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65" name="Google Shape;265;p22"/>
          <p:cNvCxnSpPr/>
          <p:nvPr/>
        </p:nvCxnSpPr>
        <p:spPr>
          <a:xfrm>
            <a:off x="4436071" y="4209748"/>
            <a:ext cx="2718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266" name="Google Shape;266;p22"/>
          <p:cNvSpPr txBox="1"/>
          <p:nvPr/>
        </p:nvSpPr>
        <p:spPr>
          <a:xfrm>
            <a:off x="6600825" y="2401900"/>
            <a:ext cx="22767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Random</a:t>
            </a:r>
            <a:endParaRPr sz="1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Over/Under Sample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/>
        </p:nvSpPr>
        <p:spPr>
          <a:xfrm>
            <a:off x="457200" y="445025"/>
            <a:ext cx="605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2400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72" name="Google Shape;272;p23"/>
          <p:cNvCxnSpPr/>
          <p:nvPr/>
        </p:nvCxnSpPr>
        <p:spPr>
          <a:xfrm>
            <a:off x="474025" y="414025"/>
            <a:ext cx="44502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273" name="Google Shape;273;p23"/>
          <p:cNvSpPr txBox="1"/>
          <p:nvPr/>
        </p:nvSpPr>
        <p:spPr>
          <a:xfrm>
            <a:off x="938500" y="1044425"/>
            <a:ext cx="65073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 your Data </a:t>
            </a: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skewed?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○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False Positives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&lt;&gt; comprehensive.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Size matters (computation expense). 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idx="4294967295" type="title"/>
          </p:nvPr>
        </p:nvSpPr>
        <p:spPr>
          <a:xfrm>
            <a:off x="13870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Sources:</a:t>
            </a:r>
            <a:endParaRPr sz="1100">
              <a:solidFill>
                <a:schemeClr val="dk1"/>
              </a:solidFill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Data Source:</a:t>
            </a:r>
            <a:endParaRPr sz="1100">
              <a:solidFill>
                <a:srgbClr val="FFFF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http://ddc-datascience.s3-website-us-west-1.amazonaws.com/Projects/Project.1-Transactions/Data/Transaction.train.csv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 Repo: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https://github.com/bdugick89/Data-Science-Bootcamp/blob/main/Project%201/Brannon_Dugick_Project_1_Naive_Bayes_Classification.ipynb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https://www.kaggle.com/discussions/general/468420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1" name="Google Shape;281;p24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82" name="Google Shape;282;p24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83" name="Google Shape;283;p24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84" name="Google Shape;284;p24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4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6" name="Google Shape;286;p24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24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88" name="Google Shape;288;p24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89" name="Google Shape;289;p24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4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" name="Google Shape;291;p24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92" name="Google Shape;292;p24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4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4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6" name="Google Shape;296;p24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97" name="Google Shape;297;p24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98" name="Google Shape;298;p24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4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24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01" name="Google Shape;301;p24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4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4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4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5" name="Google Shape;305;p24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06" name="Google Shape;306;p24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07" name="Google Shape;307;p24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4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" name="Google Shape;309;p24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10" name="Google Shape;310;p24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4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2" name="Google Shape;312;p24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13" name="Google Shape;313;p24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14" name="Google Shape;314;p24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4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6" name="Google Shape;316;p24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17" name="Google Shape;317;p24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4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4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4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57200" y="445025"/>
            <a:ext cx="605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</a:t>
            </a:r>
            <a:endParaRPr sz="2400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474025" y="414025"/>
            <a:ext cx="44502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62" name="Google Shape;62;p14"/>
          <p:cNvSpPr txBox="1"/>
          <p:nvPr/>
        </p:nvSpPr>
        <p:spPr>
          <a:xfrm>
            <a:off x="938500" y="1044425"/>
            <a:ext cx="65073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Case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 the Data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Approach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we did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○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Hmmmmm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Montserrat"/>
              <a:buChar char="●"/>
            </a:pPr>
            <a:r>
              <a:rPr lang="en" sz="2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Lessons Learned &amp; Modifications </a:t>
            </a:r>
            <a:endParaRPr sz="22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68" name="Google Shape;68;p15"/>
          <p:cNvSpPr txBox="1"/>
          <p:nvPr>
            <p:ph type="title"/>
          </p:nvPr>
        </p:nvSpPr>
        <p:spPr>
          <a:xfrm>
            <a:off x="457225" y="321475"/>
            <a:ext cx="79974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Case- Binary </a:t>
            </a:r>
            <a:r>
              <a:rPr lang="en"/>
              <a:t>Classification</a:t>
            </a:r>
            <a:r>
              <a:rPr lang="en"/>
              <a:t> on transaction data</a:t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457228" y="1246653"/>
            <a:ext cx="1725837" cy="3490165"/>
            <a:chOff x="457228" y="1246653"/>
            <a:chExt cx="1725837" cy="3490165"/>
          </a:xfrm>
        </p:grpSpPr>
        <p:sp>
          <p:nvSpPr>
            <p:cNvPr id="70" name="Google Shape;70;p15"/>
            <p:cNvSpPr/>
            <p:nvPr/>
          </p:nvSpPr>
          <p:spPr>
            <a:xfrm>
              <a:off x="1320130" y="2109587"/>
              <a:ext cx="32" cy="2185373"/>
            </a:xfrm>
            <a:custGeom>
              <a:rect b="b" l="l" r="r" t="t"/>
              <a:pathLst>
                <a:path extrusionOk="0" fill="none" h="68357" w="1">
                  <a:moveTo>
                    <a:pt x="1" y="68356"/>
                  </a:moveTo>
                  <a:lnTo>
                    <a:pt x="1" y="0"/>
                  </a:lnTo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57228" y="1246653"/>
              <a:ext cx="1725837" cy="1725868"/>
            </a:xfrm>
            <a:custGeom>
              <a:rect b="b" l="l" r="r" t="t"/>
              <a:pathLst>
                <a:path extrusionOk="0" h="53984" w="53983">
                  <a:moveTo>
                    <a:pt x="26992" y="1"/>
                  </a:moveTo>
                  <a:cubicBezTo>
                    <a:pt x="12098" y="1"/>
                    <a:pt x="0" y="12098"/>
                    <a:pt x="0" y="26992"/>
                  </a:cubicBezTo>
                  <a:cubicBezTo>
                    <a:pt x="0" y="41886"/>
                    <a:pt x="12098" y="53983"/>
                    <a:pt x="26992" y="53983"/>
                  </a:cubicBezTo>
                  <a:cubicBezTo>
                    <a:pt x="41918" y="53983"/>
                    <a:pt x="53983" y="41886"/>
                    <a:pt x="53983" y="26992"/>
                  </a:cubicBezTo>
                  <a:cubicBezTo>
                    <a:pt x="53983" y="12098"/>
                    <a:pt x="41918" y="1"/>
                    <a:pt x="26992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15"/>
            <p:cNvGrpSpPr/>
            <p:nvPr/>
          </p:nvGrpSpPr>
          <p:grpSpPr>
            <a:xfrm>
              <a:off x="879328" y="3854126"/>
              <a:ext cx="881637" cy="882692"/>
              <a:chOff x="879328" y="3854126"/>
              <a:chExt cx="881637" cy="882692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879328" y="3854126"/>
                <a:ext cx="881637" cy="882692"/>
              </a:xfrm>
              <a:custGeom>
                <a:rect b="b" l="l" r="r" t="t"/>
                <a:pathLst>
                  <a:path extrusionOk="0" h="27610" w="27577">
                    <a:moveTo>
                      <a:pt x="13789" y="0"/>
                    </a:moveTo>
                    <a:cubicBezTo>
                      <a:pt x="6179" y="0"/>
                      <a:pt x="0" y="6179"/>
                      <a:pt x="0" y="13788"/>
                    </a:cubicBezTo>
                    <a:cubicBezTo>
                      <a:pt x="0" y="21430"/>
                      <a:pt x="6179" y="27609"/>
                      <a:pt x="13789" y="27609"/>
                    </a:cubicBezTo>
                    <a:cubicBezTo>
                      <a:pt x="21431" y="27609"/>
                      <a:pt x="27577" y="21430"/>
                      <a:pt x="27577" y="13788"/>
                    </a:cubicBezTo>
                    <a:cubicBezTo>
                      <a:pt x="27577" y="6179"/>
                      <a:pt x="21431" y="0"/>
                      <a:pt x="13789" y="0"/>
                    </a:cubicBezTo>
                    <a:close/>
                  </a:path>
                </a:pathLst>
              </a:cu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386660" y="4074271"/>
                <a:ext cx="29157" cy="27558"/>
              </a:xfrm>
              <a:custGeom>
                <a:rect b="b" l="l" r="r" t="t"/>
                <a:pathLst>
                  <a:path extrusionOk="0" h="862" w="912">
                    <a:moveTo>
                      <a:pt x="651" y="0"/>
                    </a:moveTo>
                    <a:cubicBezTo>
                      <a:pt x="594" y="0"/>
                      <a:pt x="537" y="24"/>
                      <a:pt x="489" y="73"/>
                    </a:cubicBezTo>
                    <a:lnTo>
                      <a:pt x="98" y="463"/>
                    </a:lnTo>
                    <a:cubicBezTo>
                      <a:pt x="1" y="528"/>
                      <a:pt x="1" y="691"/>
                      <a:pt x="98" y="789"/>
                    </a:cubicBezTo>
                    <a:cubicBezTo>
                      <a:pt x="147" y="837"/>
                      <a:pt x="204" y="862"/>
                      <a:pt x="261" y="862"/>
                    </a:cubicBezTo>
                    <a:cubicBezTo>
                      <a:pt x="318" y="862"/>
                      <a:pt x="375" y="837"/>
                      <a:pt x="424" y="789"/>
                    </a:cubicBezTo>
                    <a:lnTo>
                      <a:pt x="814" y="398"/>
                    </a:lnTo>
                    <a:cubicBezTo>
                      <a:pt x="911" y="301"/>
                      <a:pt x="911" y="171"/>
                      <a:pt x="814" y="73"/>
                    </a:cubicBezTo>
                    <a:cubicBezTo>
                      <a:pt x="765" y="24"/>
                      <a:pt x="708" y="0"/>
                      <a:pt x="651" y="0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1417862" y="4105442"/>
                <a:ext cx="30180" cy="27846"/>
              </a:xfrm>
              <a:custGeom>
                <a:rect b="b" l="l" r="r" t="t"/>
                <a:pathLst>
                  <a:path extrusionOk="0" h="871" w="944">
                    <a:moveTo>
                      <a:pt x="667" y="1"/>
                    </a:moveTo>
                    <a:cubicBezTo>
                      <a:pt x="602" y="1"/>
                      <a:pt x="537" y="25"/>
                      <a:pt x="488" y="74"/>
                    </a:cubicBezTo>
                    <a:lnTo>
                      <a:pt x="98" y="464"/>
                    </a:lnTo>
                    <a:cubicBezTo>
                      <a:pt x="0" y="562"/>
                      <a:pt x="0" y="724"/>
                      <a:pt x="98" y="822"/>
                    </a:cubicBezTo>
                    <a:cubicBezTo>
                      <a:pt x="147" y="854"/>
                      <a:pt x="212" y="871"/>
                      <a:pt x="277" y="871"/>
                    </a:cubicBezTo>
                    <a:cubicBezTo>
                      <a:pt x="342" y="871"/>
                      <a:pt x="407" y="854"/>
                      <a:pt x="456" y="822"/>
                    </a:cubicBezTo>
                    <a:lnTo>
                      <a:pt x="846" y="432"/>
                    </a:lnTo>
                    <a:cubicBezTo>
                      <a:pt x="943" y="334"/>
                      <a:pt x="943" y="171"/>
                      <a:pt x="846" y="74"/>
                    </a:cubicBezTo>
                    <a:cubicBezTo>
                      <a:pt x="797" y="25"/>
                      <a:pt x="732" y="1"/>
                      <a:pt x="667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1450088" y="4137668"/>
                <a:ext cx="29157" cy="27590"/>
              </a:xfrm>
              <a:custGeom>
                <a:rect b="b" l="l" r="r" t="t"/>
                <a:pathLst>
                  <a:path extrusionOk="0" h="863" w="912">
                    <a:moveTo>
                      <a:pt x="651" y="1"/>
                    </a:moveTo>
                    <a:cubicBezTo>
                      <a:pt x="594" y="1"/>
                      <a:pt x="537" y="25"/>
                      <a:pt x="488" y="74"/>
                    </a:cubicBezTo>
                    <a:lnTo>
                      <a:pt x="98" y="464"/>
                    </a:lnTo>
                    <a:cubicBezTo>
                      <a:pt x="0" y="529"/>
                      <a:pt x="0" y="692"/>
                      <a:pt x="98" y="789"/>
                    </a:cubicBezTo>
                    <a:cubicBezTo>
                      <a:pt x="147" y="838"/>
                      <a:pt x="204" y="862"/>
                      <a:pt x="261" y="862"/>
                    </a:cubicBezTo>
                    <a:cubicBezTo>
                      <a:pt x="318" y="862"/>
                      <a:pt x="374" y="838"/>
                      <a:pt x="423" y="789"/>
                    </a:cubicBezTo>
                    <a:lnTo>
                      <a:pt x="813" y="399"/>
                    </a:lnTo>
                    <a:cubicBezTo>
                      <a:pt x="911" y="302"/>
                      <a:pt x="911" y="171"/>
                      <a:pt x="813" y="74"/>
                    </a:cubicBezTo>
                    <a:cubicBezTo>
                      <a:pt x="765" y="25"/>
                      <a:pt x="708" y="1"/>
                      <a:pt x="651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481291" y="4168870"/>
                <a:ext cx="30180" cy="27846"/>
              </a:xfrm>
              <a:custGeom>
                <a:rect b="b" l="l" r="r" t="t"/>
                <a:pathLst>
                  <a:path extrusionOk="0" h="871" w="944">
                    <a:moveTo>
                      <a:pt x="667" y="0"/>
                    </a:moveTo>
                    <a:cubicBezTo>
                      <a:pt x="602" y="0"/>
                      <a:pt x="537" y="25"/>
                      <a:pt x="488" y="73"/>
                    </a:cubicBezTo>
                    <a:lnTo>
                      <a:pt x="98" y="464"/>
                    </a:lnTo>
                    <a:cubicBezTo>
                      <a:pt x="0" y="561"/>
                      <a:pt x="0" y="724"/>
                      <a:pt x="98" y="821"/>
                    </a:cubicBezTo>
                    <a:cubicBezTo>
                      <a:pt x="146" y="854"/>
                      <a:pt x="211" y="870"/>
                      <a:pt x="276" y="870"/>
                    </a:cubicBezTo>
                    <a:cubicBezTo>
                      <a:pt x="342" y="870"/>
                      <a:pt x="407" y="854"/>
                      <a:pt x="455" y="821"/>
                    </a:cubicBezTo>
                    <a:lnTo>
                      <a:pt x="846" y="431"/>
                    </a:lnTo>
                    <a:cubicBezTo>
                      <a:pt x="943" y="334"/>
                      <a:pt x="943" y="171"/>
                      <a:pt x="846" y="73"/>
                    </a:cubicBezTo>
                    <a:cubicBezTo>
                      <a:pt x="797" y="25"/>
                      <a:pt x="732" y="0"/>
                      <a:pt x="667" y="0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513517" y="4201096"/>
                <a:ext cx="29125" cy="27590"/>
              </a:xfrm>
              <a:custGeom>
                <a:rect b="b" l="l" r="r" t="t"/>
                <a:pathLst>
                  <a:path extrusionOk="0" h="863" w="911">
                    <a:moveTo>
                      <a:pt x="651" y="0"/>
                    </a:moveTo>
                    <a:cubicBezTo>
                      <a:pt x="594" y="0"/>
                      <a:pt x="537" y="25"/>
                      <a:pt x="488" y="74"/>
                    </a:cubicBezTo>
                    <a:lnTo>
                      <a:pt x="98" y="464"/>
                    </a:lnTo>
                    <a:cubicBezTo>
                      <a:pt x="0" y="529"/>
                      <a:pt x="0" y="691"/>
                      <a:pt x="98" y="789"/>
                    </a:cubicBezTo>
                    <a:cubicBezTo>
                      <a:pt x="146" y="838"/>
                      <a:pt x="203" y="862"/>
                      <a:pt x="260" y="862"/>
                    </a:cubicBezTo>
                    <a:cubicBezTo>
                      <a:pt x="317" y="862"/>
                      <a:pt x="374" y="838"/>
                      <a:pt x="423" y="789"/>
                    </a:cubicBezTo>
                    <a:lnTo>
                      <a:pt x="813" y="399"/>
                    </a:lnTo>
                    <a:cubicBezTo>
                      <a:pt x="911" y="301"/>
                      <a:pt x="911" y="171"/>
                      <a:pt x="813" y="74"/>
                    </a:cubicBezTo>
                    <a:cubicBezTo>
                      <a:pt x="764" y="25"/>
                      <a:pt x="707" y="0"/>
                      <a:pt x="651" y="0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050847" y="4031623"/>
                <a:ext cx="537544" cy="527409"/>
              </a:xfrm>
              <a:custGeom>
                <a:rect b="b" l="l" r="r" t="t"/>
                <a:pathLst>
                  <a:path extrusionOk="0" h="16497" w="16814">
                    <a:moveTo>
                      <a:pt x="1139" y="12334"/>
                    </a:moveTo>
                    <a:lnTo>
                      <a:pt x="4326" y="15521"/>
                    </a:lnTo>
                    <a:lnTo>
                      <a:pt x="4196" y="15683"/>
                    </a:lnTo>
                    <a:cubicBezTo>
                      <a:pt x="3968" y="15911"/>
                      <a:pt x="3659" y="16025"/>
                      <a:pt x="3346" y="16025"/>
                    </a:cubicBezTo>
                    <a:cubicBezTo>
                      <a:pt x="3033" y="16025"/>
                      <a:pt x="2716" y="15911"/>
                      <a:pt x="2472" y="15683"/>
                    </a:cubicBezTo>
                    <a:lnTo>
                      <a:pt x="1009" y="14187"/>
                    </a:lnTo>
                    <a:cubicBezTo>
                      <a:pt x="554" y="13732"/>
                      <a:pt x="554" y="12952"/>
                      <a:pt x="1009" y="12496"/>
                    </a:cubicBezTo>
                    <a:lnTo>
                      <a:pt x="1139" y="12334"/>
                    </a:lnTo>
                    <a:close/>
                    <a:moveTo>
                      <a:pt x="10928" y="1"/>
                    </a:moveTo>
                    <a:cubicBezTo>
                      <a:pt x="10602" y="1"/>
                      <a:pt x="10277" y="123"/>
                      <a:pt x="10017" y="367"/>
                    </a:cubicBezTo>
                    <a:lnTo>
                      <a:pt x="8944" y="1472"/>
                    </a:lnTo>
                    <a:lnTo>
                      <a:pt x="7806" y="2578"/>
                    </a:lnTo>
                    <a:cubicBezTo>
                      <a:pt x="7318" y="3098"/>
                      <a:pt x="6993" y="3749"/>
                      <a:pt x="6895" y="4464"/>
                    </a:cubicBezTo>
                    <a:cubicBezTo>
                      <a:pt x="6700" y="5407"/>
                      <a:pt x="6863" y="5960"/>
                      <a:pt x="6342" y="6448"/>
                    </a:cubicBezTo>
                    <a:lnTo>
                      <a:pt x="684" y="12139"/>
                    </a:lnTo>
                    <a:cubicBezTo>
                      <a:pt x="1" y="12789"/>
                      <a:pt x="1" y="13862"/>
                      <a:pt x="684" y="14545"/>
                    </a:cubicBezTo>
                    <a:lnTo>
                      <a:pt x="2147" y="16008"/>
                    </a:lnTo>
                    <a:cubicBezTo>
                      <a:pt x="2472" y="16334"/>
                      <a:pt x="2903" y="16496"/>
                      <a:pt x="3338" y="16496"/>
                    </a:cubicBezTo>
                    <a:cubicBezTo>
                      <a:pt x="3773" y="16496"/>
                      <a:pt x="4212" y="16334"/>
                      <a:pt x="4554" y="16008"/>
                    </a:cubicBezTo>
                    <a:lnTo>
                      <a:pt x="5854" y="14708"/>
                    </a:lnTo>
                    <a:cubicBezTo>
                      <a:pt x="5952" y="14610"/>
                      <a:pt x="5952" y="14448"/>
                      <a:pt x="5854" y="14350"/>
                    </a:cubicBezTo>
                    <a:cubicBezTo>
                      <a:pt x="5806" y="14317"/>
                      <a:pt x="5741" y="14301"/>
                      <a:pt x="5676" y="14301"/>
                    </a:cubicBezTo>
                    <a:cubicBezTo>
                      <a:pt x="5611" y="14301"/>
                      <a:pt x="5546" y="14317"/>
                      <a:pt x="5497" y="14350"/>
                    </a:cubicBezTo>
                    <a:lnTo>
                      <a:pt x="4684" y="15195"/>
                    </a:lnTo>
                    <a:lnTo>
                      <a:pt x="1497" y="12009"/>
                    </a:lnTo>
                    <a:lnTo>
                      <a:pt x="6700" y="6805"/>
                    </a:lnTo>
                    <a:cubicBezTo>
                      <a:pt x="7350" y="6155"/>
                      <a:pt x="7188" y="5407"/>
                      <a:pt x="7383" y="4529"/>
                    </a:cubicBezTo>
                    <a:cubicBezTo>
                      <a:pt x="7448" y="3911"/>
                      <a:pt x="7741" y="3358"/>
                      <a:pt x="8163" y="2936"/>
                    </a:cubicBezTo>
                    <a:lnTo>
                      <a:pt x="9106" y="1960"/>
                    </a:lnTo>
                    <a:lnTo>
                      <a:pt x="9529" y="2383"/>
                    </a:lnTo>
                    <a:cubicBezTo>
                      <a:pt x="9578" y="2432"/>
                      <a:pt x="9643" y="2456"/>
                      <a:pt x="9708" y="2456"/>
                    </a:cubicBezTo>
                    <a:cubicBezTo>
                      <a:pt x="9773" y="2456"/>
                      <a:pt x="9838" y="2432"/>
                      <a:pt x="9887" y="2383"/>
                    </a:cubicBezTo>
                    <a:cubicBezTo>
                      <a:pt x="9952" y="2285"/>
                      <a:pt x="9952" y="2155"/>
                      <a:pt x="9887" y="2058"/>
                    </a:cubicBezTo>
                    <a:lnTo>
                      <a:pt x="9464" y="1635"/>
                    </a:lnTo>
                    <a:lnTo>
                      <a:pt x="10375" y="724"/>
                    </a:lnTo>
                    <a:cubicBezTo>
                      <a:pt x="10521" y="562"/>
                      <a:pt x="10724" y="480"/>
                      <a:pt x="10928" y="480"/>
                    </a:cubicBezTo>
                    <a:cubicBezTo>
                      <a:pt x="11131" y="480"/>
                      <a:pt x="11334" y="562"/>
                      <a:pt x="11480" y="724"/>
                    </a:cubicBezTo>
                    <a:lnTo>
                      <a:pt x="15968" y="5212"/>
                    </a:lnTo>
                    <a:cubicBezTo>
                      <a:pt x="16293" y="5505"/>
                      <a:pt x="16293" y="5992"/>
                      <a:pt x="15968" y="6318"/>
                    </a:cubicBezTo>
                    <a:lnTo>
                      <a:pt x="15058" y="7228"/>
                    </a:lnTo>
                    <a:lnTo>
                      <a:pt x="10667" y="2838"/>
                    </a:lnTo>
                    <a:cubicBezTo>
                      <a:pt x="10619" y="2789"/>
                      <a:pt x="10562" y="2765"/>
                      <a:pt x="10505" y="2765"/>
                    </a:cubicBezTo>
                    <a:cubicBezTo>
                      <a:pt x="10448" y="2765"/>
                      <a:pt x="10391" y="2789"/>
                      <a:pt x="10342" y="2838"/>
                    </a:cubicBezTo>
                    <a:cubicBezTo>
                      <a:pt x="10245" y="2936"/>
                      <a:pt x="10245" y="3098"/>
                      <a:pt x="10342" y="3196"/>
                    </a:cubicBezTo>
                    <a:lnTo>
                      <a:pt x="14700" y="7586"/>
                    </a:lnTo>
                    <a:lnTo>
                      <a:pt x="13757" y="8529"/>
                    </a:lnTo>
                    <a:cubicBezTo>
                      <a:pt x="13334" y="8952"/>
                      <a:pt x="12749" y="9244"/>
                      <a:pt x="12163" y="9309"/>
                    </a:cubicBezTo>
                    <a:cubicBezTo>
                      <a:pt x="11285" y="9472"/>
                      <a:pt x="10537" y="9342"/>
                      <a:pt x="9887" y="9992"/>
                    </a:cubicBezTo>
                    <a:lnTo>
                      <a:pt x="6310" y="13570"/>
                    </a:lnTo>
                    <a:cubicBezTo>
                      <a:pt x="6212" y="13667"/>
                      <a:pt x="6212" y="13797"/>
                      <a:pt x="6310" y="13895"/>
                    </a:cubicBezTo>
                    <a:cubicBezTo>
                      <a:pt x="6359" y="13943"/>
                      <a:pt x="6424" y="13968"/>
                      <a:pt x="6485" y="13968"/>
                    </a:cubicBezTo>
                    <a:cubicBezTo>
                      <a:pt x="6545" y="13968"/>
                      <a:pt x="6602" y="13943"/>
                      <a:pt x="6635" y="13895"/>
                    </a:cubicBezTo>
                    <a:lnTo>
                      <a:pt x="10212" y="10318"/>
                    </a:lnTo>
                    <a:cubicBezTo>
                      <a:pt x="10732" y="9830"/>
                      <a:pt x="11253" y="9960"/>
                      <a:pt x="12228" y="9797"/>
                    </a:cubicBezTo>
                    <a:cubicBezTo>
                      <a:pt x="12944" y="9700"/>
                      <a:pt x="13594" y="9374"/>
                      <a:pt x="14082" y="8887"/>
                    </a:cubicBezTo>
                    <a:lnTo>
                      <a:pt x="15220" y="7749"/>
                    </a:lnTo>
                    <a:lnTo>
                      <a:pt x="16326" y="6643"/>
                    </a:lnTo>
                    <a:cubicBezTo>
                      <a:pt x="16814" y="6155"/>
                      <a:pt x="16814" y="5342"/>
                      <a:pt x="16326" y="4854"/>
                    </a:cubicBezTo>
                    <a:lnTo>
                      <a:pt x="11838" y="367"/>
                    </a:lnTo>
                    <a:cubicBezTo>
                      <a:pt x="11578" y="123"/>
                      <a:pt x="11253" y="1"/>
                      <a:pt x="10928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217219" y="4275682"/>
                <a:ext cx="126857" cy="119600"/>
              </a:xfrm>
              <a:custGeom>
                <a:rect b="b" l="l" r="r" t="t"/>
                <a:pathLst>
                  <a:path extrusionOk="0" h="3741" w="3968">
                    <a:moveTo>
                      <a:pt x="2715" y="472"/>
                    </a:moveTo>
                    <a:cubicBezTo>
                      <a:pt x="2886" y="472"/>
                      <a:pt x="3057" y="537"/>
                      <a:pt x="3187" y="667"/>
                    </a:cubicBezTo>
                    <a:cubicBezTo>
                      <a:pt x="3447" y="928"/>
                      <a:pt x="3447" y="1350"/>
                      <a:pt x="3187" y="1610"/>
                    </a:cubicBezTo>
                    <a:cubicBezTo>
                      <a:pt x="3057" y="1740"/>
                      <a:pt x="2886" y="1806"/>
                      <a:pt x="2715" y="1806"/>
                    </a:cubicBezTo>
                    <a:cubicBezTo>
                      <a:pt x="2545" y="1806"/>
                      <a:pt x="2374" y="1740"/>
                      <a:pt x="2244" y="1610"/>
                    </a:cubicBezTo>
                    <a:cubicBezTo>
                      <a:pt x="1984" y="1350"/>
                      <a:pt x="1984" y="928"/>
                      <a:pt x="2244" y="667"/>
                    </a:cubicBezTo>
                    <a:cubicBezTo>
                      <a:pt x="2374" y="537"/>
                      <a:pt x="2545" y="472"/>
                      <a:pt x="2715" y="472"/>
                    </a:cubicBezTo>
                    <a:close/>
                    <a:moveTo>
                      <a:pt x="1561" y="1350"/>
                    </a:moveTo>
                    <a:cubicBezTo>
                      <a:pt x="1594" y="1578"/>
                      <a:pt x="1724" y="1773"/>
                      <a:pt x="1886" y="1968"/>
                    </a:cubicBezTo>
                    <a:cubicBezTo>
                      <a:pt x="2049" y="2131"/>
                      <a:pt x="2276" y="2228"/>
                      <a:pt x="2504" y="2261"/>
                    </a:cubicBezTo>
                    <a:lnTo>
                      <a:pt x="1724" y="3041"/>
                    </a:lnTo>
                    <a:cubicBezTo>
                      <a:pt x="1594" y="3171"/>
                      <a:pt x="1423" y="3236"/>
                      <a:pt x="1252" y="3236"/>
                    </a:cubicBezTo>
                    <a:cubicBezTo>
                      <a:pt x="1081" y="3236"/>
                      <a:pt x="911" y="3171"/>
                      <a:pt x="781" y="3041"/>
                    </a:cubicBezTo>
                    <a:cubicBezTo>
                      <a:pt x="520" y="2814"/>
                      <a:pt x="520" y="2391"/>
                      <a:pt x="781" y="2131"/>
                    </a:cubicBezTo>
                    <a:lnTo>
                      <a:pt x="1561" y="1350"/>
                    </a:lnTo>
                    <a:close/>
                    <a:moveTo>
                      <a:pt x="2699" y="1"/>
                    </a:moveTo>
                    <a:cubicBezTo>
                      <a:pt x="2407" y="1"/>
                      <a:pt x="2114" y="115"/>
                      <a:pt x="1886" y="342"/>
                    </a:cubicBezTo>
                    <a:lnTo>
                      <a:pt x="455" y="1773"/>
                    </a:lnTo>
                    <a:cubicBezTo>
                      <a:pt x="0" y="2228"/>
                      <a:pt x="0" y="2944"/>
                      <a:pt x="455" y="3399"/>
                    </a:cubicBezTo>
                    <a:cubicBezTo>
                      <a:pt x="683" y="3627"/>
                      <a:pt x="976" y="3740"/>
                      <a:pt x="1268" y="3740"/>
                    </a:cubicBezTo>
                    <a:cubicBezTo>
                      <a:pt x="1561" y="3740"/>
                      <a:pt x="1854" y="3627"/>
                      <a:pt x="2081" y="3399"/>
                    </a:cubicBezTo>
                    <a:lnTo>
                      <a:pt x="3512" y="1968"/>
                    </a:lnTo>
                    <a:cubicBezTo>
                      <a:pt x="3967" y="1513"/>
                      <a:pt x="3967" y="797"/>
                      <a:pt x="3512" y="342"/>
                    </a:cubicBezTo>
                    <a:cubicBezTo>
                      <a:pt x="3285" y="115"/>
                      <a:pt x="2992" y="1"/>
                      <a:pt x="2699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" name="Google Shape;81;p15"/>
          <p:cNvGrpSpPr/>
          <p:nvPr/>
        </p:nvGrpSpPr>
        <p:grpSpPr>
          <a:xfrm>
            <a:off x="4793607" y="1246653"/>
            <a:ext cx="1725868" cy="3490165"/>
            <a:chOff x="4793607" y="1246653"/>
            <a:chExt cx="1725868" cy="3490165"/>
          </a:xfrm>
        </p:grpSpPr>
        <p:sp>
          <p:nvSpPr>
            <p:cNvPr id="82" name="Google Shape;82;p15"/>
            <p:cNvSpPr/>
            <p:nvPr/>
          </p:nvSpPr>
          <p:spPr>
            <a:xfrm>
              <a:off x="5656509" y="2109587"/>
              <a:ext cx="32" cy="2185373"/>
            </a:xfrm>
            <a:custGeom>
              <a:rect b="b" l="l" r="r" t="t"/>
              <a:pathLst>
                <a:path extrusionOk="0" fill="none" h="68357" w="1">
                  <a:moveTo>
                    <a:pt x="1" y="68356"/>
                  </a:moveTo>
                  <a:lnTo>
                    <a:pt x="1" y="0"/>
                  </a:lnTo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793607" y="1246653"/>
              <a:ext cx="1725868" cy="1725868"/>
            </a:xfrm>
            <a:custGeom>
              <a:rect b="b" l="l" r="r" t="t"/>
              <a:pathLst>
                <a:path extrusionOk="0" h="53984" w="53984">
                  <a:moveTo>
                    <a:pt x="26992" y="1"/>
                  </a:moveTo>
                  <a:cubicBezTo>
                    <a:pt x="12065" y="1"/>
                    <a:pt x="1" y="12098"/>
                    <a:pt x="1" y="26992"/>
                  </a:cubicBezTo>
                  <a:cubicBezTo>
                    <a:pt x="1" y="41886"/>
                    <a:pt x="12065" y="53983"/>
                    <a:pt x="26992" y="53983"/>
                  </a:cubicBezTo>
                  <a:cubicBezTo>
                    <a:pt x="41886" y="53983"/>
                    <a:pt x="53983" y="41886"/>
                    <a:pt x="53983" y="26992"/>
                  </a:cubicBezTo>
                  <a:cubicBezTo>
                    <a:pt x="53983" y="12098"/>
                    <a:pt x="41886" y="1"/>
                    <a:pt x="26992" y="1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15"/>
            <p:cNvGrpSpPr/>
            <p:nvPr/>
          </p:nvGrpSpPr>
          <p:grpSpPr>
            <a:xfrm>
              <a:off x="5215707" y="3854126"/>
              <a:ext cx="881669" cy="882692"/>
              <a:chOff x="5215707" y="3854126"/>
              <a:chExt cx="881669" cy="882692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5215707" y="3854126"/>
                <a:ext cx="881669" cy="882692"/>
              </a:xfrm>
              <a:custGeom>
                <a:rect b="b" l="l" r="r" t="t"/>
                <a:pathLst>
                  <a:path extrusionOk="0" h="27610" w="27578">
                    <a:moveTo>
                      <a:pt x="13789" y="0"/>
                    </a:moveTo>
                    <a:cubicBezTo>
                      <a:pt x="6147" y="0"/>
                      <a:pt x="1" y="6179"/>
                      <a:pt x="1" y="13788"/>
                    </a:cubicBezTo>
                    <a:cubicBezTo>
                      <a:pt x="1" y="21430"/>
                      <a:pt x="6147" y="27609"/>
                      <a:pt x="13789" y="27609"/>
                    </a:cubicBezTo>
                    <a:cubicBezTo>
                      <a:pt x="21398" y="27609"/>
                      <a:pt x="27577" y="21430"/>
                      <a:pt x="27577" y="13788"/>
                    </a:cubicBezTo>
                    <a:cubicBezTo>
                      <a:pt x="27577" y="6179"/>
                      <a:pt x="21398" y="0"/>
                      <a:pt x="13789" y="0"/>
                    </a:cubicBezTo>
                    <a:close/>
                  </a:path>
                </a:pathLst>
              </a:cu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5446498" y="4031879"/>
                <a:ext cx="419031" cy="528176"/>
              </a:xfrm>
              <a:custGeom>
                <a:rect b="b" l="l" r="r" t="t"/>
                <a:pathLst>
                  <a:path extrusionOk="0" h="16521" w="13107">
                    <a:moveTo>
                      <a:pt x="1464" y="1"/>
                    </a:moveTo>
                    <a:cubicBezTo>
                      <a:pt x="651" y="1"/>
                      <a:pt x="1" y="651"/>
                      <a:pt x="1" y="1432"/>
                    </a:cubicBezTo>
                    <a:lnTo>
                      <a:pt x="1" y="15057"/>
                    </a:lnTo>
                    <a:cubicBezTo>
                      <a:pt x="1" y="15838"/>
                      <a:pt x="651" y="16521"/>
                      <a:pt x="1464" y="16521"/>
                    </a:cubicBezTo>
                    <a:lnTo>
                      <a:pt x="11643" y="16521"/>
                    </a:lnTo>
                    <a:cubicBezTo>
                      <a:pt x="12456" y="16521"/>
                      <a:pt x="13106" y="15838"/>
                      <a:pt x="13106" y="15057"/>
                    </a:cubicBezTo>
                    <a:lnTo>
                      <a:pt x="13106" y="10375"/>
                    </a:lnTo>
                    <a:cubicBezTo>
                      <a:pt x="13106" y="10114"/>
                      <a:pt x="12944" y="9854"/>
                      <a:pt x="12716" y="9757"/>
                    </a:cubicBezTo>
                    <a:lnTo>
                      <a:pt x="11968" y="9399"/>
                    </a:lnTo>
                    <a:cubicBezTo>
                      <a:pt x="11936" y="9366"/>
                      <a:pt x="11903" y="9334"/>
                      <a:pt x="11903" y="9269"/>
                    </a:cubicBezTo>
                    <a:lnTo>
                      <a:pt x="11903" y="7936"/>
                    </a:lnTo>
                    <a:cubicBezTo>
                      <a:pt x="11903" y="7871"/>
                      <a:pt x="11968" y="7806"/>
                      <a:pt x="12033" y="7806"/>
                    </a:cubicBezTo>
                    <a:lnTo>
                      <a:pt x="12423" y="7806"/>
                    </a:lnTo>
                    <a:cubicBezTo>
                      <a:pt x="12781" y="7806"/>
                      <a:pt x="13106" y="7513"/>
                      <a:pt x="13106" y="7123"/>
                    </a:cubicBezTo>
                    <a:lnTo>
                      <a:pt x="13106" y="5789"/>
                    </a:lnTo>
                    <a:cubicBezTo>
                      <a:pt x="13106" y="5529"/>
                      <a:pt x="12976" y="5302"/>
                      <a:pt x="12749" y="5171"/>
                    </a:cubicBezTo>
                    <a:lnTo>
                      <a:pt x="11415" y="4489"/>
                    </a:lnTo>
                    <a:cubicBezTo>
                      <a:pt x="11350" y="4456"/>
                      <a:pt x="11318" y="4358"/>
                      <a:pt x="11318" y="4293"/>
                    </a:cubicBezTo>
                    <a:lnTo>
                      <a:pt x="11318" y="3220"/>
                    </a:lnTo>
                    <a:cubicBezTo>
                      <a:pt x="11318" y="3090"/>
                      <a:pt x="11220" y="2960"/>
                      <a:pt x="11058" y="2960"/>
                    </a:cubicBezTo>
                    <a:cubicBezTo>
                      <a:pt x="10928" y="2960"/>
                      <a:pt x="10830" y="3090"/>
                      <a:pt x="10830" y="3220"/>
                    </a:cubicBezTo>
                    <a:lnTo>
                      <a:pt x="10830" y="4293"/>
                    </a:lnTo>
                    <a:cubicBezTo>
                      <a:pt x="10830" y="4554"/>
                      <a:pt x="10960" y="4781"/>
                      <a:pt x="11188" y="4911"/>
                    </a:cubicBezTo>
                    <a:lnTo>
                      <a:pt x="12521" y="5594"/>
                    </a:lnTo>
                    <a:cubicBezTo>
                      <a:pt x="12586" y="5627"/>
                      <a:pt x="12619" y="5724"/>
                      <a:pt x="12619" y="5789"/>
                    </a:cubicBezTo>
                    <a:lnTo>
                      <a:pt x="12619" y="7123"/>
                    </a:lnTo>
                    <a:cubicBezTo>
                      <a:pt x="12619" y="7220"/>
                      <a:pt x="12521" y="7318"/>
                      <a:pt x="12423" y="7318"/>
                    </a:cubicBezTo>
                    <a:lnTo>
                      <a:pt x="12033" y="7318"/>
                    </a:lnTo>
                    <a:cubicBezTo>
                      <a:pt x="11708" y="7318"/>
                      <a:pt x="11415" y="7610"/>
                      <a:pt x="11415" y="7936"/>
                    </a:cubicBezTo>
                    <a:lnTo>
                      <a:pt x="11415" y="9269"/>
                    </a:lnTo>
                    <a:cubicBezTo>
                      <a:pt x="11415" y="9497"/>
                      <a:pt x="11545" y="9724"/>
                      <a:pt x="11773" y="9822"/>
                    </a:cubicBezTo>
                    <a:lnTo>
                      <a:pt x="12488" y="10179"/>
                    </a:lnTo>
                    <a:cubicBezTo>
                      <a:pt x="12586" y="10212"/>
                      <a:pt x="12619" y="10277"/>
                      <a:pt x="12619" y="10375"/>
                    </a:cubicBezTo>
                    <a:lnTo>
                      <a:pt x="12619" y="15057"/>
                    </a:lnTo>
                    <a:cubicBezTo>
                      <a:pt x="12619" y="15578"/>
                      <a:pt x="12196" y="16033"/>
                      <a:pt x="11643" y="16033"/>
                    </a:cubicBezTo>
                    <a:lnTo>
                      <a:pt x="1464" y="16033"/>
                    </a:lnTo>
                    <a:cubicBezTo>
                      <a:pt x="911" y="16033"/>
                      <a:pt x="489" y="15578"/>
                      <a:pt x="489" y="15057"/>
                    </a:cubicBezTo>
                    <a:lnTo>
                      <a:pt x="489" y="1432"/>
                    </a:lnTo>
                    <a:cubicBezTo>
                      <a:pt x="489" y="911"/>
                      <a:pt x="911" y="489"/>
                      <a:pt x="1464" y="489"/>
                    </a:cubicBezTo>
                    <a:lnTo>
                      <a:pt x="9854" y="489"/>
                    </a:lnTo>
                    <a:cubicBezTo>
                      <a:pt x="10407" y="489"/>
                      <a:pt x="10830" y="911"/>
                      <a:pt x="10830" y="1432"/>
                    </a:cubicBezTo>
                    <a:lnTo>
                      <a:pt x="10830" y="2082"/>
                    </a:lnTo>
                    <a:cubicBezTo>
                      <a:pt x="10830" y="2212"/>
                      <a:pt x="10928" y="2342"/>
                      <a:pt x="11058" y="2342"/>
                    </a:cubicBezTo>
                    <a:cubicBezTo>
                      <a:pt x="11220" y="2342"/>
                      <a:pt x="11318" y="2212"/>
                      <a:pt x="11318" y="2082"/>
                    </a:cubicBezTo>
                    <a:lnTo>
                      <a:pt x="11318" y="1432"/>
                    </a:lnTo>
                    <a:cubicBezTo>
                      <a:pt x="11318" y="651"/>
                      <a:pt x="10667" y="1"/>
                      <a:pt x="9854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5503692" y="4355223"/>
                <a:ext cx="305697" cy="161161"/>
              </a:xfrm>
              <a:custGeom>
                <a:rect b="b" l="l" r="r" t="t"/>
                <a:pathLst>
                  <a:path extrusionOk="0" h="5041" w="9562">
                    <a:moveTo>
                      <a:pt x="716" y="0"/>
                    </a:moveTo>
                    <a:cubicBezTo>
                      <a:pt x="326" y="0"/>
                      <a:pt x="1" y="326"/>
                      <a:pt x="1" y="716"/>
                    </a:cubicBezTo>
                    <a:lnTo>
                      <a:pt x="1" y="1952"/>
                    </a:lnTo>
                    <a:cubicBezTo>
                      <a:pt x="1" y="2082"/>
                      <a:pt x="98" y="2179"/>
                      <a:pt x="228" y="2179"/>
                    </a:cubicBezTo>
                    <a:cubicBezTo>
                      <a:pt x="358" y="2179"/>
                      <a:pt x="488" y="2082"/>
                      <a:pt x="488" y="1952"/>
                    </a:cubicBezTo>
                    <a:lnTo>
                      <a:pt x="488" y="716"/>
                    </a:lnTo>
                    <a:cubicBezTo>
                      <a:pt x="488" y="586"/>
                      <a:pt x="586" y="488"/>
                      <a:pt x="716" y="488"/>
                    </a:cubicBezTo>
                    <a:lnTo>
                      <a:pt x="8846" y="488"/>
                    </a:lnTo>
                    <a:cubicBezTo>
                      <a:pt x="8976" y="488"/>
                      <a:pt x="9073" y="586"/>
                      <a:pt x="9073" y="716"/>
                    </a:cubicBezTo>
                    <a:lnTo>
                      <a:pt x="9073" y="4293"/>
                    </a:lnTo>
                    <a:cubicBezTo>
                      <a:pt x="9073" y="4423"/>
                      <a:pt x="8976" y="4553"/>
                      <a:pt x="8846" y="4553"/>
                    </a:cubicBezTo>
                    <a:lnTo>
                      <a:pt x="716" y="4553"/>
                    </a:lnTo>
                    <a:cubicBezTo>
                      <a:pt x="586" y="4553"/>
                      <a:pt x="488" y="4423"/>
                      <a:pt x="488" y="4293"/>
                    </a:cubicBezTo>
                    <a:lnTo>
                      <a:pt x="488" y="3090"/>
                    </a:lnTo>
                    <a:cubicBezTo>
                      <a:pt x="488" y="2927"/>
                      <a:pt x="358" y="2830"/>
                      <a:pt x="228" y="2830"/>
                    </a:cubicBezTo>
                    <a:cubicBezTo>
                      <a:pt x="98" y="2830"/>
                      <a:pt x="1" y="2927"/>
                      <a:pt x="1" y="3090"/>
                    </a:cubicBezTo>
                    <a:lnTo>
                      <a:pt x="1" y="4293"/>
                    </a:lnTo>
                    <a:cubicBezTo>
                      <a:pt x="1" y="4716"/>
                      <a:pt x="326" y="5041"/>
                      <a:pt x="716" y="5041"/>
                    </a:cubicBezTo>
                    <a:lnTo>
                      <a:pt x="8813" y="5041"/>
                    </a:lnTo>
                    <a:cubicBezTo>
                      <a:pt x="9236" y="5041"/>
                      <a:pt x="9561" y="4716"/>
                      <a:pt x="9561" y="4293"/>
                    </a:cubicBezTo>
                    <a:lnTo>
                      <a:pt x="9561" y="716"/>
                    </a:lnTo>
                    <a:cubicBezTo>
                      <a:pt x="9561" y="326"/>
                      <a:pt x="9236" y="0"/>
                      <a:pt x="8813" y="0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5493302" y="4071394"/>
                <a:ext cx="56171" cy="90475"/>
              </a:xfrm>
              <a:custGeom>
                <a:rect b="b" l="l" r="r" t="t"/>
                <a:pathLst>
                  <a:path extrusionOk="0" h="2830" w="1757">
                    <a:moveTo>
                      <a:pt x="1269" y="488"/>
                    </a:moveTo>
                    <a:lnTo>
                      <a:pt x="1269" y="2342"/>
                    </a:lnTo>
                    <a:lnTo>
                      <a:pt x="488" y="2342"/>
                    </a:lnTo>
                    <a:lnTo>
                      <a:pt x="488" y="488"/>
                    </a:lnTo>
                    <a:close/>
                    <a:moveTo>
                      <a:pt x="423" y="1"/>
                    </a:moveTo>
                    <a:cubicBezTo>
                      <a:pt x="195" y="1"/>
                      <a:pt x="0" y="163"/>
                      <a:pt x="0" y="391"/>
                    </a:cubicBezTo>
                    <a:lnTo>
                      <a:pt x="0" y="2440"/>
                    </a:lnTo>
                    <a:cubicBezTo>
                      <a:pt x="0" y="2667"/>
                      <a:pt x="195" y="2830"/>
                      <a:pt x="423" y="2830"/>
                    </a:cubicBezTo>
                    <a:lnTo>
                      <a:pt x="1366" y="2830"/>
                    </a:lnTo>
                    <a:cubicBezTo>
                      <a:pt x="1594" y="2830"/>
                      <a:pt x="1756" y="2667"/>
                      <a:pt x="1756" y="2440"/>
                    </a:cubicBezTo>
                    <a:lnTo>
                      <a:pt x="1756" y="391"/>
                    </a:lnTo>
                    <a:cubicBezTo>
                      <a:pt x="1756" y="163"/>
                      <a:pt x="1594" y="1"/>
                      <a:pt x="1366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5566066" y="4071394"/>
                <a:ext cx="56171" cy="90475"/>
              </a:xfrm>
              <a:custGeom>
                <a:rect b="b" l="l" r="r" t="t"/>
                <a:pathLst>
                  <a:path extrusionOk="0" h="2830" w="1757">
                    <a:moveTo>
                      <a:pt x="1269" y="488"/>
                    </a:moveTo>
                    <a:lnTo>
                      <a:pt x="1269" y="2342"/>
                    </a:lnTo>
                    <a:lnTo>
                      <a:pt x="488" y="2342"/>
                    </a:lnTo>
                    <a:lnTo>
                      <a:pt x="488" y="488"/>
                    </a:lnTo>
                    <a:close/>
                    <a:moveTo>
                      <a:pt x="423" y="1"/>
                    </a:moveTo>
                    <a:cubicBezTo>
                      <a:pt x="196" y="1"/>
                      <a:pt x="1" y="163"/>
                      <a:pt x="1" y="391"/>
                    </a:cubicBezTo>
                    <a:lnTo>
                      <a:pt x="1" y="2440"/>
                    </a:lnTo>
                    <a:cubicBezTo>
                      <a:pt x="1" y="2667"/>
                      <a:pt x="196" y="2830"/>
                      <a:pt x="423" y="2830"/>
                    </a:cubicBezTo>
                    <a:lnTo>
                      <a:pt x="1367" y="2830"/>
                    </a:lnTo>
                    <a:cubicBezTo>
                      <a:pt x="1594" y="2830"/>
                      <a:pt x="1757" y="2667"/>
                      <a:pt x="1757" y="2440"/>
                    </a:cubicBezTo>
                    <a:lnTo>
                      <a:pt x="1757" y="391"/>
                    </a:lnTo>
                    <a:cubicBezTo>
                      <a:pt x="1757" y="163"/>
                      <a:pt x="1594" y="1"/>
                      <a:pt x="1367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5638861" y="4071394"/>
                <a:ext cx="56171" cy="90475"/>
              </a:xfrm>
              <a:custGeom>
                <a:rect b="b" l="l" r="r" t="t"/>
                <a:pathLst>
                  <a:path extrusionOk="0" h="2830" w="1757">
                    <a:moveTo>
                      <a:pt x="1268" y="488"/>
                    </a:moveTo>
                    <a:lnTo>
                      <a:pt x="1268" y="2342"/>
                    </a:lnTo>
                    <a:lnTo>
                      <a:pt x="488" y="2342"/>
                    </a:lnTo>
                    <a:lnTo>
                      <a:pt x="488" y="488"/>
                    </a:lnTo>
                    <a:close/>
                    <a:moveTo>
                      <a:pt x="423" y="1"/>
                    </a:moveTo>
                    <a:cubicBezTo>
                      <a:pt x="195" y="1"/>
                      <a:pt x="0" y="163"/>
                      <a:pt x="0" y="391"/>
                    </a:cubicBezTo>
                    <a:lnTo>
                      <a:pt x="0" y="2440"/>
                    </a:lnTo>
                    <a:cubicBezTo>
                      <a:pt x="0" y="2667"/>
                      <a:pt x="195" y="2830"/>
                      <a:pt x="423" y="2830"/>
                    </a:cubicBezTo>
                    <a:lnTo>
                      <a:pt x="1366" y="2830"/>
                    </a:lnTo>
                    <a:cubicBezTo>
                      <a:pt x="1594" y="2830"/>
                      <a:pt x="1756" y="2667"/>
                      <a:pt x="1756" y="2440"/>
                    </a:cubicBezTo>
                    <a:lnTo>
                      <a:pt x="1756" y="391"/>
                    </a:lnTo>
                    <a:cubicBezTo>
                      <a:pt x="1756" y="163"/>
                      <a:pt x="1594" y="1"/>
                      <a:pt x="1366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5711625" y="4071394"/>
                <a:ext cx="56171" cy="90475"/>
              </a:xfrm>
              <a:custGeom>
                <a:rect b="b" l="l" r="r" t="t"/>
                <a:pathLst>
                  <a:path extrusionOk="0" h="2830" w="1757">
                    <a:moveTo>
                      <a:pt x="1269" y="488"/>
                    </a:moveTo>
                    <a:lnTo>
                      <a:pt x="1269" y="2342"/>
                    </a:lnTo>
                    <a:lnTo>
                      <a:pt x="488" y="2342"/>
                    </a:lnTo>
                    <a:lnTo>
                      <a:pt x="488" y="488"/>
                    </a:lnTo>
                    <a:close/>
                    <a:moveTo>
                      <a:pt x="423" y="1"/>
                    </a:moveTo>
                    <a:cubicBezTo>
                      <a:pt x="196" y="1"/>
                      <a:pt x="0" y="163"/>
                      <a:pt x="0" y="391"/>
                    </a:cubicBezTo>
                    <a:lnTo>
                      <a:pt x="0" y="2440"/>
                    </a:lnTo>
                    <a:cubicBezTo>
                      <a:pt x="0" y="2667"/>
                      <a:pt x="196" y="2830"/>
                      <a:pt x="423" y="2830"/>
                    </a:cubicBezTo>
                    <a:lnTo>
                      <a:pt x="1366" y="2830"/>
                    </a:lnTo>
                    <a:cubicBezTo>
                      <a:pt x="1594" y="2830"/>
                      <a:pt x="1756" y="2667"/>
                      <a:pt x="1756" y="2440"/>
                    </a:cubicBezTo>
                    <a:lnTo>
                      <a:pt x="1756" y="391"/>
                    </a:lnTo>
                    <a:cubicBezTo>
                      <a:pt x="1756" y="163"/>
                      <a:pt x="1594" y="1"/>
                      <a:pt x="1366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" name="Google Shape;92;p15"/>
          <p:cNvGrpSpPr/>
          <p:nvPr/>
        </p:nvGrpSpPr>
        <p:grpSpPr>
          <a:xfrm>
            <a:off x="2625945" y="1246653"/>
            <a:ext cx="1724813" cy="3490165"/>
            <a:chOff x="2625945" y="1246653"/>
            <a:chExt cx="1724813" cy="3490165"/>
          </a:xfrm>
        </p:grpSpPr>
        <p:sp>
          <p:nvSpPr>
            <p:cNvPr id="93" name="Google Shape;93;p15"/>
            <p:cNvSpPr/>
            <p:nvPr/>
          </p:nvSpPr>
          <p:spPr>
            <a:xfrm>
              <a:off x="3487792" y="2109587"/>
              <a:ext cx="32" cy="2185373"/>
            </a:xfrm>
            <a:custGeom>
              <a:rect b="b" l="l" r="r" t="t"/>
              <a:pathLst>
                <a:path extrusionOk="0" fill="none" h="68357" w="1">
                  <a:moveTo>
                    <a:pt x="1" y="68356"/>
                  </a:moveTo>
                  <a:lnTo>
                    <a:pt x="1" y="0"/>
                  </a:lnTo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625945" y="1246653"/>
              <a:ext cx="1724813" cy="1725868"/>
            </a:xfrm>
            <a:custGeom>
              <a:rect b="b" l="l" r="r" t="t"/>
              <a:pathLst>
                <a:path extrusionOk="0" h="53984" w="53951">
                  <a:moveTo>
                    <a:pt x="26959" y="1"/>
                  </a:moveTo>
                  <a:cubicBezTo>
                    <a:pt x="12065" y="1"/>
                    <a:pt x="0" y="12098"/>
                    <a:pt x="0" y="26992"/>
                  </a:cubicBezTo>
                  <a:cubicBezTo>
                    <a:pt x="0" y="41886"/>
                    <a:pt x="12065" y="53983"/>
                    <a:pt x="26959" y="53983"/>
                  </a:cubicBezTo>
                  <a:cubicBezTo>
                    <a:pt x="41885" y="53983"/>
                    <a:pt x="53950" y="41886"/>
                    <a:pt x="53950" y="26992"/>
                  </a:cubicBezTo>
                  <a:cubicBezTo>
                    <a:pt x="53950" y="12098"/>
                    <a:pt x="41885" y="1"/>
                    <a:pt x="26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" name="Google Shape;95;p15"/>
            <p:cNvGrpSpPr/>
            <p:nvPr/>
          </p:nvGrpSpPr>
          <p:grpSpPr>
            <a:xfrm>
              <a:off x="3046990" y="3854126"/>
              <a:ext cx="882692" cy="882692"/>
              <a:chOff x="3046990" y="3854126"/>
              <a:chExt cx="882692" cy="882692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3046990" y="3854126"/>
                <a:ext cx="882692" cy="882692"/>
              </a:xfrm>
              <a:custGeom>
                <a:rect b="b" l="l" r="r" t="t"/>
                <a:pathLst>
                  <a:path extrusionOk="0" h="27610" w="27610">
                    <a:moveTo>
                      <a:pt x="13789" y="0"/>
                    </a:moveTo>
                    <a:cubicBezTo>
                      <a:pt x="6179" y="0"/>
                      <a:pt x="1" y="6179"/>
                      <a:pt x="1" y="13788"/>
                    </a:cubicBezTo>
                    <a:cubicBezTo>
                      <a:pt x="1" y="21430"/>
                      <a:pt x="6179" y="27609"/>
                      <a:pt x="13789" y="27609"/>
                    </a:cubicBezTo>
                    <a:cubicBezTo>
                      <a:pt x="21431" y="27609"/>
                      <a:pt x="27610" y="21430"/>
                      <a:pt x="27610" y="13788"/>
                    </a:cubicBezTo>
                    <a:cubicBezTo>
                      <a:pt x="27610" y="6179"/>
                      <a:pt x="21431" y="0"/>
                      <a:pt x="13789" y="0"/>
                    </a:cubicBezTo>
                    <a:close/>
                  </a:path>
                </a:pathLst>
              </a:cu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98783" y="4011098"/>
                <a:ext cx="579105" cy="528176"/>
              </a:xfrm>
              <a:custGeom>
                <a:rect b="b" l="l" r="r" t="t"/>
                <a:pathLst>
                  <a:path extrusionOk="0" h="16521" w="18114">
                    <a:moveTo>
                      <a:pt x="9041" y="2342"/>
                    </a:moveTo>
                    <a:lnTo>
                      <a:pt x="15480" y="7057"/>
                    </a:lnTo>
                    <a:lnTo>
                      <a:pt x="15480" y="15675"/>
                    </a:lnTo>
                    <a:cubicBezTo>
                      <a:pt x="15480" y="15870"/>
                      <a:pt x="15317" y="16000"/>
                      <a:pt x="15155" y="16000"/>
                    </a:cubicBezTo>
                    <a:lnTo>
                      <a:pt x="2960" y="16000"/>
                    </a:lnTo>
                    <a:cubicBezTo>
                      <a:pt x="2797" y="16000"/>
                      <a:pt x="2635" y="15870"/>
                      <a:pt x="2635" y="15675"/>
                    </a:cubicBezTo>
                    <a:lnTo>
                      <a:pt x="2635" y="7057"/>
                    </a:lnTo>
                    <a:lnTo>
                      <a:pt x="9041" y="2342"/>
                    </a:lnTo>
                    <a:close/>
                    <a:moveTo>
                      <a:pt x="9057" y="0"/>
                    </a:moveTo>
                    <a:cubicBezTo>
                      <a:pt x="8846" y="0"/>
                      <a:pt x="8634" y="66"/>
                      <a:pt x="8456" y="196"/>
                    </a:cubicBezTo>
                    <a:lnTo>
                      <a:pt x="3383" y="3968"/>
                    </a:lnTo>
                    <a:cubicBezTo>
                      <a:pt x="3252" y="4033"/>
                      <a:pt x="3252" y="4195"/>
                      <a:pt x="3317" y="4326"/>
                    </a:cubicBezTo>
                    <a:cubicBezTo>
                      <a:pt x="3374" y="4382"/>
                      <a:pt x="3453" y="4417"/>
                      <a:pt x="3528" y="4417"/>
                    </a:cubicBezTo>
                    <a:cubicBezTo>
                      <a:pt x="3582" y="4417"/>
                      <a:pt x="3634" y="4399"/>
                      <a:pt x="3675" y="4358"/>
                    </a:cubicBezTo>
                    <a:lnTo>
                      <a:pt x="8781" y="618"/>
                    </a:lnTo>
                    <a:cubicBezTo>
                      <a:pt x="8862" y="570"/>
                      <a:pt x="8960" y="545"/>
                      <a:pt x="9057" y="545"/>
                    </a:cubicBezTo>
                    <a:cubicBezTo>
                      <a:pt x="9155" y="545"/>
                      <a:pt x="9252" y="570"/>
                      <a:pt x="9334" y="618"/>
                    </a:cubicBezTo>
                    <a:lnTo>
                      <a:pt x="17236" y="6472"/>
                    </a:lnTo>
                    <a:cubicBezTo>
                      <a:pt x="17529" y="6667"/>
                      <a:pt x="17529" y="7090"/>
                      <a:pt x="17236" y="7285"/>
                    </a:cubicBezTo>
                    <a:cubicBezTo>
                      <a:pt x="17155" y="7350"/>
                      <a:pt x="17049" y="7382"/>
                      <a:pt x="16943" y="7382"/>
                    </a:cubicBezTo>
                    <a:cubicBezTo>
                      <a:pt x="16838" y="7382"/>
                      <a:pt x="16732" y="7350"/>
                      <a:pt x="16651" y="7285"/>
                    </a:cubicBezTo>
                    <a:lnTo>
                      <a:pt x="9366" y="1919"/>
                    </a:lnTo>
                    <a:cubicBezTo>
                      <a:pt x="9269" y="1854"/>
                      <a:pt x="9163" y="1822"/>
                      <a:pt x="9057" y="1822"/>
                    </a:cubicBezTo>
                    <a:cubicBezTo>
                      <a:pt x="8952" y="1822"/>
                      <a:pt x="8846" y="1854"/>
                      <a:pt x="8748" y="1919"/>
                    </a:cubicBezTo>
                    <a:lnTo>
                      <a:pt x="1464" y="7285"/>
                    </a:lnTo>
                    <a:cubicBezTo>
                      <a:pt x="1383" y="7350"/>
                      <a:pt x="1277" y="7382"/>
                      <a:pt x="1171" y="7382"/>
                    </a:cubicBezTo>
                    <a:cubicBezTo>
                      <a:pt x="1065" y="7382"/>
                      <a:pt x="960" y="7350"/>
                      <a:pt x="879" y="7285"/>
                    </a:cubicBezTo>
                    <a:cubicBezTo>
                      <a:pt x="586" y="7090"/>
                      <a:pt x="586" y="6667"/>
                      <a:pt x="879" y="6472"/>
                    </a:cubicBezTo>
                    <a:lnTo>
                      <a:pt x="2700" y="5106"/>
                    </a:lnTo>
                    <a:cubicBezTo>
                      <a:pt x="2797" y="5041"/>
                      <a:pt x="2830" y="4846"/>
                      <a:pt x="2732" y="4748"/>
                    </a:cubicBezTo>
                    <a:cubicBezTo>
                      <a:pt x="2693" y="4670"/>
                      <a:pt x="2618" y="4627"/>
                      <a:pt x="2536" y="4627"/>
                    </a:cubicBezTo>
                    <a:cubicBezTo>
                      <a:pt x="2482" y="4627"/>
                      <a:pt x="2426" y="4645"/>
                      <a:pt x="2374" y="4683"/>
                    </a:cubicBezTo>
                    <a:lnTo>
                      <a:pt x="553" y="6049"/>
                    </a:lnTo>
                    <a:cubicBezTo>
                      <a:pt x="0" y="6439"/>
                      <a:pt x="0" y="7285"/>
                      <a:pt x="553" y="7708"/>
                    </a:cubicBezTo>
                    <a:cubicBezTo>
                      <a:pt x="732" y="7838"/>
                      <a:pt x="952" y="7903"/>
                      <a:pt x="1171" y="7903"/>
                    </a:cubicBezTo>
                    <a:cubicBezTo>
                      <a:pt x="1391" y="7903"/>
                      <a:pt x="1610" y="7838"/>
                      <a:pt x="1789" y="7708"/>
                    </a:cubicBezTo>
                    <a:lnTo>
                      <a:pt x="2114" y="7447"/>
                    </a:lnTo>
                    <a:lnTo>
                      <a:pt x="2114" y="15675"/>
                    </a:lnTo>
                    <a:cubicBezTo>
                      <a:pt x="2114" y="16130"/>
                      <a:pt x="2504" y="16520"/>
                      <a:pt x="2960" y="16520"/>
                    </a:cubicBezTo>
                    <a:lnTo>
                      <a:pt x="15155" y="16520"/>
                    </a:lnTo>
                    <a:cubicBezTo>
                      <a:pt x="15610" y="16520"/>
                      <a:pt x="16000" y="16130"/>
                      <a:pt x="16000" y="15675"/>
                    </a:cubicBezTo>
                    <a:lnTo>
                      <a:pt x="16000" y="7447"/>
                    </a:lnTo>
                    <a:lnTo>
                      <a:pt x="16325" y="7708"/>
                    </a:lnTo>
                    <a:cubicBezTo>
                      <a:pt x="16520" y="7838"/>
                      <a:pt x="16740" y="7903"/>
                      <a:pt x="16955" y="7903"/>
                    </a:cubicBezTo>
                    <a:cubicBezTo>
                      <a:pt x="17171" y="7903"/>
                      <a:pt x="17382" y="7838"/>
                      <a:pt x="17561" y="7708"/>
                    </a:cubicBezTo>
                    <a:cubicBezTo>
                      <a:pt x="18114" y="7285"/>
                      <a:pt x="18114" y="6439"/>
                      <a:pt x="17561" y="6049"/>
                    </a:cubicBezTo>
                    <a:lnTo>
                      <a:pt x="9659" y="196"/>
                    </a:lnTo>
                    <a:cubicBezTo>
                      <a:pt x="9480" y="66"/>
                      <a:pt x="9269" y="0"/>
                      <a:pt x="9057" y="0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369279" y="4256468"/>
                <a:ext cx="238113" cy="199621"/>
              </a:xfrm>
              <a:custGeom>
                <a:rect b="b" l="l" r="r" t="t"/>
                <a:pathLst>
                  <a:path extrusionOk="0" h="6244" w="7448">
                    <a:moveTo>
                      <a:pt x="3480" y="520"/>
                    </a:moveTo>
                    <a:lnTo>
                      <a:pt x="3480" y="2959"/>
                    </a:lnTo>
                    <a:lnTo>
                      <a:pt x="521" y="2959"/>
                    </a:lnTo>
                    <a:lnTo>
                      <a:pt x="521" y="1041"/>
                    </a:lnTo>
                    <a:cubicBezTo>
                      <a:pt x="521" y="748"/>
                      <a:pt x="749" y="520"/>
                      <a:pt x="1041" y="520"/>
                    </a:cubicBezTo>
                    <a:close/>
                    <a:moveTo>
                      <a:pt x="6407" y="520"/>
                    </a:moveTo>
                    <a:cubicBezTo>
                      <a:pt x="6700" y="520"/>
                      <a:pt x="6927" y="748"/>
                      <a:pt x="6927" y="1041"/>
                    </a:cubicBezTo>
                    <a:lnTo>
                      <a:pt x="6927" y="2959"/>
                    </a:lnTo>
                    <a:lnTo>
                      <a:pt x="4001" y="2959"/>
                    </a:lnTo>
                    <a:lnTo>
                      <a:pt x="4001" y="520"/>
                    </a:lnTo>
                    <a:close/>
                    <a:moveTo>
                      <a:pt x="3448" y="3480"/>
                    </a:moveTo>
                    <a:lnTo>
                      <a:pt x="3448" y="5724"/>
                    </a:lnTo>
                    <a:lnTo>
                      <a:pt x="1041" y="5724"/>
                    </a:lnTo>
                    <a:cubicBezTo>
                      <a:pt x="749" y="5724"/>
                      <a:pt x="521" y="5528"/>
                      <a:pt x="521" y="5236"/>
                    </a:cubicBezTo>
                    <a:lnTo>
                      <a:pt x="521" y="3480"/>
                    </a:lnTo>
                    <a:close/>
                    <a:moveTo>
                      <a:pt x="1009" y="0"/>
                    </a:moveTo>
                    <a:cubicBezTo>
                      <a:pt x="456" y="0"/>
                      <a:pt x="1" y="455"/>
                      <a:pt x="1" y="1041"/>
                    </a:cubicBezTo>
                    <a:lnTo>
                      <a:pt x="1" y="5236"/>
                    </a:lnTo>
                    <a:cubicBezTo>
                      <a:pt x="1" y="5789"/>
                      <a:pt x="456" y="6244"/>
                      <a:pt x="1041" y="6244"/>
                    </a:cubicBezTo>
                    <a:lnTo>
                      <a:pt x="6407" y="6244"/>
                    </a:lnTo>
                    <a:cubicBezTo>
                      <a:pt x="6992" y="6244"/>
                      <a:pt x="7448" y="5789"/>
                      <a:pt x="7448" y="5236"/>
                    </a:cubicBezTo>
                    <a:lnTo>
                      <a:pt x="7448" y="5073"/>
                    </a:lnTo>
                    <a:cubicBezTo>
                      <a:pt x="7448" y="4943"/>
                      <a:pt x="7318" y="4813"/>
                      <a:pt x="7188" y="4813"/>
                    </a:cubicBezTo>
                    <a:cubicBezTo>
                      <a:pt x="7025" y="4813"/>
                      <a:pt x="6927" y="4943"/>
                      <a:pt x="6927" y="5073"/>
                    </a:cubicBezTo>
                    <a:lnTo>
                      <a:pt x="6927" y="5236"/>
                    </a:lnTo>
                    <a:cubicBezTo>
                      <a:pt x="6927" y="5528"/>
                      <a:pt x="6700" y="5724"/>
                      <a:pt x="6407" y="5724"/>
                    </a:cubicBezTo>
                    <a:lnTo>
                      <a:pt x="3968" y="5724"/>
                    </a:lnTo>
                    <a:lnTo>
                      <a:pt x="3968" y="3480"/>
                    </a:lnTo>
                    <a:lnTo>
                      <a:pt x="6895" y="3480"/>
                    </a:lnTo>
                    <a:lnTo>
                      <a:pt x="6895" y="3870"/>
                    </a:lnTo>
                    <a:cubicBezTo>
                      <a:pt x="6895" y="4000"/>
                      <a:pt x="7025" y="4130"/>
                      <a:pt x="7155" y="4130"/>
                    </a:cubicBezTo>
                    <a:cubicBezTo>
                      <a:pt x="7318" y="4130"/>
                      <a:pt x="7415" y="4000"/>
                      <a:pt x="7415" y="3870"/>
                    </a:cubicBezTo>
                    <a:lnTo>
                      <a:pt x="7415" y="1041"/>
                    </a:lnTo>
                    <a:cubicBezTo>
                      <a:pt x="7415" y="455"/>
                      <a:pt x="6960" y="0"/>
                      <a:pt x="6407" y="0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5"/>
          <p:cNvGrpSpPr/>
          <p:nvPr/>
        </p:nvGrpSpPr>
        <p:grpSpPr>
          <a:xfrm>
            <a:off x="6961300" y="1246653"/>
            <a:ext cx="1725837" cy="3490165"/>
            <a:chOff x="6961300" y="1246653"/>
            <a:chExt cx="1725837" cy="3490165"/>
          </a:xfrm>
        </p:grpSpPr>
        <p:sp>
          <p:nvSpPr>
            <p:cNvPr id="100" name="Google Shape;100;p15"/>
            <p:cNvSpPr/>
            <p:nvPr/>
          </p:nvSpPr>
          <p:spPr>
            <a:xfrm>
              <a:off x="7824203" y="2109587"/>
              <a:ext cx="32" cy="2185373"/>
            </a:xfrm>
            <a:custGeom>
              <a:rect b="b" l="l" r="r" t="t"/>
              <a:pathLst>
                <a:path extrusionOk="0" fill="none" h="68357" w="1">
                  <a:moveTo>
                    <a:pt x="0" y="68356"/>
                  </a:moveTo>
                  <a:lnTo>
                    <a:pt x="0" y="0"/>
                  </a:lnTo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961300" y="1246653"/>
              <a:ext cx="1725837" cy="1725868"/>
            </a:xfrm>
            <a:custGeom>
              <a:rect b="b" l="l" r="r" t="t"/>
              <a:pathLst>
                <a:path extrusionOk="0" h="53984" w="53983">
                  <a:moveTo>
                    <a:pt x="26991" y="1"/>
                  </a:moveTo>
                  <a:cubicBezTo>
                    <a:pt x="12097" y="1"/>
                    <a:pt x="0" y="12098"/>
                    <a:pt x="0" y="26992"/>
                  </a:cubicBezTo>
                  <a:cubicBezTo>
                    <a:pt x="0" y="41886"/>
                    <a:pt x="12097" y="53983"/>
                    <a:pt x="26991" y="53983"/>
                  </a:cubicBezTo>
                  <a:cubicBezTo>
                    <a:pt x="41885" y="53983"/>
                    <a:pt x="53983" y="41886"/>
                    <a:pt x="53983" y="26992"/>
                  </a:cubicBezTo>
                  <a:cubicBezTo>
                    <a:pt x="53983" y="12098"/>
                    <a:pt x="41885" y="1"/>
                    <a:pt x="26991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7383368" y="3854126"/>
              <a:ext cx="881669" cy="882692"/>
              <a:chOff x="7383368" y="3854126"/>
              <a:chExt cx="881669" cy="882692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7383368" y="3854126"/>
                <a:ext cx="881669" cy="882692"/>
              </a:xfrm>
              <a:custGeom>
                <a:rect b="b" l="l" r="r" t="t"/>
                <a:pathLst>
                  <a:path extrusionOk="0" h="27610" w="27578">
                    <a:moveTo>
                      <a:pt x="13789" y="0"/>
                    </a:moveTo>
                    <a:cubicBezTo>
                      <a:pt x="6180" y="0"/>
                      <a:pt x="1" y="6179"/>
                      <a:pt x="1" y="13788"/>
                    </a:cubicBezTo>
                    <a:cubicBezTo>
                      <a:pt x="1" y="21430"/>
                      <a:pt x="6180" y="27609"/>
                      <a:pt x="13789" y="27609"/>
                    </a:cubicBezTo>
                    <a:cubicBezTo>
                      <a:pt x="21399" y="27609"/>
                      <a:pt x="27578" y="21430"/>
                      <a:pt x="27578" y="13788"/>
                    </a:cubicBezTo>
                    <a:cubicBezTo>
                      <a:pt x="27578" y="6179"/>
                      <a:pt x="21399" y="0"/>
                      <a:pt x="13789" y="0"/>
                    </a:cubicBezTo>
                    <a:close/>
                  </a:path>
                </a:pathLst>
              </a:custGeom>
              <a:solidFill>
                <a:srgbClr val="FFAB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533084" y="4031879"/>
                <a:ext cx="582238" cy="527921"/>
              </a:xfrm>
              <a:custGeom>
                <a:rect b="b" l="l" r="r" t="t"/>
                <a:pathLst>
                  <a:path extrusionOk="0" h="16513" w="18212">
                    <a:moveTo>
                      <a:pt x="8586" y="521"/>
                    </a:moveTo>
                    <a:lnTo>
                      <a:pt x="6115" y="4001"/>
                    </a:lnTo>
                    <a:lnTo>
                      <a:pt x="3643" y="521"/>
                    </a:lnTo>
                    <a:close/>
                    <a:moveTo>
                      <a:pt x="14537" y="521"/>
                    </a:moveTo>
                    <a:lnTo>
                      <a:pt x="12066" y="4001"/>
                    </a:lnTo>
                    <a:lnTo>
                      <a:pt x="9594" y="521"/>
                    </a:lnTo>
                    <a:close/>
                    <a:moveTo>
                      <a:pt x="3123" y="716"/>
                    </a:moveTo>
                    <a:lnTo>
                      <a:pt x="5594" y="4196"/>
                    </a:lnTo>
                    <a:lnTo>
                      <a:pt x="684" y="4196"/>
                    </a:lnTo>
                    <a:lnTo>
                      <a:pt x="3123" y="716"/>
                    </a:lnTo>
                    <a:close/>
                    <a:moveTo>
                      <a:pt x="9106" y="716"/>
                    </a:moveTo>
                    <a:lnTo>
                      <a:pt x="11578" y="4196"/>
                    </a:lnTo>
                    <a:lnTo>
                      <a:pt x="6635" y="4196"/>
                    </a:lnTo>
                    <a:lnTo>
                      <a:pt x="9106" y="716"/>
                    </a:lnTo>
                    <a:close/>
                    <a:moveTo>
                      <a:pt x="17529" y="4749"/>
                    </a:moveTo>
                    <a:lnTo>
                      <a:pt x="9692" y="15513"/>
                    </a:lnTo>
                    <a:lnTo>
                      <a:pt x="12293" y="4749"/>
                    </a:lnTo>
                    <a:close/>
                    <a:moveTo>
                      <a:pt x="11740" y="4749"/>
                    </a:moveTo>
                    <a:lnTo>
                      <a:pt x="9106" y="15643"/>
                    </a:lnTo>
                    <a:lnTo>
                      <a:pt x="7708" y="9952"/>
                    </a:lnTo>
                    <a:cubicBezTo>
                      <a:pt x="7681" y="9816"/>
                      <a:pt x="7586" y="9749"/>
                      <a:pt x="7461" y="9749"/>
                    </a:cubicBezTo>
                    <a:cubicBezTo>
                      <a:pt x="7436" y="9749"/>
                      <a:pt x="7410" y="9751"/>
                      <a:pt x="7383" y="9757"/>
                    </a:cubicBezTo>
                    <a:cubicBezTo>
                      <a:pt x="7253" y="9789"/>
                      <a:pt x="7155" y="9919"/>
                      <a:pt x="7188" y="10082"/>
                    </a:cubicBezTo>
                    <a:lnTo>
                      <a:pt x="8521" y="15513"/>
                    </a:lnTo>
                    <a:lnTo>
                      <a:pt x="684" y="4749"/>
                    </a:lnTo>
                    <a:lnTo>
                      <a:pt x="5919" y="4749"/>
                    </a:lnTo>
                    <a:lnTo>
                      <a:pt x="6895" y="8879"/>
                    </a:lnTo>
                    <a:cubicBezTo>
                      <a:pt x="6928" y="8976"/>
                      <a:pt x="7058" y="9074"/>
                      <a:pt x="7155" y="9074"/>
                    </a:cubicBezTo>
                    <a:lnTo>
                      <a:pt x="7220" y="9074"/>
                    </a:lnTo>
                    <a:cubicBezTo>
                      <a:pt x="7383" y="9009"/>
                      <a:pt x="7448" y="8879"/>
                      <a:pt x="7415" y="8749"/>
                    </a:cubicBezTo>
                    <a:lnTo>
                      <a:pt x="6440" y="4749"/>
                    </a:lnTo>
                    <a:close/>
                    <a:moveTo>
                      <a:pt x="3513" y="1"/>
                    </a:moveTo>
                    <a:cubicBezTo>
                      <a:pt x="3188" y="1"/>
                      <a:pt x="2895" y="163"/>
                      <a:pt x="2700" y="424"/>
                    </a:cubicBezTo>
                    <a:lnTo>
                      <a:pt x="261" y="3871"/>
                    </a:lnTo>
                    <a:cubicBezTo>
                      <a:pt x="1" y="4228"/>
                      <a:pt x="1" y="4716"/>
                      <a:pt x="261" y="5074"/>
                    </a:cubicBezTo>
                    <a:lnTo>
                      <a:pt x="8293" y="16098"/>
                    </a:lnTo>
                    <a:cubicBezTo>
                      <a:pt x="8488" y="16374"/>
                      <a:pt x="8797" y="16513"/>
                      <a:pt x="9106" y="16513"/>
                    </a:cubicBezTo>
                    <a:cubicBezTo>
                      <a:pt x="9415" y="16513"/>
                      <a:pt x="9724" y="16374"/>
                      <a:pt x="9919" y="16098"/>
                    </a:cubicBezTo>
                    <a:lnTo>
                      <a:pt x="17952" y="5074"/>
                    </a:lnTo>
                    <a:cubicBezTo>
                      <a:pt x="18212" y="4716"/>
                      <a:pt x="18212" y="4228"/>
                      <a:pt x="17952" y="3871"/>
                    </a:cubicBezTo>
                    <a:lnTo>
                      <a:pt x="17106" y="2667"/>
                    </a:lnTo>
                    <a:cubicBezTo>
                      <a:pt x="17047" y="2589"/>
                      <a:pt x="16964" y="2546"/>
                      <a:pt x="16879" y="2546"/>
                    </a:cubicBezTo>
                    <a:cubicBezTo>
                      <a:pt x="16824" y="2546"/>
                      <a:pt x="16767" y="2564"/>
                      <a:pt x="16716" y="2602"/>
                    </a:cubicBezTo>
                    <a:cubicBezTo>
                      <a:pt x="16618" y="2667"/>
                      <a:pt x="16586" y="2863"/>
                      <a:pt x="16651" y="2960"/>
                    </a:cubicBezTo>
                    <a:lnTo>
                      <a:pt x="17529" y="4196"/>
                    </a:lnTo>
                    <a:lnTo>
                      <a:pt x="12586" y="4196"/>
                    </a:lnTo>
                    <a:lnTo>
                      <a:pt x="15057" y="716"/>
                    </a:lnTo>
                    <a:lnTo>
                      <a:pt x="15090" y="716"/>
                    </a:lnTo>
                    <a:lnTo>
                      <a:pt x="15935" y="1952"/>
                    </a:lnTo>
                    <a:cubicBezTo>
                      <a:pt x="15995" y="2031"/>
                      <a:pt x="16077" y="2074"/>
                      <a:pt x="16163" y="2074"/>
                    </a:cubicBezTo>
                    <a:cubicBezTo>
                      <a:pt x="16218" y="2074"/>
                      <a:pt x="16274" y="2056"/>
                      <a:pt x="16326" y="2017"/>
                    </a:cubicBezTo>
                    <a:cubicBezTo>
                      <a:pt x="16423" y="1920"/>
                      <a:pt x="16456" y="1757"/>
                      <a:pt x="16358" y="1659"/>
                    </a:cubicBezTo>
                    <a:lnTo>
                      <a:pt x="15513" y="424"/>
                    </a:lnTo>
                    <a:cubicBezTo>
                      <a:pt x="15318" y="131"/>
                      <a:pt x="14992" y="1"/>
                      <a:pt x="14667" y="1"/>
                    </a:cubicBezTo>
                    <a:close/>
                  </a:path>
                </a:pathLst>
              </a:custGeom>
              <a:solidFill>
                <a:srgbClr val="0016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" name="Google Shape;105;p15"/>
          <p:cNvSpPr txBox="1"/>
          <p:nvPr/>
        </p:nvSpPr>
        <p:spPr>
          <a:xfrm>
            <a:off x="469937" y="1498600"/>
            <a:ext cx="17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69950" y="1617175"/>
            <a:ext cx="17004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Did the customer find what they wanted?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962325" y="1740700"/>
            <a:ext cx="17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Did the customer qualify for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financing?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812174" y="1498600"/>
            <a:ext cx="17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812175" y="1617225"/>
            <a:ext cx="17004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Does this customer have good credit?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638137" y="1498600"/>
            <a:ext cx="17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638138" y="1727125"/>
            <a:ext cx="17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Will they purchase this product(s)?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6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grpSp>
        <p:nvGrpSpPr>
          <p:cNvPr id="117" name="Google Shape;117;p16"/>
          <p:cNvGrpSpPr/>
          <p:nvPr/>
        </p:nvGrpSpPr>
        <p:grpSpPr>
          <a:xfrm>
            <a:off x="455663" y="1148850"/>
            <a:ext cx="8233721" cy="1824254"/>
            <a:chOff x="455663" y="1148850"/>
            <a:chExt cx="8233721" cy="1824254"/>
          </a:xfrm>
        </p:grpSpPr>
        <p:sp>
          <p:nvSpPr>
            <p:cNvPr id="118" name="Google Shape;118;p16"/>
            <p:cNvSpPr/>
            <p:nvPr/>
          </p:nvSpPr>
          <p:spPr>
            <a:xfrm>
              <a:off x="1204887" y="2060967"/>
              <a:ext cx="6734227" cy="31"/>
            </a:xfrm>
            <a:custGeom>
              <a:rect b="b" l="l" r="r" t="t"/>
              <a:pathLst>
                <a:path extrusionOk="0" fill="none" h="1" w="213785">
                  <a:moveTo>
                    <a:pt x="1" y="0"/>
                  </a:moveTo>
                  <a:lnTo>
                    <a:pt x="213785" y="0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65163" y="1148850"/>
              <a:ext cx="1824221" cy="1824254"/>
            </a:xfrm>
            <a:custGeom>
              <a:rect b="b" l="l" r="r" t="t"/>
              <a:pathLst>
                <a:path extrusionOk="0" h="53984" w="53983">
                  <a:moveTo>
                    <a:pt x="26992" y="1"/>
                  </a:moveTo>
                  <a:cubicBezTo>
                    <a:pt x="12098" y="1"/>
                    <a:pt x="0" y="12098"/>
                    <a:pt x="0" y="26992"/>
                  </a:cubicBezTo>
                  <a:cubicBezTo>
                    <a:pt x="0" y="41919"/>
                    <a:pt x="12098" y="53983"/>
                    <a:pt x="26992" y="53983"/>
                  </a:cubicBezTo>
                  <a:cubicBezTo>
                    <a:pt x="41918" y="53983"/>
                    <a:pt x="53983" y="41919"/>
                    <a:pt x="53983" y="26992"/>
                  </a:cubicBezTo>
                  <a:cubicBezTo>
                    <a:pt x="53983" y="12098"/>
                    <a:pt x="41918" y="1"/>
                    <a:pt x="26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55663" y="1148850"/>
              <a:ext cx="1824221" cy="1824254"/>
            </a:xfrm>
            <a:custGeom>
              <a:rect b="b" l="l" r="r" t="t"/>
              <a:pathLst>
                <a:path extrusionOk="0" h="53984" w="53983">
                  <a:moveTo>
                    <a:pt x="26992" y="1"/>
                  </a:moveTo>
                  <a:cubicBezTo>
                    <a:pt x="12098" y="1"/>
                    <a:pt x="0" y="12098"/>
                    <a:pt x="0" y="26992"/>
                  </a:cubicBezTo>
                  <a:cubicBezTo>
                    <a:pt x="0" y="41919"/>
                    <a:pt x="12098" y="53983"/>
                    <a:pt x="26992" y="53983"/>
                  </a:cubicBezTo>
                  <a:cubicBezTo>
                    <a:pt x="41918" y="53983"/>
                    <a:pt x="53983" y="41919"/>
                    <a:pt x="53983" y="26992"/>
                  </a:cubicBezTo>
                  <a:cubicBezTo>
                    <a:pt x="53983" y="12098"/>
                    <a:pt x="41918" y="1"/>
                    <a:pt x="26992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870498" y="1961586"/>
              <a:ext cx="199804" cy="199804"/>
            </a:xfrm>
            <a:custGeom>
              <a:rect b="b" l="l" r="r" t="t"/>
              <a:pathLst>
                <a:path extrusionOk="0" h="6343" w="6343">
                  <a:moveTo>
                    <a:pt x="3155" y="1"/>
                  </a:moveTo>
                  <a:cubicBezTo>
                    <a:pt x="1399" y="1"/>
                    <a:pt x="1" y="1432"/>
                    <a:pt x="1" y="3155"/>
                  </a:cubicBezTo>
                  <a:cubicBezTo>
                    <a:pt x="1" y="4911"/>
                    <a:pt x="1399" y="6342"/>
                    <a:pt x="3155" y="6342"/>
                  </a:cubicBezTo>
                  <a:cubicBezTo>
                    <a:pt x="4911" y="6342"/>
                    <a:pt x="6342" y="4911"/>
                    <a:pt x="6342" y="3155"/>
                  </a:cubicBezTo>
                  <a:cubicBezTo>
                    <a:pt x="6342" y="1432"/>
                    <a:pt x="4911" y="1"/>
                    <a:pt x="3155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074714" y="1961586"/>
              <a:ext cx="198765" cy="199804"/>
            </a:xfrm>
            <a:custGeom>
              <a:rect b="b" l="l" r="r" t="t"/>
              <a:pathLst>
                <a:path extrusionOk="0" h="6343" w="6310">
                  <a:moveTo>
                    <a:pt x="3155" y="1"/>
                  </a:moveTo>
                  <a:cubicBezTo>
                    <a:pt x="1399" y="1"/>
                    <a:pt x="0" y="1432"/>
                    <a:pt x="0" y="3155"/>
                  </a:cubicBezTo>
                  <a:cubicBezTo>
                    <a:pt x="0" y="4911"/>
                    <a:pt x="1399" y="6342"/>
                    <a:pt x="3155" y="6342"/>
                  </a:cubicBezTo>
                  <a:cubicBezTo>
                    <a:pt x="4911" y="6342"/>
                    <a:pt x="6309" y="4911"/>
                    <a:pt x="6309" y="3155"/>
                  </a:cubicBezTo>
                  <a:cubicBezTo>
                    <a:pt x="6309" y="1432"/>
                    <a:pt x="4911" y="1"/>
                    <a:pt x="3155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/>
        </p:nvSpPr>
        <p:spPr>
          <a:xfrm>
            <a:off x="3722312" y="1487975"/>
            <a:ext cx="17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Type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722315" y="1994200"/>
            <a:ext cx="170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Discrete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&amp;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037812" y="3284525"/>
            <a:ext cx="17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Shape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925490" y="1994200"/>
            <a:ext cx="170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180K Records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53 Features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037799" y="3327213"/>
            <a:ext cx="17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SATURN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037802" y="3833437"/>
            <a:ext cx="170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It’s a gas giant and has rings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405777" y="3832925"/>
            <a:ext cx="170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Neptune is the farthest planet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405774" y="3326700"/>
            <a:ext cx="17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NEPTUNE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457300" y="1575063"/>
            <a:ext cx="17622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Anonymized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1975890" y="2988088"/>
            <a:ext cx="5192196" cy="1824254"/>
            <a:chOff x="1975890" y="2988088"/>
            <a:chExt cx="5192196" cy="1824254"/>
          </a:xfrm>
        </p:grpSpPr>
        <p:sp>
          <p:nvSpPr>
            <p:cNvPr id="134" name="Google Shape;134;p16"/>
            <p:cNvSpPr/>
            <p:nvPr/>
          </p:nvSpPr>
          <p:spPr>
            <a:xfrm>
              <a:off x="2887917" y="3900709"/>
              <a:ext cx="3368169" cy="32"/>
            </a:xfrm>
            <a:custGeom>
              <a:rect b="b" l="l" r="r" t="t"/>
              <a:pathLst>
                <a:path extrusionOk="0" fill="none" h="1" w="106926">
                  <a:moveTo>
                    <a:pt x="1" y="0"/>
                  </a:moveTo>
                  <a:lnTo>
                    <a:pt x="106925" y="0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975890" y="2988088"/>
              <a:ext cx="1824221" cy="1824254"/>
            </a:xfrm>
            <a:custGeom>
              <a:rect b="b" l="l" r="r" t="t"/>
              <a:pathLst>
                <a:path extrusionOk="0" h="53984" w="53983">
                  <a:moveTo>
                    <a:pt x="26992" y="1"/>
                  </a:moveTo>
                  <a:cubicBezTo>
                    <a:pt x="12098" y="1"/>
                    <a:pt x="0" y="12098"/>
                    <a:pt x="0" y="26992"/>
                  </a:cubicBezTo>
                  <a:cubicBezTo>
                    <a:pt x="0" y="41919"/>
                    <a:pt x="12098" y="53983"/>
                    <a:pt x="26992" y="53983"/>
                  </a:cubicBezTo>
                  <a:cubicBezTo>
                    <a:pt x="41918" y="53983"/>
                    <a:pt x="53983" y="41919"/>
                    <a:pt x="53983" y="26992"/>
                  </a:cubicBezTo>
                  <a:cubicBezTo>
                    <a:pt x="53983" y="12098"/>
                    <a:pt x="41918" y="1"/>
                    <a:pt x="26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Target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Boolean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472606" y="3800320"/>
              <a:ext cx="198765" cy="199773"/>
            </a:xfrm>
            <a:custGeom>
              <a:rect b="b" l="l" r="r" t="t"/>
              <a:pathLst>
                <a:path extrusionOk="0" h="6342" w="6310">
                  <a:moveTo>
                    <a:pt x="3155" y="0"/>
                  </a:moveTo>
                  <a:cubicBezTo>
                    <a:pt x="1399" y="0"/>
                    <a:pt x="1" y="1431"/>
                    <a:pt x="1" y="3187"/>
                  </a:cubicBezTo>
                  <a:cubicBezTo>
                    <a:pt x="1" y="4911"/>
                    <a:pt x="1399" y="6342"/>
                    <a:pt x="3155" y="6342"/>
                  </a:cubicBezTo>
                  <a:cubicBezTo>
                    <a:pt x="4911" y="6342"/>
                    <a:pt x="6309" y="4911"/>
                    <a:pt x="6309" y="3187"/>
                  </a:cubicBezTo>
                  <a:cubicBezTo>
                    <a:pt x="6309" y="1431"/>
                    <a:pt x="4911" y="0"/>
                    <a:pt x="3155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343865" y="2988088"/>
              <a:ext cx="1824221" cy="1824254"/>
            </a:xfrm>
            <a:custGeom>
              <a:rect b="b" l="l" r="r" t="t"/>
              <a:pathLst>
                <a:path extrusionOk="0" h="53984" w="53983">
                  <a:moveTo>
                    <a:pt x="26992" y="1"/>
                  </a:moveTo>
                  <a:cubicBezTo>
                    <a:pt x="12098" y="1"/>
                    <a:pt x="0" y="12098"/>
                    <a:pt x="0" y="26992"/>
                  </a:cubicBezTo>
                  <a:cubicBezTo>
                    <a:pt x="0" y="41919"/>
                    <a:pt x="12098" y="53983"/>
                    <a:pt x="26992" y="53983"/>
                  </a:cubicBezTo>
                  <a:cubicBezTo>
                    <a:pt x="41918" y="53983"/>
                    <a:pt x="53983" y="41919"/>
                    <a:pt x="53983" y="26992"/>
                  </a:cubicBezTo>
                  <a:cubicBezTo>
                    <a:pt x="53983" y="12098"/>
                    <a:pt x="41918" y="1"/>
                    <a:pt x="26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Feature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Float</a:t>
              </a:r>
              <a:endParaRPr/>
            </a:p>
          </p:txBody>
        </p:sp>
      </p:grpSp>
      <p:sp>
        <p:nvSpPr>
          <p:cNvPr id="138" name="Google Shape;138;p16"/>
          <p:cNvSpPr txBox="1"/>
          <p:nvPr/>
        </p:nvSpPr>
        <p:spPr>
          <a:xfrm>
            <a:off x="6988987" y="1487975"/>
            <a:ext cx="1700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Shape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17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144" name="Google Shape;144;p17"/>
          <p:cNvSpPr txBox="1"/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643993" y="1180692"/>
            <a:ext cx="7856014" cy="612675"/>
            <a:chOff x="643993" y="1180692"/>
            <a:chExt cx="7856014" cy="612675"/>
          </a:xfrm>
        </p:grpSpPr>
        <p:sp>
          <p:nvSpPr>
            <p:cNvPr id="146" name="Google Shape;146;p17"/>
            <p:cNvSpPr/>
            <p:nvPr/>
          </p:nvSpPr>
          <p:spPr>
            <a:xfrm>
              <a:off x="643993" y="1180692"/>
              <a:ext cx="695618" cy="612675"/>
            </a:xfrm>
            <a:custGeom>
              <a:rect b="b" l="l" r="r" t="t"/>
              <a:pathLst>
                <a:path extrusionOk="0" h="19678" w="22342">
                  <a:moveTo>
                    <a:pt x="11189" y="1"/>
                  </a:moveTo>
                  <a:cubicBezTo>
                    <a:pt x="9941" y="1"/>
                    <a:pt x="8672" y="242"/>
                    <a:pt x="7448" y="750"/>
                  </a:cubicBezTo>
                  <a:cubicBezTo>
                    <a:pt x="2407" y="2799"/>
                    <a:pt x="1" y="8555"/>
                    <a:pt x="2082" y="13563"/>
                  </a:cubicBezTo>
                  <a:cubicBezTo>
                    <a:pt x="3630" y="17373"/>
                    <a:pt x="7297" y="19678"/>
                    <a:pt x="11157" y="19678"/>
                  </a:cubicBezTo>
                  <a:cubicBezTo>
                    <a:pt x="12404" y="19678"/>
                    <a:pt x="13672" y="19437"/>
                    <a:pt x="14895" y="18929"/>
                  </a:cubicBezTo>
                  <a:cubicBezTo>
                    <a:pt x="19935" y="16880"/>
                    <a:pt x="22342" y="11124"/>
                    <a:pt x="20261" y="6084"/>
                  </a:cubicBezTo>
                  <a:cubicBezTo>
                    <a:pt x="18713" y="2300"/>
                    <a:pt x="15048" y="1"/>
                    <a:pt x="11189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269757" y="1180755"/>
              <a:ext cx="4230250" cy="609561"/>
            </a:xfrm>
            <a:custGeom>
              <a:rect b="b" l="l" r="r" t="t"/>
              <a:pathLst>
                <a:path extrusionOk="0" fill="none" h="19578" w="135868">
                  <a:moveTo>
                    <a:pt x="1" y="0"/>
                  </a:moveTo>
                  <a:lnTo>
                    <a:pt x="135868" y="0"/>
                  </a:lnTo>
                  <a:lnTo>
                    <a:pt x="135868" y="19577"/>
                  </a:lnTo>
                  <a:lnTo>
                    <a:pt x="1" y="19577"/>
                  </a:lnTo>
                  <a:close/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984541" y="1180755"/>
              <a:ext cx="1599779" cy="609561"/>
            </a:xfrm>
            <a:custGeom>
              <a:rect b="b" l="l" r="r" t="t"/>
              <a:pathLst>
                <a:path extrusionOk="0" h="19578" w="51382">
                  <a:moveTo>
                    <a:pt x="1" y="0"/>
                  </a:moveTo>
                  <a:lnTo>
                    <a:pt x="1" y="19577"/>
                  </a:lnTo>
                  <a:lnTo>
                    <a:pt x="51382" y="19577"/>
                  </a:lnTo>
                  <a:lnTo>
                    <a:pt x="51382" y="0"/>
                  </a:ln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Data Collection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298077" y="1486532"/>
              <a:ext cx="686496" cy="31"/>
            </a:xfrm>
            <a:custGeom>
              <a:rect b="b" l="l" r="r" t="t"/>
              <a:pathLst>
                <a:path extrusionOk="0" fill="none" h="1" w="22049">
                  <a:moveTo>
                    <a:pt x="0" y="0"/>
                  </a:moveTo>
                  <a:lnTo>
                    <a:pt x="22049" y="0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584289" y="1485504"/>
              <a:ext cx="685499" cy="31"/>
            </a:xfrm>
            <a:custGeom>
              <a:rect b="b" l="l" r="r" t="t"/>
              <a:pathLst>
                <a:path extrusionOk="0" fill="none" h="1" w="22017">
                  <a:moveTo>
                    <a:pt x="1" y="1"/>
                  </a:moveTo>
                  <a:lnTo>
                    <a:pt x="22017" y="1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643993" y="4124476"/>
            <a:ext cx="7856014" cy="612239"/>
            <a:chOff x="643993" y="4124476"/>
            <a:chExt cx="7856014" cy="612239"/>
          </a:xfrm>
        </p:grpSpPr>
        <p:sp>
          <p:nvSpPr>
            <p:cNvPr id="152" name="Google Shape;152;p17"/>
            <p:cNvSpPr/>
            <p:nvPr/>
          </p:nvSpPr>
          <p:spPr>
            <a:xfrm>
              <a:off x="643993" y="4124476"/>
              <a:ext cx="695618" cy="612239"/>
            </a:xfrm>
            <a:custGeom>
              <a:rect b="b" l="l" r="r" t="t"/>
              <a:pathLst>
                <a:path extrusionOk="0" h="19664" w="22342">
                  <a:moveTo>
                    <a:pt x="11173" y="0"/>
                  </a:moveTo>
                  <a:cubicBezTo>
                    <a:pt x="9930" y="0"/>
                    <a:pt x="8667" y="237"/>
                    <a:pt x="7448" y="736"/>
                  </a:cubicBezTo>
                  <a:cubicBezTo>
                    <a:pt x="2407" y="2817"/>
                    <a:pt x="1" y="8540"/>
                    <a:pt x="2082" y="13581"/>
                  </a:cubicBezTo>
                  <a:cubicBezTo>
                    <a:pt x="3630" y="17365"/>
                    <a:pt x="7294" y="19663"/>
                    <a:pt x="11153" y="19663"/>
                  </a:cubicBezTo>
                  <a:cubicBezTo>
                    <a:pt x="12402" y="19663"/>
                    <a:pt x="13671" y="19423"/>
                    <a:pt x="14895" y="18914"/>
                  </a:cubicBezTo>
                  <a:cubicBezTo>
                    <a:pt x="19935" y="16865"/>
                    <a:pt x="22342" y="11109"/>
                    <a:pt x="20261" y="6101"/>
                  </a:cubicBezTo>
                  <a:cubicBezTo>
                    <a:pt x="18710" y="2288"/>
                    <a:pt x="15038" y="0"/>
                    <a:pt x="11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05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269757" y="4126095"/>
              <a:ext cx="4230250" cy="609561"/>
            </a:xfrm>
            <a:custGeom>
              <a:rect b="b" l="l" r="r" t="t"/>
              <a:pathLst>
                <a:path extrusionOk="0" fill="none" h="19578" w="135868">
                  <a:moveTo>
                    <a:pt x="1" y="1"/>
                  </a:moveTo>
                  <a:lnTo>
                    <a:pt x="135868" y="1"/>
                  </a:lnTo>
                  <a:lnTo>
                    <a:pt x="135868" y="19578"/>
                  </a:lnTo>
                  <a:lnTo>
                    <a:pt x="1" y="19578"/>
                  </a:lnTo>
                  <a:close/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984541" y="4126095"/>
              <a:ext cx="1599779" cy="609561"/>
            </a:xfrm>
            <a:custGeom>
              <a:rect b="b" l="l" r="r" t="t"/>
              <a:pathLst>
                <a:path extrusionOk="0" h="19578" w="51382">
                  <a:moveTo>
                    <a:pt x="1" y="1"/>
                  </a:moveTo>
                  <a:lnTo>
                    <a:pt x="1" y="19578"/>
                  </a:lnTo>
                  <a:lnTo>
                    <a:pt x="51382" y="19578"/>
                  </a:lnTo>
                  <a:lnTo>
                    <a:pt x="51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Results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298077" y="4431871"/>
              <a:ext cx="686496" cy="31"/>
            </a:xfrm>
            <a:custGeom>
              <a:rect b="b" l="l" r="r" t="t"/>
              <a:pathLst>
                <a:path extrusionOk="0" fill="none" h="1" w="22049">
                  <a:moveTo>
                    <a:pt x="0" y="1"/>
                  </a:moveTo>
                  <a:lnTo>
                    <a:pt x="22049" y="1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584289" y="4430875"/>
              <a:ext cx="685499" cy="31"/>
            </a:xfrm>
            <a:custGeom>
              <a:rect b="b" l="l" r="r" t="t"/>
              <a:pathLst>
                <a:path extrusionOk="0" fill="none" h="1" w="22017">
                  <a:moveTo>
                    <a:pt x="1" y="0"/>
                  </a:moveTo>
                  <a:lnTo>
                    <a:pt x="22017" y="0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643993" y="3388538"/>
            <a:ext cx="7856014" cy="612519"/>
            <a:chOff x="643993" y="3388538"/>
            <a:chExt cx="7856014" cy="612519"/>
          </a:xfrm>
        </p:grpSpPr>
        <p:sp>
          <p:nvSpPr>
            <p:cNvPr id="158" name="Google Shape;158;p17"/>
            <p:cNvSpPr/>
            <p:nvPr/>
          </p:nvSpPr>
          <p:spPr>
            <a:xfrm>
              <a:off x="643993" y="3388538"/>
              <a:ext cx="695618" cy="612519"/>
            </a:xfrm>
            <a:custGeom>
              <a:rect b="b" l="l" r="r" t="t"/>
              <a:pathLst>
                <a:path extrusionOk="0" h="19673" w="22342">
                  <a:moveTo>
                    <a:pt x="11154" y="0"/>
                  </a:moveTo>
                  <a:cubicBezTo>
                    <a:pt x="9917" y="0"/>
                    <a:pt x="8660" y="235"/>
                    <a:pt x="7448" y="731"/>
                  </a:cubicBezTo>
                  <a:cubicBezTo>
                    <a:pt x="2407" y="2812"/>
                    <a:pt x="1" y="8536"/>
                    <a:pt x="2082" y="13576"/>
                  </a:cubicBezTo>
                  <a:cubicBezTo>
                    <a:pt x="3635" y="17372"/>
                    <a:pt x="7317" y="19673"/>
                    <a:pt x="11189" y="19673"/>
                  </a:cubicBezTo>
                  <a:cubicBezTo>
                    <a:pt x="12426" y="19673"/>
                    <a:pt x="13682" y="19438"/>
                    <a:pt x="14895" y="18942"/>
                  </a:cubicBezTo>
                  <a:cubicBezTo>
                    <a:pt x="19935" y="16861"/>
                    <a:pt x="22342" y="11137"/>
                    <a:pt x="20261" y="6097"/>
                  </a:cubicBezTo>
                  <a:cubicBezTo>
                    <a:pt x="18708" y="2301"/>
                    <a:pt x="15026" y="0"/>
                    <a:pt x="11154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269757" y="3389005"/>
              <a:ext cx="4230250" cy="610557"/>
            </a:xfrm>
            <a:custGeom>
              <a:rect b="b" l="l" r="r" t="t"/>
              <a:pathLst>
                <a:path extrusionOk="0" fill="none" h="19610" w="135868">
                  <a:moveTo>
                    <a:pt x="1" y="1"/>
                  </a:moveTo>
                  <a:lnTo>
                    <a:pt x="135868" y="1"/>
                  </a:lnTo>
                  <a:lnTo>
                    <a:pt x="135868" y="19610"/>
                  </a:lnTo>
                  <a:lnTo>
                    <a:pt x="1" y="19610"/>
                  </a:lnTo>
                  <a:close/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984541" y="3389005"/>
              <a:ext cx="1599779" cy="610557"/>
            </a:xfrm>
            <a:custGeom>
              <a:rect b="b" l="l" r="r" t="t"/>
              <a:pathLst>
                <a:path extrusionOk="0" h="19610" w="51382">
                  <a:moveTo>
                    <a:pt x="1" y="1"/>
                  </a:moveTo>
                  <a:lnTo>
                    <a:pt x="1" y="19610"/>
                  </a:lnTo>
                  <a:lnTo>
                    <a:pt x="51382" y="19610"/>
                  </a:lnTo>
                  <a:lnTo>
                    <a:pt x="51382" y="1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Process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98077" y="3695778"/>
              <a:ext cx="686496" cy="31"/>
            </a:xfrm>
            <a:custGeom>
              <a:rect b="b" l="l" r="r" t="t"/>
              <a:pathLst>
                <a:path extrusionOk="0" fill="none" h="1" w="22049">
                  <a:moveTo>
                    <a:pt x="0" y="1"/>
                  </a:moveTo>
                  <a:lnTo>
                    <a:pt x="22049" y="1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584289" y="3694781"/>
              <a:ext cx="685499" cy="31"/>
            </a:xfrm>
            <a:custGeom>
              <a:rect b="b" l="l" r="r" t="t"/>
              <a:pathLst>
                <a:path extrusionOk="0" fill="none" h="1" w="22017">
                  <a:moveTo>
                    <a:pt x="1" y="0"/>
                  </a:moveTo>
                  <a:lnTo>
                    <a:pt x="22017" y="0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643993" y="2652444"/>
            <a:ext cx="7856014" cy="612675"/>
            <a:chOff x="643993" y="2652444"/>
            <a:chExt cx="7856014" cy="612675"/>
          </a:xfrm>
        </p:grpSpPr>
        <p:sp>
          <p:nvSpPr>
            <p:cNvPr id="164" name="Google Shape;164;p17"/>
            <p:cNvSpPr/>
            <p:nvPr/>
          </p:nvSpPr>
          <p:spPr>
            <a:xfrm>
              <a:off x="643993" y="2652444"/>
              <a:ext cx="695618" cy="612675"/>
            </a:xfrm>
            <a:custGeom>
              <a:rect b="b" l="l" r="r" t="t"/>
              <a:pathLst>
                <a:path extrusionOk="0" h="19678" w="22342">
                  <a:moveTo>
                    <a:pt x="11154" y="0"/>
                  </a:moveTo>
                  <a:cubicBezTo>
                    <a:pt x="9917" y="0"/>
                    <a:pt x="8660" y="235"/>
                    <a:pt x="7448" y="731"/>
                  </a:cubicBezTo>
                  <a:cubicBezTo>
                    <a:pt x="2407" y="2812"/>
                    <a:pt x="1" y="8568"/>
                    <a:pt x="2082" y="13576"/>
                  </a:cubicBezTo>
                  <a:cubicBezTo>
                    <a:pt x="3632" y="17390"/>
                    <a:pt x="7305" y="19677"/>
                    <a:pt x="11170" y="19677"/>
                  </a:cubicBezTo>
                  <a:cubicBezTo>
                    <a:pt x="12413" y="19677"/>
                    <a:pt x="13676" y="19441"/>
                    <a:pt x="14895" y="18942"/>
                  </a:cubicBezTo>
                  <a:cubicBezTo>
                    <a:pt x="19935" y="16861"/>
                    <a:pt x="22342" y="11138"/>
                    <a:pt x="20261" y="6097"/>
                  </a:cubicBezTo>
                  <a:cubicBezTo>
                    <a:pt x="18708" y="2302"/>
                    <a:pt x="15026" y="0"/>
                    <a:pt x="11154" y="0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269757" y="2652911"/>
              <a:ext cx="4230250" cy="610588"/>
            </a:xfrm>
            <a:custGeom>
              <a:rect b="b" l="l" r="r" t="t"/>
              <a:pathLst>
                <a:path extrusionOk="0" fill="none" h="19611" w="135868">
                  <a:moveTo>
                    <a:pt x="1" y="1"/>
                  </a:moveTo>
                  <a:lnTo>
                    <a:pt x="135868" y="1"/>
                  </a:lnTo>
                  <a:lnTo>
                    <a:pt x="135868" y="19610"/>
                  </a:lnTo>
                  <a:lnTo>
                    <a:pt x="1" y="19610"/>
                  </a:lnTo>
                  <a:close/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984541" y="2652911"/>
              <a:ext cx="1599779" cy="610588"/>
            </a:xfrm>
            <a:custGeom>
              <a:rect b="b" l="l" r="r" t="t"/>
              <a:pathLst>
                <a:path extrusionOk="0" h="19611" w="51382">
                  <a:moveTo>
                    <a:pt x="1" y="1"/>
                  </a:moveTo>
                  <a:lnTo>
                    <a:pt x="1" y="19610"/>
                  </a:lnTo>
                  <a:lnTo>
                    <a:pt x="51382" y="19610"/>
                  </a:lnTo>
                  <a:lnTo>
                    <a:pt x="51382" y="1"/>
                  </a:ln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Data Analysis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98077" y="2959715"/>
              <a:ext cx="686496" cy="31"/>
            </a:xfrm>
            <a:custGeom>
              <a:rect b="b" l="l" r="r" t="t"/>
              <a:pathLst>
                <a:path extrusionOk="0" fill="none" h="1" w="22049">
                  <a:moveTo>
                    <a:pt x="0" y="0"/>
                  </a:moveTo>
                  <a:lnTo>
                    <a:pt x="22049" y="0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584289" y="2958688"/>
              <a:ext cx="685499" cy="31"/>
            </a:xfrm>
            <a:custGeom>
              <a:rect b="b" l="l" r="r" t="t"/>
              <a:pathLst>
                <a:path extrusionOk="0" fill="none" h="1" w="22017">
                  <a:moveTo>
                    <a:pt x="1" y="1"/>
                  </a:moveTo>
                  <a:lnTo>
                    <a:pt x="22017" y="1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643993" y="1916786"/>
            <a:ext cx="7856014" cy="612239"/>
            <a:chOff x="643993" y="1916786"/>
            <a:chExt cx="7856014" cy="612239"/>
          </a:xfrm>
        </p:grpSpPr>
        <p:sp>
          <p:nvSpPr>
            <p:cNvPr id="170" name="Google Shape;170;p17"/>
            <p:cNvSpPr/>
            <p:nvPr/>
          </p:nvSpPr>
          <p:spPr>
            <a:xfrm>
              <a:off x="643993" y="1916786"/>
              <a:ext cx="695618" cy="612239"/>
            </a:xfrm>
            <a:custGeom>
              <a:rect b="b" l="l" r="r" t="t"/>
              <a:pathLst>
                <a:path extrusionOk="0" h="19664" w="22342">
                  <a:moveTo>
                    <a:pt x="11189" y="1"/>
                  </a:moveTo>
                  <a:cubicBezTo>
                    <a:pt x="9941" y="1"/>
                    <a:pt x="8672" y="241"/>
                    <a:pt x="7448" y="750"/>
                  </a:cubicBezTo>
                  <a:cubicBezTo>
                    <a:pt x="2407" y="2799"/>
                    <a:pt x="1" y="8555"/>
                    <a:pt x="2082" y="13563"/>
                  </a:cubicBezTo>
                  <a:cubicBezTo>
                    <a:pt x="3632" y="17377"/>
                    <a:pt x="7305" y="19664"/>
                    <a:pt x="11170" y="19664"/>
                  </a:cubicBezTo>
                  <a:cubicBezTo>
                    <a:pt x="12413" y="19664"/>
                    <a:pt x="13676" y="19427"/>
                    <a:pt x="14895" y="18928"/>
                  </a:cubicBezTo>
                  <a:cubicBezTo>
                    <a:pt x="19935" y="16880"/>
                    <a:pt x="22342" y="11124"/>
                    <a:pt x="20261" y="6083"/>
                  </a:cubicBezTo>
                  <a:cubicBezTo>
                    <a:pt x="18713" y="2299"/>
                    <a:pt x="15048" y="1"/>
                    <a:pt x="1118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269757" y="1916848"/>
              <a:ext cx="4230250" cy="609530"/>
            </a:xfrm>
            <a:custGeom>
              <a:rect b="b" l="l" r="r" t="t"/>
              <a:pathLst>
                <a:path extrusionOk="0" fill="none" h="19577" w="135868">
                  <a:moveTo>
                    <a:pt x="1" y="0"/>
                  </a:moveTo>
                  <a:lnTo>
                    <a:pt x="135868" y="0"/>
                  </a:lnTo>
                  <a:lnTo>
                    <a:pt x="135868" y="19577"/>
                  </a:lnTo>
                  <a:lnTo>
                    <a:pt x="1" y="19577"/>
                  </a:lnTo>
                  <a:close/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984541" y="1916848"/>
              <a:ext cx="1599779" cy="609530"/>
            </a:xfrm>
            <a:custGeom>
              <a:rect b="b" l="l" r="r" t="t"/>
              <a:pathLst>
                <a:path extrusionOk="0" h="19577" w="51382">
                  <a:moveTo>
                    <a:pt x="1" y="0"/>
                  </a:moveTo>
                  <a:lnTo>
                    <a:pt x="1" y="19577"/>
                  </a:lnTo>
                  <a:lnTo>
                    <a:pt x="51382" y="19577"/>
                  </a:lnTo>
                  <a:lnTo>
                    <a:pt x="51382" y="0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Data profiling &amp; wrangling</a:t>
              </a:r>
              <a:endPara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298077" y="2223622"/>
              <a:ext cx="686496" cy="31"/>
            </a:xfrm>
            <a:custGeom>
              <a:rect b="b" l="l" r="r" t="t"/>
              <a:pathLst>
                <a:path extrusionOk="0" fill="none" h="1" w="22049">
                  <a:moveTo>
                    <a:pt x="0" y="1"/>
                  </a:moveTo>
                  <a:lnTo>
                    <a:pt x="22049" y="1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3584289" y="2221598"/>
              <a:ext cx="685499" cy="31"/>
            </a:xfrm>
            <a:custGeom>
              <a:rect b="b" l="l" r="r" t="t"/>
              <a:pathLst>
                <a:path extrusionOk="0" fill="none" h="1" w="22017">
                  <a:moveTo>
                    <a:pt x="1" y="0"/>
                  </a:moveTo>
                  <a:lnTo>
                    <a:pt x="22017" y="0"/>
                  </a:lnTo>
                </a:path>
              </a:pathLst>
            </a:custGeom>
            <a:noFill/>
            <a:ln cap="flat" cmpd="sng" w="19050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7"/>
          <p:cNvSpPr txBox="1"/>
          <p:nvPr/>
        </p:nvSpPr>
        <p:spPr>
          <a:xfrm>
            <a:off x="4515425" y="1177600"/>
            <a:ext cx="373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Land data from S3 storage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515425" y="1915250"/>
            <a:ext cx="373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entire data set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Harmonize data for analysis.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4515425" y="2652125"/>
            <a:ext cx="373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Plot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Correlate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515425" y="3389113"/>
            <a:ext cx="373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Train/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Validate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515425" y="4126113"/>
            <a:ext cx="373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Performance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18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185" name="Google Shape;185;p18"/>
          <p:cNvSpPr txBox="1"/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- 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649950" y="1147788"/>
            <a:ext cx="212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640800" y="1205845"/>
            <a:ext cx="2294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736500" y="3825000"/>
            <a:ext cx="2121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Correlate</a:t>
            </a:r>
            <a:endParaRPr sz="1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Absolute Value</a:t>
            </a:r>
            <a:endParaRPr sz="1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49950" y="1203000"/>
            <a:ext cx="186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Minor Data Wrangling</a:t>
            </a:r>
            <a:endParaRPr sz="1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90" name="Google Shape;190;p18"/>
          <p:cNvGrpSpPr/>
          <p:nvPr/>
        </p:nvGrpSpPr>
        <p:grpSpPr>
          <a:xfrm>
            <a:off x="649850" y="1160249"/>
            <a:ext cx="7853203" cy="3577255"/>
            <a:chOff x="649850" y="1160249"/>
            <a:chExt cx="7853203" cy="3577255"/>
          </a:xfrm>
        </p:grpSpPr>
        <p:sp>
          <p:nvSpPr>
            <p:cNvPr id="191" name="Google Shape;191;p18"/>
            <p:cNvSpPr/>
            <p:nvPr/>
          </p:nvSpPr>
          <p:spPr>
            <a:xfrm>
              <a:off x="649850" y="1160249"/>
              <a:ext cx="2276603" cy="1044730"/>
            </a:xfrm>
            <a:custGeom>
              <a:rect b="b" l="l" r="r" t="t"/>
              <a:pathLst>
                <a:path extrusionOk="0" fill="none" h="28976" w="74796">
                  <a:moveTo>
                    <a:pt x="74796" y="28976"/>
                  </a:moveTo>
                  <a:lnTo>
                    <a:pt x="1" y="28976"/>
                  </a:lnTo>
                  <a:lnTo>
                    <a:pt x="1" y="1"/>
                  </a:lnTo>
                  <a:lnTo>
                    <a:pt x="74796" y="1"/>
                  </a:lnTo>
                  <a:close/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3522287" y="1894213"/>
              <a:ext cx="2108345" cy="2109319"/>
            </a:xfrm>
            <a:custGeom>
              <a:rect b="b" l="l" r="r" t="t"/>
              <a:pathLst>
                <a:path extrusionOk="0" fill="none" h="69300" w="69268">
                  <a:moveTo>
                    <a:pt x="69267" y="34666"/>
                  </a:moveTo>
                  <a:cubicBezTo>
                    <a:pt x="69267" y="53787"/>
                    <a:pt x="53755" y="69299"/>
                    <a:pt x="34634" y="69299"/>
                  </a:cubicBezTo>
                  <a:cubicBezTo>
                    <a:pt x="15512" y="69299"/>
                    <a:pt x="1" y="53787"/>
                    <a:pt x="1" y="34666"/>
                  </a:cubicBezTo>
                  <a:cubicBezTo>
                    <a:pt x="1" y="15512"/>
                    <a:pt x="15512" y="0"/>
                    <a:pt x="34634" y="0"/>
                  </a:cubicBezTo>
                  <a:cubicBezTo>
                    <a:pt x="53755" y="0"/>
                    <a:pt x="69267" y="15512"/>
                    <a:pt x="69267" y="34666"/>
                  </a:cubicBezTo>
                  <a:close/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5630601" y="2948854"/>
              <a:ext cx="586987" cy="30"/>
            </a:xfrm>
            <a:custGeom>
              <a:rect b="b" l="l" r="r" t="t"/>
              <a:pathLst>
                <a:path extrusionOk="0" fill="none" h="1" w="19285">
                  <a:moveTo>
                    <a:pt x="19284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926412" y="2948854"/>
              <a:ext cx="586987" cy="30"/>
            </a:xfrm>
            <a:custGeom>
              <a:rect b="b" l="l" r="r" t="t"/>
              <a:pathLst>
                <a:path extrusionOk="0" fill="none" h="1" w="19285">
                  <a:moveTo>
                    <a:pt x="19285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649850" y="3692774"/>
              <a:ext cx="2276603" cy="1044730"/>
            </a:xfrm>
            <a:custGeom>
              <a:rect b="b" l="l" r="r" t="t"/>
              <a:pathLst>
                <a:path extrusionOk="0" fill="none" h="28976" w="74796">
                  <a:moveTo>
                    <a:pt x="74796" y="28976"/>
                  </a:moveTo>
                  <a:lnTo>
                    <a:pt x="1" y="28976"/>
                  </a:lnTo>
                  <a:lnTo>
                    <a:pt x="1" y="1"/>
                  </a:lnTo>
                  <a:lnTo>
                    <a:pt x="74796" y="1"/>
                  </a:lnTo>
                  <a:close/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649850" y="2426511"/>
              <a:ext cx="2276603" cy="1044730"/>
            </a:xfrm>
            <a:custGeom>
              <a:rect b="b" l="l" r="r" t="t"/>
              <a:pathLst>
                <a:path extrusionOk="0" fill="none" h="28976" w="74796">
                  <a:moveTo>
                    <a:pt x="74796" y="28976"/>
                  </a:moveTo>
                  <a:lnTo>
                    <a:pt x="1" y="28976"/>
                  </a:lnTo>
                  <a:lnTo>
                    <a:pt x="1" y="1"/>
                  </a:lnTo>
                  <a:lnTo>
                    <a:pt x="74796" y="1"/>
                  </a:lnTo>
                  <a:close/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18"/>
            <p:cNvCxnSpPr/>
            <p:nvPr/>
          </p:nvCxnSpPr>
          <p:spPr>
            <a:xfrm>
              <a:off x="2921950" y="1683850"/>
              <a:ext cx="1041900" cy="4002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18"/>
            <p:cNvSpPr/>
            <p:nvPr/>
          </p:nvSpPr>
          <p:spPr>
            <a:xfrm>
              <a:off x="6226450" y="1160249"/>
              <a:ext cx="2276603" cy="1044730"/>
            </a:xfrm>
            <a:custGeom>
              <a:rect b="b" l="l" r="r" t="t"/>
              <a:pathLst>
                <a:path extrusionOk="0" fill="none" h="28976" w="74796">
                  <a:moveTo>
                    <a:pt x="74796" y="28976"/>
                  </a:moveTo>
                  <a:lnTo>
                    <a:pt x="1" y="28976"/>
                  </a:lnTo>
                  <a:lnTo>
                    <a:pt x="1" y="1"/>
                  </a:lnTo>
                  <a:lnTo>
                    <a:pt x="74796" y="1"/>
                  </a:lnTo>
                  <a:close/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6226450" y="2426511"/>
              <a:ext cx="2276603" cy="1044730"/>
            </a:xfrm>
            <a:custGeom>
              <a:rect b="b" l="l" r="r" t="t"/>
              <a:pathLst>
                <a:path extrusionOk="0" fill="none" h="28976" w="74796">
                  <a:moveTo>
                    <a:pt x="74796" y="28976"/>
                  </a:moveTo>
                  <a:lnTo>
                    <a:pt x="1" y="28976"/>
                  </a:lnTo>
                  <a:lnTo>
                    <a:pt x="1" y="1"/>
                  </a:lnTo>
                  <a:lnTo>
                    <a:pt x="74796" y="1"/>
                  </a:lnTo>
                  <a:close/>
                </a:path>
              </a:pathLst>
            </a:custGeom>
            <a:noFill/>
            <a:ln cap="flat" cmpd="sng" w="20325">
              <a:solidFill>
                <a:srgbClr val="FFAB40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18"/>
            <p:cNvCxnSpPr/>
            <p:nvPr/>
          </p:nvCxnSpPr>
          <p:spPr>
            <a:xfrm flipH="1" rot="10800000">
              <a:off x="2921950" y="3823950"/>
              <a:ext cx="106470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8"/>
            <p:cNvCxnSpPr/>
            <p:nvPr/>
          </p:nvCxnSpPr>
          <p:spPr>
            <a:xfrm flipH="1">
              <a:off x="5190175" y="1683850"/>
              <a:ext cx="1041900" cy="4002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18"/>
          <p:cNvSpPr/>
          <p:nvPr/>
        </p:nvSpPr>
        <p:spPr>
          <a:xfrm>
            <a:off x="6267400" y="3692774"/>
            <a:ext cx="2276603" cy="1044730"/>
          </a:xfrm>
          <a:custGeom>
            <a:rect b="b" l="l" r="r" t="t"/>
            <a:pathLst>
              <a:path extrusionOk="0" fill="none" h="28976" w="74796">
                <a:moveTo>
                  <a:pt x="74796" y="28976"/>
                </a:moveTo>
                <a:lnTo>
                  <a:pt x="1" y="28976"/>
                </a:lnTo>
                <a:lnTo>
                  <a:pt x="1" y="1"/>
                </a:lnTo>
                <a:lnTo>
                  <a:pt x="74796" y="1"/>
                </a:lnTo>
                <a:close/>
              </a:path>
            </a:pathLst>
          </a:custGeom>
          <a:noFill/>
          <a:ln cap="flat" cmpd="sng" w="20325">
            <a:solidFill>
              <a:srgbClr val="FFAB4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18"/>
          <p:cNvCxnSpPr/>
          <p:nvPr/>
        </p:nvCxnSpPr>
        <p:spPr>
          <a:xfrm>
            <a:off x="4998400" y="3932775"/>
            <a:ext cx="1269000" cy="382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18"/>
          <p:cNvSpPr txBox="1"/>
          <p:nvPr/>
        </p:nvSpPr>
        <p:spPr>
          <a:xfrm>
            <a:off x="3702025" y="2271175"/>
            <a:ext cx="18036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Gaussian</a:t>
            </a:r>
            <a:r>
              <a:rPr lang="en" sz="2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Naives Bayes</a:t>
            </a:r>
            <a:endParaRPr sz="24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6267400" y="3651788"/>
            <a:ext cx="1966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Cross Validate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6407253" y="4137687"/>
            <a:ext cx="1966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Loop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6267400" y="2395700"/>
            <a:ext cx="1966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Performance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267403" y="2861262"/>
            <a:ext cx="1966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289950" y="1167100"/>
            <a:ext cx="2024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Fit, Predict, Train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6241500" y="1584825"/>
            <a:ext cx="2121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Test/Train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716550" y="2552850"/>
            <a:ext cx="202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Pair Plots </a:t>
            </a:r>
            <a:endParaRPr sz="1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19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217" name="Google Shape;217;p19"/>
          <p:cNvSpPr txBox="1"/>
          <p:nvPr>
            <p:ph type="title"/>
          </p:nvPr>
        </p:nvSpPr>
        <p:spPr>
          <a:xfrm>
            <a:off x="455800" y="545825"/>
            <a:ext cx="7997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218" name="Google Shape;218;p19"/>
          <p:cNvGrpSpPr/>
          <p:nvPr/>
        </p:nvGrpSpPr>
        <p:grpSpPr>
          <a:xfrm>
            <a:off x="340975" y="1392675"/>
            <a:ext cx="3509275" cy="346800"/>
            <a:chOff x="459875" y="4106925"/>
            <a:chExt cx="3509275" cy="346800"/>
          </a:xfrm>
        </p:grpSpPr>
        <p:cxnSp>
          <p:nvCxnSpPr>
            <p:cNvPr id="219" name="Google Shape;219;p19"/>
            <p:cNvCxnSpPr/>
            <p:nvPr/>
          </p:nvCxnSpPr>
          <p:spPr>
            <a:xfrm>
              <a:off x="466950" y="4280325"/>
              <a:ext cx="35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" name="Google Shape;220;p19"/>
            <p:cNvSpPr/>
            <p:nvPr/>
          </p:nvSpPr>
          <p:spPr>
            <a:xfrm>
              <a:off x="459875" y="4230825"/>
              <a:ext cx="3190800" cy="99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410125" y="4106925"/>
              <a:ext cx="346800" cy="34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9"/>
          <p:cNvSpPr txBox="1"/>
          <p:nvPr/>
        </p:nvSpPr>
        <p:spPr>
          <a:xfrm>
            <a:off x="3848150" y="1365925"/>
            <a:ext cx="12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91</a:t>
            </a:r>
            <a:r>
              <a:rPr lang="en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%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4882525" y="1291873"/>
            <a:ext cx="36855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Accuracy Score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525" y="1919375"/>
            <a:ext cx="3685500" cy="293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100" y="1887465"/>
            <a:ext cx="4021574" cy="299744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/>
          <p:nvPr/>
        </p:nvSpPr>
        <p:spPr>
          <a:xfrm>
            <a:off x="714375" y="3343275"/>
            <a:ext cx="1447800" cy="133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0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232" name="Google Shape;232;p20"/>
          <p:cNvSpPr txBox="1"/>
          <p:nvPr>
            <p:ph type="title"/>
          </p:nvPr>
        </p:nvSpPr>
        <p:spPr>
          <a:xfrm>
            <a:off x="455800" y="545825"/>
            <a:ext cx="7997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Hmmm- Skew Ratio Plot and Balance</a:t>
            </a:r>
            <a:endParaRPr/>
          </a:p>
        </p:txBody>
      </p:sp>
      <p:pic>
        <p:nvPicPr>
          <p:cNvPr id="233" name="Google Shape;2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275" y="1401225"/>
            <a:ext cx="4211449" cy="3379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21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cxnSp>
      <p:sp>
        <p:nvSpPr>
          <p:cNvPr id="239" name="Google Shape;239;p21"/>
          <p:cNvSpPr txBox="1"/>
          <p:nvPr>
            <p:ph type="title"/>
          </p:nvPr>
        </p:nvSpPr>
        <p:spPr>
          <a:xfrm>
            <a:off x="455800" y="545825"/>
            <a:ext cx="7997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2</a:t>
            </a: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340975" y="1392675"/>
            <a:ext cx="3509275" cy="346800"/>
            <a:chOff x="459875" y="4106925"/>
            <a:chExt cx="3509275" cy="346800"/>
          </a:xfrm>
        </p:grpSpPr>
        <p:cxnSp>
          <p:nvCxnSpPr>
            <p:cNvPr id="241" name="Google Shape;241;p21"/>
            <p:cNvCxnSpPr/>
            <p:nvPr/>
          </p:nvCxnSpPr>
          <p:spPr>
            <a:xfrm>
              <a:off x="466950" y="4280325"/>
              <a:ext cx="35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21"/>
            <p:cNvSpPr/>
            <p:nvPr/>
          </p:nvSpPr>
          <p:spPr>
            <a:xfrm>
              <a:off x="459875" y="4230825"/>
              <a:ext cx="3190800" cy="99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3410125" y="4106925"/>
              <a:ext cx="346800" cy="34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1"/>
          <p:cNvSpPr txBox="1"/>
          <p:nvPr/>
        </p:nvSpPr>
        <p:spPr>
          <a:xfrm>
            <a:off x="3848150" y="1365925"/>
            <a:ext cx="12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75</a:t>
            </a:r>
            <a:r>
              <a:rPr lang="en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%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4882525" y="1291873"/>
            <a:ext cx="36855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Accuracy Score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75" y="1964098"/>
            <a:ext cx="3327203" cy="2998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650" y="1964100"/>
            <a:ext cx="3937136" cy="29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turistic Background Infographics by Slidesgo">
  <a:themeElements>
    <a:clrScheme name="Simple Light">
      <a:dk1>
        <a:srgbClr val="FFFFFF"/>
      </a:dk1>
      <a:lt1>
        <a:srgbClr val="001633"/>
      </a:lt1>
      <a:dk2>
        <a:srgbClr val="FFFFFF"/>
      </a:dk2>
      <a:lt2>
        <a:srgbClr val="FFAB40"/>
      </a:lt2>
      <a:accent1>
        <a:srgbClr val="85D5E6"/>
      </a:accent1>
      <a:accent2>
        <a:srgbClr val="78909C"/>
      </a:accent2>
      <a:accent3>
        <a:srgbClr val="0097A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