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>
        <p:scale>
          <a:sx n="400" d="100"/>
          <a:sy n="400" d="100"/>
        </p:scale>
        <p:origin x="1496" y="2160"/>
      </p:cViewPr>
      <p:guideLst>
        <p:guide orient="horz" pos="3168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5C7E-05B1-D04D-96EF-A00D9C17052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1DA7-CDAB-8641-A87F-C4841BA73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5C7E-05B1-D04D-96EF-A00D9C17052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1DA7-CDAB-8641-A87F-C4841BA73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3"/>
            <a:ext cx="174879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3"/>
            <a:ext cx="511683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5C7E-05B1-D04D-96EF-A00D9C17052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1DA7-CDAB-8641-A87F-C4841BA73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5C7E-05B1-D04D-96EF-A00D9C17052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1DA7-CDAB-8641-A87F-C4841BA73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5C7E-05B1-D04D-96EF-A00D9C17052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1DA7-CDAB-8641-A87F-C4841BA73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5C7E-05B1-D04D-96EF-A00D9C17052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1DA7-CDAB-8641-A87F-C4841BA73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5C7E-05B1-D04D-96EF-A00D9C17052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1DA7-CDAB-8641-A87F-C4841BA73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5C7E-05B1-D04D-96EF-A00D9C17052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1DA7-CDAB-8641-A87F-C4841BA73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5C7E-05B1-D04D-96EF-A00D9C17052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1DA7-CDAB-8641-A87F-C4841BA73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5C7E-05B1-D04D-96EF-A00D9C17052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1DA7-CDAB-8641-A87F-C4841BA73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5C7E-05B1-D04D-96EF-A00D9C17052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1DA7-CDAB-8641-A87F-C4841BA737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E5C7E-05B1-D04D-96EF-A00D9C17052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1DA7-CDAB-8641-A87F-C4841BA737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FP_nomodel_aggregated_ordering_top100_Figure2_group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55700" y="793750"/>
            <a:ext cx="5029200" cy="1181100"/>
          </a:xfrm>
          <a:prstGeom prst="rect">
            <a:avLst/>
          </a:prstGeom>
        </p:spPr>
      </p:pic>
      <p:pic>
        <p:nvPicPr>
          <p:cNvPr id="5" name="Picture 4" descr="GFP_aggregated_ordering_top100_Figure2_group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>
                <a:alphaModFix amt="87000"/>
              </a:blip>
              <a:stretch>
                <a:fillRect/>
              </a:stretch>
            </p:blipFill>
          </mc:Choice>
          <mc:Fallback>
            <p:blipFill>
              <a:blip r:embed="rId5">
                <a:alphaModFix amt="87000"/>
              </a:blip>
              <a:stretch>
                <a:fillRect/>
              </a:stretch>
            </p:blipFill>
          </mc:Fallback>
        </mc:AlternateContent>
        <p:spPr>
          <a:xfrm>
            <a:off x="850900" y="2927350"/>
            <a:ext cx="5029200" cy="1181100"/>
          </a:xfrm>
          <a:prstGeom prst="rect">
            <a:avLst/>
          </a:prstGeom>
        </p:spPr>
      </p:pic>
      <p:pic>
        <p:nvPicPr>
          <p:cNvPr id="6" name="Picture 5" descr="GFP_aggregated_ordering_top100_Figure2_groups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871" t="38489" b="24461"/>
          <a:stretch>
            <a:fillRect/>
          </a:stretch>
        </p:blipFill>
        <p:spPr>
          <a:xfrm>
            <a:off x="1841499" y="960298"/>
            <a:ext cx="4279901" cy="633551"/>
          </a:xfrm>
          <a:prstGeom prst="rect">
            <a:avLst/>
          </a:prstGeom>
        </p:spPr>
      </p:pic>
      <p:pic>
        <p:nvPicPr>
          <p:cNvPr id="7" name="Picture 6" descr="GFP_nomodel_aggregated_ordering_top100_Figure2_group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08100" y="946150"/>
            <a:ext cx="5029200" cy="1181100"/>
          </a:xfrm>
          <a:prstGeom prst="rect">
            <a:avLst/>
          </a:prstGeom>
        </p:spPr>
      </p:pic>
      <p:pic>
        <p:nvPicPr>
          <p:cNvPr id="8" name="Picture 7" descr="GFP_aggregated_ordering_top100_Figure2_groups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871" t="38489" b="24461"/>
          <a:stretch>
            <a:fillRect/>
          </a:stretch>
        </p:blipFill>
        <p:spPr>
          <a:xfrm>
            <a:off x="1993899" y="1112698"/>
            <a:ext cx="4279901" cy="6335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Stanford University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 Dulken</dc:creator>
  <cp:lastModifiedBy>Ben Dulken</cp:lastModifiedBy>
  <cp:revision>2</cp:revision>
  <dcterms:created xsi:type="dcterms:W3CDTF">2016-07-28T22:58:15Z</dcterms:created>
  <dcterms:modified xsi:type="dcterms:W3CDTF">2016-07-28T23:04:28Z</dcterms:modified>
</cp:coreProperties>
</file>