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4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9233" y="2157984"/>
            <a:ext cx="4570096" cy="940499"/>
          </a:xfrm>
        </p:spPr>
        <p:txBody>
          <a:bodyPr/>
          <a:lstStyle/>
          <a:p>
            <a:r>
              <a:rPr lang="en-US" dirty="0" smtClean="0"/>
              <a:t>Operation dad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2849" y="3437446"/>
            <a:ext cx="6819520" cy="1655762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Ben </a:t>
            </a: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dunbar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, Justin Hynes-Bruell, and bill </a:t>
            </a: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wisheart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21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Difficulties faced </a:t>
            </a:r>
          </a:p>
          <a:p>
            <a:pPr lvl="1"/>
            <a:r>
              <a:rPr lang="en-US" dirty="0" smtClean="0"/>
              <a:t>T</a:t>
            </a:r>
            <a:r>
              <a:rPr lang="en-US" dirty="0" smtClean="0"/>
              <a:t>asks ended up blocking each other during debug periods</a:t>
            </a:r>
          </a:p>
          <a:p>
            <a:pPr lvl="1"/>
            <a:r>
              <a:rPr lang="en-US" dirty="0" smtClean="0"/>
              <a:t>Successfully gathering left and right data from the RX chunks</a:t>
            </a:r>
          </a:p>
          <a:p>
            <a:pPr lvl="1"/>
            <a:r>
              <a:rPr lang="en-US" dirty="0" smtClean="0"/>
              <a:t>Understanding correlations using the convolve method</a:t>
            </a:r>
          </a:p>
          <a:p>
            <a:r>
              <a:rPr lang="en-US" dirty="0" smtClean="0"/>
              <a:t>Solutions created</a:t>
            </a:r>
          </a:p>
          <a:p>
            <a:pPr lvl="1"/>
            <a:r>
              <a:rPr lang="en-US" dirty="0" smtClean="0"/>
              <a:t>Raised the priority of the output task and ensured it would go into the suspend state so the processing task could run.</a:t>
            </a:r>
          </a:p>
          <a:p>
            <a:pPr lvl="1"/>
            <a:r>
              <a:rPr lang="en-US" dirty="0" smtClean="0"/>
              <a:t>Gathered left samples with a 24 bit shift on the </a:t>
            </a:r>
            <a:r>
              <a:rPr lang="en-US" dirty="0" err="1" smtClean="0"/>
              <a:t>pChunk</a:t>
            </a:r>
            <a:r>
              <a:rPr lang="en-US" dirty="0"/>
              <a:t>-</a:t>
            </a:r>
            <a:r>
              <a:rPr lang="en-US" dirty="0" smtClean="0"/>
              <a:t>&gt;u16_buff</a:t>
            </a:r>
          </a:p>
          <a:p>
            <a:pPr lvl="1"/>
            <a:r>
              <a:rPr lang="en-US" dirty="0" smtClean="0"/>
              <a:t>Gathered right samples with a 16 bit shift and then a 0x00FF mask on the data.</a:t>
            </a:r>
          </a:p>
          <a:p>
            <a:pPr lvl="2"/>
            <a:r>
              <a:rPr lang="en-US" dirty="0" smtClean="0"/>
              <a:t>Placed samples into separate arrays</a:t>
            </a:r>
          </a:p>
          <a:p>
            <a:pPr lvl="1"/>
            <a:r>
              <a:rPr lang="en-US" dirty="0" smtClean="0"/>
              <a:t>Wrote a function to perform a convolution on two arrays of unsigned </a:t>
            </a:r>
            <a:r>
              <a:rPr lang="en-US" dirty="0" err="1" smtClean="0"/>
              <a:t>int</a:t>
            </a:r>
            <a:r>
              <a:rPr lang="en-US" dirty="0" smtClean="0"/>
              <a:t> to determine the phase shift between the two arrays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8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Solution Approach</a:t>
            </a:r>
          </a:p>
          <a:p>
            <a:pPr lvl="1"/>
            <a:r>
              <a:rPr lang="en-US" dirty="0" smtClean="0"/>
              <a:t>Inputs/Outputs</a:t>
            </a:r>
          </a:p>
          <a:p>
            <a:pPr lvl="1"/>
            <a:r>
              <a:rPr lang="en-US" dirty="0" smtClean="0"/>
              <a:t>Conceptual Understanding</a:t>
            </a:r>
            <a:endParaRPr lang="en-US" dirty="0"/>
          </a:p>
          <a:p>
            <a:r>
              <a:rPr lang="en-US" dirty="0" smtClean="0"/>
              <a:t>Experimental Results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8798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direction audio detection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Real time system that utilizes 2 microphones mounted on a wall to analyze sound waves and determine in which direction the sound originated from</a:t>
            </a:r>
          </a:p>
          <a:p>
            <a:endParaRPr lang="en-US" dirty="0"/>
          </a:p>
          <a:p>
            <a:r>
              <a:rPr lang="en-US" dirty="0" smtClean="0"/>
              <a:t>Goal: Learn how to handle and compare two audio inputs while implementing skills gained from previous labs</a:t>
            </a:r>
          </a:p>
          <a:p>
            <a:endParaRPr lang="en-US" dirty="0"/>
          </a:p>
          <a:p>
            <a:r>
              <a:rPr lang="en-US" dirty="0" smtClean="0"/>
              <a:t>Application: A security camera with a limited field of view could turn towards a source of sound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6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Approach -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mics mounted to a PCB</a:t>
            </a:r>
          </a:p>
          <a:p>
            <a:r>
              <a:rPr lang="en-US" dirty="0" smtClean="0"/>
              <a:t>Fixed distance </a:t>
            </a:r>
            <a:r>
              <a:rPr lang="en-US" dirty="0" smtClean="0"/>
              <a:t>apart</a:t>
            </a:r>
          </a:p>
          <a:p>
            <a:pPr lvl="1"/>
            <a:r>
              <a:rPr lang="en-US" dirty="0" smtClean="0"/>
              <a:t>0.0327279 </a:t>
            </a:r>
            <a:r>
              <a:rPr lang="en-US" dirty="0"/>
              <a:t>m</a:t>
            </a:r>
            <a:endParaRPr lang="en-US" dirty="0" smtClean="0"/>
          </a:p>
        </p:txBody>
      </p:sp>
      <p:pic>
        <p:nvPicPr>
          <p:cNvPr id="4" name="Picture 2" descr="micProj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704" y="2517663"/>
            <a:ext cx="4248368" cy="193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82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approach </a:t>
            </a:r>
            <a:r>
              <a:rPr lang="en-US" dirty="0" smtClean="0"/>
              <a:t>– </a:t>
            </a:r>
            <a:r>
              <a:rPr lang="en-US" dirty="0" err="1" smtClean="0"/>
              <a:t>ProcessinG</a:t>
            </a:r>
            <a:r>
              <a:rPr lang="en-US" dirty="0" smtClean="0"/>
              <a:t> RX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Pushed samples onto a queue to get a window of data on the audio signal.</a:t>
            </a:r>
          </a:p>
          <a:p>
            <a:r>
              <a:rPr lang="en-US" dirty="0" smtClean="0"/>
              <a:t>Once the window was full it would start moving via push and pop functions.</a:t>
            </a:r>
          </a:p>
          <a:p>
            <a:r>
              <a:rPr lang="en-US" dirty="0" smtClean="0"/>
              <a:t>The window was a queue class with a left and a right queue</a:t>
            </a:r>
          </a:p>
          <a:p>
            <a:r>
              <a:rPr lang="en-US" dirty="0" smtClean="0"/>
              <a:t>The class provided a function to return the result of a convolution on the members.</a:t>
            </a:r>
          </a:p>
          <a:p>
            <a:endParaRPr lang="en-US" dirty="0"/>
          </a:p>
          <a:p>
            <a:r>
              <a:rPr lang="en-US" dirty="0" smtClean="0"/>
              <a:t>for(</a:t>
            </a:r>
            <a:r>
              <a:rPr lang="en-US" dirty="0" err="1" smtClean="0"/>
              <a:t>sampleNr</a:t>
            </a:r>
            <a:r>
              <a:rPr lang="en-US" dirty="0" smtClean="0"/>
              <a:t>=0;sampleNr </a:t>
            </a:r>
            <a:r>
              <a:rPr lang="en-US" dirty="0"/>
              <a:t>&lt; </a:t>
            </a:r>
            <a:r>
              <a:rPr lang="en-US" dirty="0" err="1"/>
              <a:t>samplesInChunk;sampleNr</a:t>
            </a:r>
            <a:r>
              <a:rPr lang="en-US" dirty="0"/>
              <a:t>++) {</a:t>
            </a:r>
          </a:p>
          <a:p>
            <a:r>
              <a:rPr lang="en-US" dirty="0"/>
              <a:t> </a:t>
            </a:r>
            <a:r>
              <a:rPr lang="en-US" dirty="0" err="1"/>
              <a:t>pThis</a:t>
            </a:r>
            <a:r>
              <a:rPr lang="en-US" dirty="0"/>
              <a:t>-&gt;left[</a:t>
            </a:r>
            <a:r>
              <a:rPr lang="en-US" dirty="0" err="1"/>
              <a:t>pThis</a:t>
            </a:r>
            <a:r>
              <a:rPr lang="en-US" dirty="0"/>
              <a:t>-&gt;position] = ((unsigned 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err="1"/>
              <a:t>pChunk</a:t>
            </a:r>
            <a:r>
              <a:rPr lang="en-US" dirty="0"/>
              <a:t>-&gt;u16_buff[</a:t>
            </a:r>
            <a:r>
              <a:rPr lang="en-US" dirty="0" err="1"/>
              <a:t>sampleNr</a:t>
            </a:r>
            <a:r>
              <a:rPr lang="en-US" dirty="0"/>
              <a:t>]) &lt;&lt; 24;</a:t>
            </a:r>
          </a:p>
          <a:p>
            <a:r>
              <a:rPr lang="en-US" dirty="0"/>
              <a:t> </a:t>
            </a:r>
            <a:r>
              <a:rPr lang="en-US" dirty="0" err="1"/>
              <a:t>pThis</a:t>
            </a:r>
            <a:r>
              <a:rPr lang="en-US" dirty="0"/>
              <a:t>-&gt;right[</a:t>
            </a:r>
            <a:r>
              <a:rPr lang="en-US" dirty="0" err="1"/>
              <a:t>pThis</a:t>
            </a:r>
            <a:r>
              <a:rPr lang="en-US" dirty="0"/>
              <a:t>-&gt;position] = 0x00FF &amp; (((unsigned 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err="1"/>
              <a:t>pChunk</a:t>
            </a:r>
            <a:r>
              <a:rPr lang="en-US" dirty="0"/>
              <a:t>-&gt;u16_buff[</a:t>
            </a:r>
            <a:r>
              <a:rPr lang="en-US" dirty="0" err="1"/>
              <a:t>sampleNr</a:t>
            </a:r>
            <a:r>
              <a:rPr lang="en-US" dirty="0"/>
              <a:t>]) &lt;&lt; 16);</a:t>
            </a:r>
          </a:p>
          <a:p>
            <a:r>
              <a:rPr lang="en-US" dirty="0"/>
              <a:t> </a:t>
            </a:r>
            <a:r>
              <a:rPr lang="en-US" dirty="0" err="1"/>
              <a:t>pThis</a:t>
            </a:r>
            <a:r>
              <a:rPr lang="en-US" dirty="0"/>
              <a:t>-&gt;position += 1;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84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approach – </a:t>
            </a:r>
            <a:r>
              <a:rPr lang="en-US" dirty="0" smtClean="0"/>
              <a:t>Processing </a:t>
            </a:r>
            <a:r>
              <a:rPr lang="en-US" dirty="0" err="1" smtClean="0"/>
              <a:t>Corr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slide will be about taking the two arrays and convolving them to determine to determine the Phase Shift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006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Approach – angle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 //Get the phase difference from the convolve queue.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samplesDelayed</a:t>
            </a:r>
            <a:r>
              <a:rPr lang="en-US" dirty="0"/>
              <a:t> = </a:t>
            </a:r>
            <a:r>
              <a:rPr lang="en-US" dirty="0" err="1"/>
              <a:t>convolveQueue_getSampleCountPhaseDiff</a:t>
            </a:r>
            <a:r>
              <a:rPr lang="en-US" dirty="0"/>
              <a:t>(&amp;</a:t>
            </a:r>
            <a:r>
              <a:rPr lang="en-US" dirty="0" err="1"/>
              <a:t>pThis</a:t>
            </a:r>
            <a:r>
              <a:rPr lang="en-US" dirty="0"/>
              <a:t>-&gt;</a:t>
            </a:r>
            <a:r>
              <a:rPr lang="en-US" dirty="0" err="1"/>
              <a:t>convQueue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//Angle equation:</a:t>
            </a:r>
          </a:p>
          <a:p>
            <a:r>
              <a:rPr lang="en-US" dirty="0"/>
              <a:t>    //Our calculations will work when the two signals are between -4 and 4 samples</a:t>
            </a:r>
          </a:p>
          <a:p>
            <a:r>
              <a:rPr lang="en-US" dirty="0"/>
              <a:t>    //different in terms of phase offset.</a:t>
            </a:r>
          </a:p>
          <a:p>
            <a:r>
              <a:rPr lang="en-US" dirty="0"/>
              <a:t>    double ratio = (double) SPEED_SOUND * (</a:t>
            </a:r>
            <a:r>
              <a:rPr lang="en-US" dirty="0" err="1"/>
              <a:t>samplesDelayed</a:t>
            </a:r>
            <a:r>
              <a:rPr lang="en-US" dirty="0"/>
              <a:t>/SAMPLING_FREQUENCY)/MIC_DISTANCE;</a:t>
            </a:r>
          </a:p>
          <a:p>
            <a:r>
              <a:rPr lang="en-US" dirty="0"/>
              <a:t>double </a:t>
            </a:r>
            <a:r>
              <a:rPr lang="en-US" dirty="0" err="1"/>
              <a:t>sourceAngle</a:t>
            </a:r>
            <a:r>
              <a:rPr lang="en-US" dirty="0"/>
              <a:t> = </a:t>
            </a:r>
            <a:r>
              <a:rPr lang="en-US" dirty="0" err="1"/>
              <a:t>asin</a:t>
            </a:r>
            <a:r>
              <a:rPr lang="en-US" dirty="0"/>
              <a:t>(ratio);</a:t>
            </a:r>
          </a:p>
          <a:p>
            <a:r>
              <a:rPr lang="en-US" dirty="0"/>
              <a:t>//source angle to degrees</a:t>
            </a:r>
          </a:p>
          <a:p>
            <a:r>
              <a:rPr lang="en-US" dirty="0" err="1"/>
              <a:t>sourceAngle</a:t>
            </a:r>
            <a:r>
              <a:rPr lang="en-US" dirty="0"/>
              <a:t> = </a:t>
            </a:r>
            <a:r>
              <a:rPr lang="en-US" dirty="0" err="1"/>
              <a:t>sourceAngle</a:t>
            </a:r>
            <a:r>
              <a:rPr lang="en-US" dirty="0"/>
              <a:t> * 180.0/PI;</a:t>
            </a:r>
          </a:p>
          <a:p>
            <a:r>
              <a:rPr lang="en-US" dirty="0"/>
              <a:t>    //This calculated angle is the angle away from the line that is equidistant from each</a:t>
            </a:r>
          </a:p>
          <a:p>
            <a:r>
              <a:rPr lang="en-US" dirty="0"/>
              <a:t>    //microphone, which is 90 degrees in our analysis.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angle = 90 + (</a:t>
            </a:r>
            <a:r>
              <a:rPr lang="en-US" dirty="0" err="1"/>
              <a:t>int</a:t>
            </a:r>
            <a:r>
              <a:rPr lang="en-US" dirty="0"/>
              <a:t>) </a:t>
            </a:r>
            <a:r>
              <a:rPr lang="en-US" dirty="0" err="1"/>
              <a:t>sourceAngle</a:t>
            </a:r>
            <a:r>
              <a:rPr lang="en-US" dirty="0"/>
              <a:t>;</a:t>
            </a:r>
          </a:p>
          <a:p>
            <a:r>
              <a:rPr lang="en-US" dirty="0"/>
              <a:t>//Give tenths of degrees</a:t>
            </a:r>
          </a:p>
          <a:p>
            <a:r>
              <a:rPr lang="en-US" dirty="0"/>
              <a:t>    angle = angle * 10;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2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approach -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slide will go over how the Angle and Distance output was passed to the output task and displayed.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914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Gathered test files from the mic setup.</a:t>
            </a:r>
          </a:p>
          <a:p>
            <a:r>
              <a:rPr lang="en-US" dirty="0" smtClean="0"/>
              <a:t>Analyzed test files in </a:t>
            </a:r>
            <a:r>
              <a:rPr lang="en-US" dirty="0" err="1" smtClean="0"/>
              <a:t>MatLab</a:t>
            </a:r>
            <a:r>
              <a:rPr lang="en-US" dirty="0" smtClean="0"/>
              <a:t> to determine </a:t>
            </a:r>
            <a:r>
              <a:rPr lang="en-US" dirty="0" err="1" smtClean="0"/>
              <a:t>viablilty</a:t>
            </a:r>
            <a:r>
              <a:rPr lang="en-US" dirty="0" smtClean="0"/>
              <a:t> of convolution approach.</a:t>
            </a:r>
          </a:p>
          <a:p>
            <a:r>
              <a:rPr lang="en-US" dirty="0" smtClean="0"/>
              <a:t>Output completed, tested once the new workspace was available.</a:t>
            </a:r>
          </a:p>
          <a:p>
            <a:r>
              <a:rPr lang="en-US" dirty="0" smtClean="0"/>
              <a:t>Processing was tested to make sure that given the phase difference, the angle calculation was correct.</a:t>
            </a:r>
          </a:p>
          <a:p>
            <a:r>
              <a:rPr lang="en-US" dirty="0" smtClean="0"/>
              <a:t>In the end the mics could pick up audio, the processor could analyze the signal, and the LEDs and OLED screen could successfully return the calculated result.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18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120</TotalTime>
  <Words>593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Operation dad</vt:lpstr>
      <vt:lpstr>Outline</vt:lpstr>
      <vt:lpstr>Introduction to direction audio detection</vt:lpstr>
      <vt:lpstr>Solution Approach - Inputs</vt:lpstr>
      <vt:lpstr>Solution approach – ProcessinG RX DATA</vt:lpstr>
      <vt:lpstr>Solution approach – Processing Corr </vt:lpstr>
      <vt:lpstr>Solution Approach – angle computation</vt:lpstr>
      <vt:lpstr>Solution approach - Outputs</vt:lpstr>
      <vt:lpstr>Experimental 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 dad</dc:title>
  <dc:creator>William J Wisheart</dc:creator>
  <cp:lastModifiedBy>Justin Hynes-Bruell</cp:lastModifiedBy>
  <cp:revision>15</cp:revision>
  <dcterms:created xsi:type="dcterms:W3CDTF">2016-04-23T19:04:20Z</dcterms:created>
  <dcterms:modified xsi:type="dcterms:W3CDTF">2016-04-24T16:43:29Z</dcterms:modified>
</cp:coreProperties>
</file>