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 dad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Ben </a:t>
            </a:r>
            <a:r>
              <a:rPr lang="en-US" dirty="0" err="1" smtClean="0"/>
              <a:t>dunbar</a:t>
            </a:r>
            <a:r>
              <a:rPr lang="en-US" dirty="0" smtClean="0"/>
              <a:t>, Justin Hynes-</a:t>
            </a:r>
            <a:r>
              <a:rPr lang="en-US" dirty="0" err="1" smtClean="0"/>
              <a:t>Bruell</a:t>
            </a:r>
            <a:r>
              <a:rPr lang="en-US" dirty="0" smtClean="0"/>
              <a:t>, and bill </a:t>
            </a:r>
            <a:r>
              <a:rPr lang="en-US" dirty="0" err="1" smtClean="0"/>
              <a:t>wisheart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Solution Approach</a:t>
            </a:r>
          </a:p>
          <a:p>
            <a:pPr lvl="1"/>
            <a:r>
              <a:rPr lang="en-US" dirty="0" smtClean="0"/>
              <a:t>Inputs/Outputs</a:t>
            </a:r>
          </a:p>
          <a:p>
            <a:pPr lvl="1"/>
            <a:r>
              <a:rPr lang="en-US" dirty="0" smtClean="0"/>
              <a:t>Conceptual Understanding</a:t>
            </a:r>
            <a:endParaRPr lang="en-US" dirty="0"/>
          </a:p>
          <a:p>
            <a:r>
              <a:rPr lang="en-US" dirty="0" smtClean="0"/>
              <a:t>Experimental Results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8798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direction audio detection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Real time system that utilizes 2 microphones mounted on a wall to analyze sound waves and determine in which direction the sound originated from</a:t>
            </a:r>
          </a:p>
          <a:p>
            <a:endParaRPr lang="en-US" dirty="0"/>
          </a:p>
          <a:p>
            <a:r>
              <a:rPr lang="en-US" dirty="0" smtClean="0"/>
              <a:t>Goal: Learn how to handle and compare two audio inputs while implementing skills gained from previous labs</a:t>
            </a:r>
          </a:p>
          <a:p>
            <a:endParaRPr lang="en-US" dirty="0"/>
          </a:p>
          <a:p>
            <a:r>
              <a:rPr lang="en-US" dirty="0" smtClean="0"/>
              <a:t>Application: A security camera with a limited field of view could turn towards a source of 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6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 -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mics mounted to a PCB</a:t>
            </a:r>
          </a:p>
          <a:p>
            <a:r>
              <a:rPr lang="en-US" dirty="0" smtClean="0"/>
              <a:t>Fixed distance apart (45 mm)</a:t>
            </a:r>
          </a:p>
          <a:p>
            <a:endParaRPr lang="en-US" dirty="0" smtClean="0"/>
          </a:p>
        </p:txBody>
      </p:sp>
      <p:pic>
        <p:nvPicPr>
          <p:cNvPr id="4" name="Picture 2" descr="micPro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04" y="2517663"/>
            <a:ext cx="4248368" cy="19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82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 - Processing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4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 -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1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82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84</TotalTime>
  <Words>115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Operation dad</vt:lpstr>
      <vt:lpstr>Outline</vt:lpstr>
      <vt:lpstr>Introduction to direction audio detection</vt:lpstr>
      <vt:lpstr>Solution Approach - Inputs</vt:lpstr>
      <vt:lpstr>Solution approach - Processing </vt:lpstr>
      <vt:lpstr>Solution approach - Outputs</vt:lpstr>
      <vt:lpstr>Experimental 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dad</dc:title>
  <dc:creator>William J Wisheart</dc:creator>
  <cp:lastModifiedBy>William J Wisheart</cp:lastModifiedBy>
  <cp:revision>10</cp:revision>
  <dcterms:created xsi:type="dcterms:W3CDTF">2016-04-23T19:04:20Z</dcterms:created>
  <dcterms:modified xsi:type="dcterms:W3CDTF">2016-04-23T20:29:18Z</dcterms:modified>
</cp:coreProperties>
</file>