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0A06D-6684-4C83-927E-DD8BF7806CB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B69F7-492A-46D4-A06E-E853A7180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B69F7-492A-46D4-A06E-E853A7180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7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5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10FC-2777-4773-A870-B3B283502C0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29AF-E151-41BF-A5F5-230D41DA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45" y="1066774"/>
            <a:ext cx="1969906" cy="14535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10" y="1202968"/>
            <a:ext cx="1569102" cy="11811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24" y="1202968"/>
            <a:ext cx="2611810" cy="84997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45" y="3691071"/>
            <a:ext cx="2244630" cy="79792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790575" y="1202968"/>
            <a:ext cx="1000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371850" y="1202968"/>
            <a:ext cx="1029771" cy="42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401621" y="1428750"/>
            <a:ext cx="2970729" cy="19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448550" y="1906427"/>
            <a:ext cx="638175" cy="2183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458075" y="1914525"/>
            <a:ext cx="3133725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591800" y="242375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Vin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885825" y="5753100"/>
            <a:ext cx="10629626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-42870" y="882108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 3.7-4.2V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31308" y="5383768"/>
            <a:ext cx="10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GND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985786" y="540758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GND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219450" y="2257425"/>
            <a:ext cx="152400" cy="349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01621" y="1942689"/>
            <a:ext cx="84305" cy="385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/>
          <p:nvPr/>
        </p:nvCxnSpPr>
        <p:spPr>
          <a:xfrm flipH="1">
            <a:off x="6571215" y="1627954"/>
            <a:ext cx="886860" cy="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/>
          <p:nvPr/>
        </p:nvCxnSpPr>
        <p:spPr>
          <a:xfrm>
            <a:off x="6582258" y="1760658"/>
            <a:ext cx="180216" cy="401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/>
          <p:nvPr/>
        </p:nvCxnSpPr>
        <p:spPr>
          <a:xfrm>
            <a:off x="9667875" y="4090033"/>
            <a:ext cx="133350" cy="171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/>
          <p:nvPr/>
        </p:nvCxnSpPr>
        <p:spPr>
          <a:xfrm flipV="1">
            <a:off x="9128496" y="3311882"/>
            <a:ext cx="0" cy="77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>
            <a:off x="9134475" y="3295650"/>
            <a:ext cx="155257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0225225" y="3283844"/>
            <a:ext cx="16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Control Pin</a:t>
            </a:r>
          </a:p>
        </p:txBody>
      </p:sp>
      <p:cxnSp>
        <p:nvCxnSpPr>
          <p:cNvPr id="1038" name="Straight Connector 1037"/>
          <p:cNvCxnSpPr/>
          <p:nvPr/>
        </p:nvCxnSpPr>
        <p:spPr>
          <a:xfrm>
            <a:off x="2596098" y="2384105"/>
            <a:ext cx="0" cy="108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2236758" y="339945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5V</a:t>
            </a:r>
            <a:endParaRPr lang="en-US" dirty="0"/>
          </a:p>
        </p:txBody>
      </p:sp>
      <p:cxnSp>
        <p:nvCxnSpPr>
          <p:cNvPr id="1041" name="Straight Connector 1040"/>
          <p:cNvCxnSpPr/>
          <p:nvPr/>
        </p:nvCxnSpPr>
        <p:spPr>
          <a:xfrm flipH="1">
            <a:off x="885825" y="2384105"/>
            <a:ext cx="1236897" cy="778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/>
          <p:cNvSpPr txBox="1"/>
          <p:nvPr/>
        </p:nvSpPr>
        <p:spPr>
          <a:xfrm>
            <a:off x="254970" y="313275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I/O Pin</a:t>
            </a:r>
            <a:endParaRPr lang="en-US" dirty="0"/>
          </a:p>
        </p:txBody>
      </p:sp>
      <p:cxnSp>
        <p:nvCxnSpPr>
          <p:cNvPr id="1046" name="Straight Connector 1045"/>
          <p:cNvCxnSpPr/>
          <p:nvPr/>
        </p:nvCxnSpPr>
        <p:spPr>
          <a:xfrm>
            <a:off x="8524231" y="4088368"/>
            <a:ext cx="0" cy="81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/>
          <p:nvPr/>
        </p:nvCxnSpPr>
        <p:spPr>
          <a:xfrm>
            <a:off x="8587029" y="4876800"/>
            <a:ext cx="3185871" cy="6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/>
          <p:cNvSpPr txBox="1"/>
          <p:nvPr/>
        </p:nvSpPr>
        <p:spPr>
          <a:xfrm>
            <a:off x="10048875" y="4576277"/>
            <a:ext cx="205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 High current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711501" y="552495"/>
            <a:ext cx="1050999" cy="371430"/>
            <a:chOff x="971550" y="1225034"/>
            <a:chExt cx="1114425" cy="36933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71550" y="1409700"/>
              <a:ext cx="11144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47775" y="122503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WW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57200" y="304800"/>
            <a:ext cx="2495550" cy="1238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581025" y="447675"/>
            <a:ext cx="247650" cy="29158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581025" y="795337"/>
            <a:ext cx="247650" cy="29158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581025" y="1143000"/>
            <a:ext cx="247650" cy="29158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8675" y="42600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8675" y="1086921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3757" y="7535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7203" y="1876425"/>
            <a:ext cx="3314298" cy="2499828"/>
            <a:chOff x="2933700" y="1310172"/>
            <a:chExt cx="4279378" cy="3247055"/>
          </a:xfrm>
        </p:grpSpPr>
        <p:pic>
          <p:nvPicPr>
            <p:cNvPr id="23" name="Picture 22" descr="SparkFun LiPo Charger Basic - Micro-US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025" y="1310172"/>
              <a:ext cx="3247053" cy="324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Flowchart: Connector 23"/>
            <p:cNvSpPr/>
            <p:nvPr/>
          </p:nvSpPr>
          <p:spPr>
            <a:xfrm>
              <a:off x="3019425" y="2362200"/>
              <a:ext cx="228600" cy="2190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64659" y="21399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94664" y="299192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33700" y="1657349"/>
              <a:ext cx="4279378" cy="2552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019425" y="3233079"/>
              <a:ext cx="228600" cy="2190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4750" y="3657600"/>
              <a:ext cx="1896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Lipo</a:t>
              </a:r>
              <a:r>
                <a:rPr lang="en-US" dirty="0" smtClean="0"/>
                <a:t> Charger Basic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1167" y="4280060"/>
            <a:ext cx="3126370" cy="2299294"/>
            <a:chOff x="4398380" y="1251151"/>
            <a:chExt cx="3039922" cy="2266950"/>
          </a:xfrm>
        </p:grpSpPr>
        <p:pic>
          <p:nvPicPr>
            <p:cNvPr id="31" name="Picture 2" descr="https://a.pololu-files.com/picture/0J1308.600x480.jpg?2044dcc141ad1b7b995b7a742b6b7c7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860" y="2013639"/>
              <a:ext cx="1021878" cy="817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4398380" y="1251151"/>
              <a:ext cx="3039922" cy="2266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10849" y="1705754"/>
              <a:ext cx="262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ACS714 Current Sensor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509907" y="1336422"/>
              <a:ext cx="370390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929016" y="1336422"/>
              <a:ext cx="370390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859755" y="3146094"/>
              <a:ext cx="154464" cy="1591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56294" y="1648550"/>
              <a:ext cx="1064870" cy="2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59755" y="127030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86950" y="2856341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Vcc</a:t>
              </a:r>
              <a:endParaRPr lang="en-US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57462" y="285289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40641" y="285634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GND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051836" y="3148286"/>
              <a:ext cx="154464" cy="1591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774552" y="3146094"/>
              <a:ext cx="154464" cy="1591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848350" y="4280060"/>
            <a:ext cx="3562350" cy="126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6136481" y="4722923"/>
            <a:ext cx="295275" cy="37460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6967537" y="4722924"/>
            <a:ext cx="295275" cy="37460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929934" y="4722923"/>
            <a:ext cx="295275" cy="37460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8786515" y="4732568"/>
            <a:ext cx="295275" cy="37460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262812" y="4353591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01027" y="51157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99262" y="50871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59218" y="5044972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Control+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521868" y="5053037"/>
            <a:ext cx="94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/>
          <a:srcRect l="43829" t="33492" r="35316" b="38571"/>
          <a:stretch/>
        </p:blipFill>
        <p:spPr>
          <a:xfrm rot="16200000">
            <a:off x="-710557" y="2151412"/>
            <a:ext cx="3990230" cy="18960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t="27778" r="-658" b="22037"/>
          <a:stretch/>
        </p:blipFill>
        <p:spPr>
          <a:xfrm>
            <a:off x="4510087" y="457200"/>
            <a:ext cx="6500813" cy="579990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3428214" y="1066800"/>
            <a:ext cx="5029986" cy="88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356600" y="1111250"/>
            <a:ext cx="127000" cy="4546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5928" y="9202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428214" y="1397000"/>
            <a:ext cx="4598186" cy="1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6663" y="1289566"/>
            <a:ext cx="16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 High Current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248400" y="1658898"/>
            <a:ext cx="228600" cy="258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248400" y="1866900"/>
            <a:ext cx="216694" cy="292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248399" y="2166898"/>
            <a:ext cx="222648" cy="284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248400" y="2565400"/>
            <a:ext cx="228600" cy="215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6300" y="1617702"/>
            <a:ext cx="216297" cy="282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13600" y="1917700"/>
            <a:ext cx="235148" cy="241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26300" y="2159000"/>
            <a:ext cx="250726" cy="292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26300" y="2408198"/>
            <a:ext cx="231031" cy="258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13800" y="1155700"/>
            <a:ext cx="2603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674100" y="1155700"/>
            <a:ext cx="114300" cy="2228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457502" y="97103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 Due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8674100" y="3771900"/>
            <a:ext cx="2603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629650" y="3771900"/>
            <a:ext cx="19050" cy="1885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277600" y="35872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Due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rot="16200000" flipH="1">
            <a:off x="5683429" y="3892726"/>
            <a:ext cx="761643" cy="139701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6210300" y="3594100"/>
            <a:ext cx="529037" cy="765577"/>
          </a:xfrm>
          <a:custGeom>
            <a:avLst/>
            <a:gdLst>
              <a:gd name="connsiteX0" fmla="*/ 0 w 529037"/>
              <a:gd name="connsiteY0" fmla="*/ 0 h 765577"/>
              <a:gd name="connsiteX1" fmla="*/ 482600 w 529037"/>
              <a:gd name="connsiteY1" fmla="*/ 685800 h 765577"/>
              <a:gd name="connsiteX2" fmla="*/ 482600 w 529037"/>
              <a:gd name="connsiteY2" fmla="*/ 723900 h 7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37" h="765577">
                <a:moveTo>
                  <a:pt x="0" y="0"/>
                </a:moveTo>
                <a:cubicBezTo>
                  <a:pt x="201083" y="282575"/>
                  <a:pt x="402167" y="565150"/>
                  <a:pt x="482600" y="685800"/>
                </a:cubicBezTo>
                <a:cubicBezTo>
                  <a:pt x="563033" y="806450"/>
                  <a:pt x="522816" y="765175"/>
                  <a:pt x="482600" y="7239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6248400" y="3007517"/>
            <a:ext cx="986395" cy="1361283"/>
          </a:xfrm>
          <a:custGeom>
            <a:avLst/>
            <a:gdLst>
              <a:gd name="connsiteX0" fmla="*/ 0 w 986395"/>
              <a:gd name="connsiteY0" fmla="*/ 307183 h 1361283"/>
              <a:gd name="connsiteX1" fmla="*/ 850900 w 986395"/>
              <a:gd name="connsiteY1" fmla="*/ 65883 h 1361283"/>
              <a:gd name="connsiteX2" fmla="*/ 952500 w 986395"/>
              <a:gd name="connsiteY2" fmla="*/ 1361283 h 136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6395" h="1361283">
                <a:moveTo>
                  <a:pt x="0" y="307183"/>
                </a:moveTo>
                <a:cubicBezTo>
                  <a:pt x="346075" y="98691"/>
                  <a:pt x="692150" y="-109800"/>
                  <a:pt x="850900" y="65883"/>
                </a:cubicBezTo>
                <a:cubicBezTo>
                  <a:pt x="1009650" y="241566"/>
                  <a:pt x="1007533" y="1124216"/>
                  <a:pt x="952500" y="136128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390155" y="637454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Due Pin 4</a:t>
            </a:r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7467600" y="3666464"/>
            <a:ext cx="500323" cy="2683536"/>
          </a:xfrm>
          <a:custGeom>
            <a:avLst/>
            <a:gdLst>
              <a:gd name="connsiteX0" fmla="*/ 0 w 500323"/>
              <a:gd name="connsiteY0" fmla="*/ 600736 h 2683536"/>
              <a:gd name="connsiteX1" fmla="*/ 457200 w 500323"/>
              <a:gd name="connsiteY1" fmla="*/ 130836 h 2683536"/>
              <a:gd name="connsiteX2" fmla="*/ 482600 w 500323"/>
              <a:gd name="connsiteY2" fmla="*/ 2683536 h 268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323" h="2683536">
                <a:moveTo>
                  <a:pt x="0" y="600736"/>
                </a:moveTo>
                <a:cubicBezTo>
                  <a:pt x="188383" y="192219"/>
                  <a:pt x="376767" y="-216297"/>
                  <a:pt x="457200" y="130836"/>
                </a:cubicBezTo>
                <a:cubicBezTo>
                  <a:pt x="537633" y="477969"/>
                  <a:pt x="480483" y="2213636"/>
                  <a:pt x="482600" y="26835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972300" y="4406900"/>
            <a:ext cx="1651000" cy="1473284"/>
          </a:xfrm>
          <a:custGeom>
            <a:avLst/>
            <a:gdLst>
              <a:gd name="connsiteX0" fmla="*/ 0 w 1651000"/>
              <a:gd name="connsiteY0" fmla="*/ 0 h 1473284"/>
              <a:gd name="connsiteX1" fmla="*/ 762000 w 1651000"/>
              <a:gd name="connsiteY1" fmla="*/ 1409700 h 1473284"/>
              <a:gd name="connsiteX2" fmla="*/ 1651000 w 1651000"/>
              <a:gd name="connsiteY2" fmla="*/ 1257300 h 147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1473284">
                <a:moveTo>
                  <a:pt x="0" y="0"/>
                </a:moveTo>
                <a:cubicBezTo>
                  <a:pt x="243416" y="600075"/>
                  <a:pt x="486833" y="1200150"/>
                  <a:pt x="762000" y="1409700"/>
                </a:cubicBezTo>
                <a:cubicBezTo>
                  <a:pt x="1037167" y="1619250"/>
                  <a:pt x="1473200" y="1242483"/>
                  <a:pt x="1651000" y="12573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842000" y="3099414"/>
            <a:ext cx="1371600" cy="672486"/>
          </a:xfrm>
          <a:prstGeom prst="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32312" y="3771900"/>
            <a:ext cx="2117188" cy="1206500"/>
          </a:xfrm>
          <a:prstGeom prst="rect">
            <a:avLst/>
          </a:prstGeom>
          <a:solidFill>
            <a:srgbClr val="5B9BD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349500" y="3099414"/>
            <a:ext cx="3492500" cy="672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336805" y="3771900"/>
            <a:ext cx="3505195" cy="120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458200" y="457200"/>
            <a:ext cx="12700" cy="647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67923" y="497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 Due</a:t>
            </a:r>
            <a:endParaRPr lang="en-US" dirty="0"/>
          </a:p>
        </p:txBody>
      </p:sp>
      <p:sp>
        <p:nvSpPr>
          <p:cNvPr id="82" name="Freeform 81"/>
          <p:cNvSpPr/>
          <p:nvPr/>
        </p:nvSpPr>
        <p:spPr>
          <a:xfrm>
            <a:off x="6438900" y="4330700"/>
            <a:ext cx="1991652" cy="905079"/>
          </a:xfrm>
          <a:custGeom>
            <a:avLst/>
            <a:gdLst>
              <a:gd name="connsiteX0" fmla="*/ 0 w 1991652"/>
              <a:gd name="connsiteY0" fmla="*/ 0 h 905079"/>
              <a:gd name="connsiteX1" fmla="*/ 342900 w 1991652"/>
              <a:gd name="connsiteY1" fmla="*/ 787400 h 905079"/>
              <a:gd name="connsiteX2" fmla="*/ 1955800 w 1991652"/>
              <a:gd name="connsiteY2" fmla="*/ 723900 h 90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652" h="905079">
                <a:moveTo>
                  <a:pt x="0" y="0"/>
                </a:moveTo>
                <a:cubicBezTo>
                  <a:pt x="8466" y="333375"/>
                  <a:pt x="16933" y="666750"/>
                  <a:pt x="342900" y="787400"/>
                </a:cubicBezTo>
                <a:cubicBezTo>
                  <a:pt x="668867" y="908050"/>
                  <a:pt x="2247900" y="1001183"/>
                  <a:pt x="1955800" y="7239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57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Linevich</dc:creator>
  <cp:lastModifiedBy>Vadim Linevich</cp:lastModifiedBy>
  <cp:revision>4</cp:revision>
  <dcterms:created xsi:type="dcterms:W3CDTF">2017-02-08T20:31:23Z</dcterms:created>
  <dcterms:modified xsi:type="dcterms:W3CDTF">2017-02-17T18:47:48Z</dcterms:modified>
</cp:coreProperties>
</file>