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68FC-B291-4DE0-8AB9-7181CEAAE44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5DB3-3250-4D1C-9E77-8C1E9B1C9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6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68FC-B291-4DE0-8AB9-7181CEAAE44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5DB3-3250-4D1C-9E77-8C1E9B1C9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2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68FC-B291-4DE0-8AB9-7181CEAAE44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5DB3-3250-4D1C-9E77-8C1E9B1C9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5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68FC-B291-4DE0-8AB9-7181CEAAE44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5DB3-3250-4D1C-9E77-8C1E9B1C9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4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68FC-B291-4DE0-8AB9-7181CEAAE44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5DB3-3250-4D1C-9E77-8C1E9B1C9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6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68FC-B291-4DE0-8AB9-7181CEAAE44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5DB3-3250-4D1C-9E77-8C1E9B1C9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4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68FC-B291-4DE0-8AB9-7181CEAAE44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5DB3-3250-4D1C-9E77-8C1E9B1C9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3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68FC-B291-4DE0-8AB9-7181CEAAE44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5DB3-3250-4D1C-9E77-8C1E9B1C9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7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68FC-B291-4DE0-8AB9-7181CEAAE44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5DB3-3250-4D1C-9E77-8C1E9B1C9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9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68FC-B291-4DE0-8AB9-7181CEAAE44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5DB3-3250-4D1C-9E77-8C1E9B1C9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5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68FC-B291-4DE0-8AB9-7181CEAAE44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5DB3-3250-4D1C-9E77-8C1E9B1C9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B68FC-B291-4DE0-8AB9-7181CEAAE44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85DB3-3250-4D1C-9E77-8C1E9B1C9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5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62480" y="1136864"/>
            <a:ext cx="2196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SD Followed by PCNA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30569" y="5984341"/>
            <a:ext cx="367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Scatter Plots of Dataset1(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>
                <a:solidFill>
                  <a:schemeClr val="bg1"/>
                </a:solidFill>
              </a:rPr>
              <a:t>upervised)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191346"/>
            <a:ext cx="4564063" cy="342304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064" y="2185393"/>
            <a:ext cx="4579937" cy="3434952"/>
          </a:xfrm>
        </p:spPr>
      </p:pic>
    </p:spTree>
    <p:extLst>
      <p:ext uri="{BB962C8B-B14F-4D97-AF65-F5344CB8AC3E}">
        <p14:creationId xmlns:p14="http://schemas.microsoft.com/office/powerpoint/2010/main" val="155616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Results</vt:lpstr>
    </vt:vector>
  </TitlesOfParts>
  <Company>Georgia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Dan Goldman</dc:creator>
  <cp:lastModifiedBy>Dan Goldman</cp:lastModifiedBy>
  <cp:revision>1</cp:revision>
  <dcterms:created xsi:type="dcterms:W3CDTF">2016-04-04T15:45:32Z</dcterms:created>
  <dcterms:modified xsi:type="dcterms:W3CDTF">2016-04-04T15:46:00Z</dcterms:modified>
</cp:coreProperties>
</file>