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1" r:id="rId4"/>
  </p:sldMasterIdLst>
  <p:notesMasterIdLst>
    <p:notesMasterId r:id="rId9"/>
  </p:notesMasterIdLst>
  <p:handoutMasterIdLst>
    <p:handoutMasterId r:id="rId10"/>
  </p:handoutMasterIdLst>
  <p:sldIdLst>
    <p:sldId id="581" r:id="rId5"/>
    <p:sldId id="583" r:id="rId6"/>
    <p:sldId id="584" r:id="rId7"/>
    <p:sldId id="585" r:id="rId8"/>
  </p:sldIdLst>
  <p:sldSz cx="9144000" cy="6858000" type="screen4x3"/>
  <p:notesSz cx="6797675" cy="9928225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96">
          <p15:clr>
            <a:srgbClr val="A4A3A4"/>
          </p15:clr>
        </p15:guide>
        <p15:guide id="2" pos="44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BA424"/>
    <a:srgbClr val="F79327"/>
    <a:srgbClr val="FF7C00"/>
    <a:srgbClr val="007AC2"/>
    <a:srgbClr val="FFDD71"/>
    <a:srgbClr val="76C6EA"/>
    <a:srgbClr val="209DD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81365" autoAdjust="0"/>
  </p:normalViewPr>
  <p:slideViewPr>
    <p:cSldViewPr snapToGrid="0">
      <p:cViewPr varScale="1">
        <p:scale>
          <a:sx n="68" d="100"/>
          <a:sy n="68" d="100"/>
        </p:scale>
        <p:origin x="1891" y="43"/>
      </p:cViewPr>
      <p:guideLst>
        <p:guide orient="horz" pos="1396"/>
        <p:guide pos="4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3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wrap="square" lIns="92372" tIns="46187" rIns="92372" bIns="4618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wrap="square" lIns="92372" tIns="46187" rIns="92372" bIns="4618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D2406BD-5BAB-40C6-AE54-474EBD11C425}" type="datetimeFigureOut">
              <a:rPr lang="tr-TR" altLang="tr-TR"/>
              <a:pPr>
                <a:defRPr/>
              </a:pPr>
              <a:t>11.08.2025</a:t>
            </a:fld>
            <a:endParaRPr lang="tr-TR" alt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wrap="square" lIns="92372" tIns="46187" rIns="92372" bIns="4618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2372" tIns="46187" rIns="92372" bIns="4618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4A1E50C-FFE7-42E6-B724-C7165D119FA2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18627426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8" tIns="45853" rIns="91708" bIns="4585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8" tIns="45853" rIns="91708" bIns="4585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8" tIns="45853" rIns="91708" bIns="4585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8" tIns="45853" rIns="91708" bIns="4585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708" tIns="45853" rIns="91708" bIns="4585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7FFCD16-4E3C-48BC-9616-C2284B8EC459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5704356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8875" cy="3725862"/>
          </a:xfrm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7863" y="4716463"/>
            <a:ext cx="5441950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tr-T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9193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FFCD16-4E3C-48BC-9616-C2284B8EC459}" type="slidenum">
              <a:rPr lang="tr-TR" altLang="tr-TR"/>
              <a:pPr>
                <a:defRPr/>
              </a:pPr>
              <a:t>2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2940501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 userDrawn="1"/>
        </p:nvSpPr>
        <p:spPr bwMode="auto">
          <a:xfrm>
            <a:off x="7856538" y="6604000"/>
            <a:ext cx="720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fld id="{57944B98-5529-4CAF-913D-D8C69ACB5998}" type="slidenum">
              <a:rPr lang="tr-TR" altLang="tr-TR" sz="1200" smtClean="0">
                <a:solidFill>
                  <a:schemeClr val="bg1"/>
                </a:solidFill>
                <a:latin typeface="Trebuchet MS" panose="020B0603020202020204" pitchFamily="34" charset="0"/>
              </a:rPr>
              <a:pPr>
                <a:defRPr/>
              </a:pPr>
              <a:t>‹#›</a:t>
            </a:fld>
            <a:r>
              <a:rPr lang="tr-TR" altLang="tr-TR" sz="1200" dirty="0">
                <a:solidFill>
                  <a:schemeClr val="bg1"/>
                </a:solidFill>
                <a:latin typeface="Trebuchet MS" panose="020B0603020202020204" pitchFamily="34" charset="0"/>
              </a:rPr>
              <a:t>/27</a:t>
            </a:r>
          </a:p>
        </p:txBody>
      </p:sp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3843338" y="6581775"/>
            <a:ext cx="14573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tr-TR" altLang="tr-TR" sz="1200">
                <a:solidFill>
                  <a:schemeClr val="bg1"/>
                </a:solidFill>
                <a:latin typeface="Trebuchet MS" panose="020B0603020202020204" pitchFamily="34" charset="0"/>
              </a:rPr>
              <a:t>TASNİF DIŞI</a:t>
            </a:r>
          </a:p>
        </p:txBody>
      </p:sp>
    </p:spTree>
    <p:extLst>
      <p:ext uri="{BB962C8B-B14F-4D97-AF65-F5344CB8AC3E}">
        <p14:creationId xmlns:p14="http://schemas.microsoft.com/office/powerpoint/2010/main" val="1911266291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8"/>
          <p:cNvSpPr>
            <a:spLocks noGrp="1"/>
          </p:cNvSpPr>
          <p:nvPr>
            <p:ph type="title"/>
          </p:nvPr>
        </p:nvSpPr>
        <p:spPr bwMode="auto">
          <a:xfrm>
            <a:off x="236538" y="20638"/>
            <a:ext cx="7215187" cy="65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dirty="0"/>
              <a:t>Click to edit Master title style</a:t>
            </a:r>
            <a:endParaRPr lang="tr-TR" altLang="tr-TR" dirty="0"/>
          </a:p>
        </p:txBody>
      </p:sp>
      <p:sp>
        <p:nvSpPr>
          <p:cNvPr id="1027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236538" y="1268413"/>
            <a:ext cx="8629650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dirty="0"/>
              <a:t>Click to edit Master text styles</a:t>
            </a:r>
          </a:p>
          <a:p>
            <a:pPr lvl="1"/>
            <a:r>
              <a:rPr lang="en-US" altLang="tr-TR" dirty="0"/>
              <a:t>Second level</a:t>
            </a:r>
          </a:p>
          <a:p>
            <a:pPr lvl="2"/>
            <a:r>
              <a:rPr lang="en-US" altLang="tr-TR" dirty="0"/>
              <a:t>Third level</a:t>
            </a:r>
          </a:p>
          <a:p>
            <a:pPr lvl="3"/>
            <a:r>
              <a:rPr lang="en-US" altLang="tr-TR" dirty="0"/>
              <a:t>Fourth level</a:t>
            </a:r>
          </a:p>
          <a:p>
            <a:pPr lvl="4"/>
            <a:r>
              <a:rPr lang="en-US" altLang="tr-TR" dirty="0"/>
              <a:t>Fifth level</a:t>
            </a:r>
            <a:endParaRPr lang="tr-TR" altLang="tr-T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3" r:id="rId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 kern="1200">
          <a:solidFill>
            <a:srgbClr val="25406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254061"/>
          </a:solidFill>
          <a:latin typeface="Trebuchet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254061"/>
          </a:solidFill>
          <a:latin typeface="Trebuchet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254061"/>
          </a:solidFill>
          <a:latin typeface="Trebuchet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254061"/>
          </a:solidFill>
          <a:latin typeface="Trebuchet M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0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tr-TR" sz="1800">
              <a:latin typeface="Arial" panose="020B0604020202020204" pitchFamily="34" charset="0"/>
            </a:endParaRPr>
          </a:p>
        </p:txBody>
      </p:sp>
      <p:sp>
        <p:nvSpPr>
          <p:cNvPr id="5123" name="Text Box 49"/>
          <p:cNvSpPr txBox="1">
            <a:spLocks noChangeArrowheads="1"/>
          </p:cNvSpPr>
          <p:nvPr/>
        </p:nvSpPr>
        <p:spPr bwMode="auto">
          <a:xfrm rot="-5400000">
            <a:off x="8749506" y="6414294"/>
            <a:ext cx="5730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 typeface="Times New Roman" panose="02020603050405020304" pitchFamily="18" charset="0"/>
              <a:buNone/>
            </a:pPr>
            <a:r>
              <a:rPr lang="tr-TR" altLang="tr-TR" sz="600" b="1">
                <a:solidFill>
                  <a:srgbClr val="FFFFFF"/>
                </a:solidFill>
                <a:latin typeface="Arial" panose="020B0604020202020204" pitchFamily="34" charset="0"/>
              </a:rPr>
              <a:t>04.01.2017</a:t>
            </a:r>
          </a:p>
        </p:txBody>
      </p:sp>
      <p:sp>
        <p:nvSpPr>
          <p:cNvPr id="5" name="Metin kutusu 1"/>
          <p:cNvSpPr txBox="1">
            <a:spLocks noChangeArrowheads="1"/>
          </p:cNvSpPr>
          <p:nvPr/>
        </p:nvSpPr>
        <p:spPr bwMode="auto">
          <a:xfrm>
            <a:off x="0" y="5820392"/>
            <a:ext cx="9144000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tr-TR" altLang="tr-TR" sz="3000" dirty="0">
                <a:solidFill>
                  <a:srgbClr val="FBA424"/>
                </a:solidFill>
                <a:ea typeface="Trebuchet MS" panose="020B0603020202020204" pitchFamily="34" charset="0"/>
                <a:cs typeface="Trebuchet MS" panose="020B0603020202020204" pitchFamily="34" charset="0"/>
              </a:rPr>
              <a:t>Ağustos 2025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249DF6-E42E-476E-A4F5-5EFE15885113}"/>
              </a:ext>
            </a:extLst>
          </p:cNvPr>
          <p:cNvSpPr/>
          <p:nvPr/>
        </p:nvSpPr>
        <p:spPr>
          <a:xfrm>
            <a:off x="643467" y="3939273"/>
            <a:ext cx="781191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r-TR" sz="3200" dirty="0">
                <a:solidFill>
                  <a:schemeClr val="accent1">
                    <a:lumMod val="50000"/>
                  </a:schemeClr>
                </a:solidFill>
              </a:rPr>
              <a:t>Swagger/OpenAPI YAML dosyalarından Mikroservis İlişki Haritalandırma</a:t>
            </a:r>
          </a:p>
        </p:txBody>
      </p:sp>
    </p:spTree>
    <p:extLst>
      <p:ext uri="{BB962C8B-B14F-4D97-AF65-F5344CB8AC3E}">
        <p14:creationId xmlns:p14="http://schemas.microsoft.com/office/powerpoint/2010/main" val="54865842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9"/>
          <p:cNvSpPr>
            <a:spLocks noChangeArrowheads="1"/>
          </p:cNvSpPr>
          <p:nvPr/>
        </p:nvSpPr>
        <p:spPr bwMode="auto">
          <a:xfrm>
            <a:off x="488950" y="400050"/>
            <a:ext cx="6762750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 b="1" dirty="0">
              <a:solidFill>
                <a:schemeClr val="bg1"/>
              </a:solidFill>
              <a:ea typeface="Trebuchet MS" panose="020B0603020202020204" pitchFamily="34" charset="0"/>
              <a:cs typeface="Trebuchet MS" panose="020B0603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tr-TR" altLang="tr-TR" sz="1800" b="1" dirty="0">
              <a:solidFill>
                <a:schemeClr val="bg1"/>
              </a:solidFill>
              <a:ea typeface="Trebuchet MS" panose="020B0603020202020204" pitchFamily="34" charset="0"/>
              <a:cs typeface="Trebuchet MS" panose="020B0603020202020204" pitchFamily="34" charset="0"/>
            </a:endParaRPr>
          </a:p>
        </p:txBody>
      </p:sp>
      <p:sp>
        <p:nvSpPr>
          <p:cNvPr id="3" name="Content Placeholder 1"/>
          <p:cNvSpPr txBox="1">
            <a:spLocks/>
          </p:cNvSpPr>
          <p:nvPr/>
        </p:nvSpPr>
        <p:spPr>
          <a:xfrm>
            <a:off x="609600" y="1412776"/>
            <a:ext cx="8153400" cy="362594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tr-T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24D92A-CEDD-4DB5-B684-95FE2C1B0F4E}"/>
              </a:ext>
            </a:extLst>
          </p:cNvPr>
          <p:cNvSpPr txBox="1"/>
          <p:nvPr/>
        </p:nvSpPr>
        <p:spPr>
          <a:xfrm>
            <a:off x="609601" y="2632628"/>
            <a:ext cx="647982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tr-TR" sz="2000" spc="-1" dirty="0">
                <a:solidFill>
                  <a:srgbClr val="000000"/>
                </a:solidFill>
                <a:latin typeface="Arial"/>
                <a:ea typeface="DejaVu Sans"/>
              </a:rPr>
              <a:t>Hazırlayan: Buğrahan Dutucu</a:t>
            </a:r>
            <a:endParaRPr lang="en-US" sz="2000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tr-TR" sz="2000" spc="-1" dirty="0">
                <a:solidFill>
                  <a:srgbClr val="000000"/>
                </a:solidFill>
                <a:latin typeface="Arial"/>
                <a:ea typeface="DejaVu Sans"/>
              </a:rPr>
              <a:t>Sorumlu Mühendis: Merve Nur Bulut</a:t>
            </a:r>
            <a:endParaRPr lang="en-US" sz="2000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tr-TR" sz="2000" spc="-1" dirty="0">
                <a:solidFill>
                  <a:srgbClr val="000000"/>
                </a:solidFill>
                <a:latin typeface="Arial"/>
                <a:ea typeface="DejaVu Sans"/>
              </a:rPr>
              <a:t>Staj Süresi: 07.07.2025 – 25.08.2025 (30 iş günü)</a:t>
            </a:r>
            <a:endParaRPr lang="en-US" sz="2000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tr-TR" sz="2000" spc="-1" dirty="0">
                <a:solidFill>
                  <a:srgbClr val="000000"/>
                </a:solidFill>
                <a:latin typeface="Arial"/>
                <a:ea typeface="DejaVu Sans"/>
              </a:rPr>
              <a:t>Staj Birimi: SST Hava ve Füze Savunma Komuta Kontrol </a:t>
            </a:r>
          </a:p>
          <a:p>
            <a:pPr marL="457200">
              <a:lnSpc>
                <a:spcPct val="100000"/>
              </a:lnSpc>
              <a:spcBef>
                <a:spcPts val="281"/>
              </a:spcBef>
              <a:tabLst>
                <a:tab pos="0" algn="l"/>
              </a:tabLst>
            </a:pPr>
            <a:r>
              <a:rPr lang="tr-TR" sz="2000" spc="-1" dirty="0">
                <a:solidFill>
                  <a:srgbClr val="000000"/>
                </a:solidFill>
                <a:latin typeface="Arial"/>
                <a:ea typeface="DejaVu Sans"/>
              </a:rPr>
              <a:t>Yazılım Tasarım Müdürlüğü</a:t>
            </a:r>
            <a:endParaRPr lang="en-US" sz="2000" spc="-1" dirty="0">
              <a:latin typeface="Arial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29736096"/>
      </p:ext>
    </p:extLst>
  </p:cSld>
  <p:clrMapOvr>
    <a:masterClrMapping/>
  </p:clrMapOvr>
  <p:transition advClick="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E78BD8-CC09-4B28-B3D4-21365AC9D3E2}"/>
              </a:ext>
            </a:extLst>
          </p:cNvPr>
          <p:cNvSpPr txBox="1"/>
          <p:nvPr/>
        </p:nvSpPr>
        <p:spPr>
          <a:xfrm>
            <a:off x="167780" y="2273417"/>
            <a:ext cx="4983061" cy="2741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tr-TR" dirty="0"/>
              <a:t>Marmara Üniversitesi Mühendislik Fakültesi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tr-TR" dirty="0"/>
              <a:t>Bilgisayar Mühendisliği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tr-TR" dirty="0"/>
              <a:t>3. Sınıf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v"/>
            </a:pPr>
            <a:endParaRPr lang="tr-TR" dirty="0"/>
          </a:p>
        </p:txBody>
      </p:sp>
      <p:pic>
        <p:nvPicPr>
          <p:cNvPr id="7" name="Picture 6" descr="A large building with many windows&#10;&#10;AI-generated content may be incorrect.">
            <a:extLst>
              <a:ext uri="{FF2B5EF4-FFF2-40B4-BE49-F238E27FC236}">
                <a16:creationId xmlns:a16="http://schemas.microsoft.com/office/drawing/2014/main" id="{8DE9D418-DDD9-3810-5D86-9D64AC1FF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317" y="2372195"/>
            <a:ext cx="3763903" cy="211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63038"/>
      </p:ext>
    </p:extLst>
  </p:cSld>
  <p:clrMapOvr>
    <a:masterClrMapping/>
  </p:clrMapOvr>
  <p:transition advClick="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D58AF3-07F6-4595-817C-2FA2F13E79B2}"/>
              </a:ext>
            </a:extLst>
          </p:cNvPr>
          <p:cNvSpPr txBox="1"/>
          <p:nvPr/>
        </p:nvSpPr>
        <p:spPr>
          <a:xfrm>
            <a:off x="562062" y="1300294"/>
            <a:ext cx="765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İÇİNDEKİLER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A99797-F41C-4B27-A629-4FBC64FDA25D}"/>
              </a:ext>
            </a:extLst>
          </p:cNvPr>
          <p:cNvSpPr txBox="1"/>
          <p:nvPr/>
        </p:nvSpPr>
        <p:spPr>
          <a:xfrm>
            <a:off x="562062" y="2374084"/>
            <a:ext cx="7969542" cy="2776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/>
              <a:t>Staj Dönemi Özeti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/>
              <a:t>Projede Kullanılan Teknolojiler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/>
              <a:t>Staj Projesi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/>
              <a:t>Kazanımlar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tr-TR" dirty="0"/>
              <a:t>Soru-Cevap</a:t>
            </a:r>
          </a:p>
        </p:txBody>
      </p:sp>
    </p:spTree>
    <p:extLst>
      <p:ext uri="{BB962C8B-B14F-4D97-AF65-F5344CB8AC3E}">
        <p14:creationId xmlns:p14="http://schemas.microsoft.com/office/powerpoint/2010/main" val="3908474239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2_Office Theme">
  <a:themeElements>
    <a:clrScheme name="Ofi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048bf54-aa83-4439-b641-98df509ced0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5BE01AE1E5DBC243947741F177CBEA9E" ma:contentTypeVersion="6" ma:contentTypeDescription="Yeni belge oluşturun." ma:contentTypeScope="" ma:versionID="38f4fc015044c55c612cf29323aa2f33">
  <xsd:schema xmlns:xsd="http://www.w3.org/2001/XMLSchema" xmlns:xs="http://www.w3.org/2001/XMLSchema" xmlns:p="http://schemas.microsoft.com/office/2006/metadata/properties" xmlns:ns3="f048bf54-aa83-4439-b641-98df509ced0a" targetNamespace="http://schemas.microsoft.com/office/2006/metadata/properties" ma:root="true" ma:fieldsID="60a0bdd79bb6ee7b0b1ef52ee94f0c1f" ns3:_="">
    <xsd:import namespace="f048bf54-aa83-4439-b641-98df509ced0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48bf54-aa83-4439-b641-98df509ced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9E674A-4883-4338-9B0C-081EEE383D92}">
  <ds:schemaRefs>
    <ds:schemaRef ds:uri="http://purl.org/dc/terms/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infopath/2007/PartnerControls"/>
    <ds:schemaRef ds:uri="http://purl.org/dc/dcmitype/"/>
    <ds:schemaRef ds:uri="f048bf54-aa83-4439-b641-98df509ced0a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A3AC79A-8B1C-4BE4-9709-1C5B10B3B3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48BF03-C974-4C7C-817E-45E868855F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48bf54-aa83-4439-b641-98df509ced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46415e10-7270-4148-bc02-4fac48fe7ef2}" enabled="0" method="" siteId="{46415e10-7270-4148-bc02-4fac48fe7ef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15425</TotalTime>
  <Words>66</Words>
  <Application>Microsoft Office PowerPoint</Application>
  <PresentationFormat>On-screen Show (4:3)</PresentationFormat>
  <Paragraphs>18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Times New Roman</vt:lpstr>
      <vt:lpstr>Trebuchet MS</vt:lpstr>
      <vt:lpstr>Wingdings</vt:lpstr>
      <vt:lpstr>2_Office Theme</vt:lpstr>
      <vt:lpstr>PowerPoint Presentation</vt:lpstr>
      <vt:lpstr>PowerPoint Presentation</vt:lpstr>
      <vt:lpstr>PowerPoint Presentation</vt:lpstr>
      <vt:lpstr>PowerPoint Presentation</vt:lpstr>
    </vt:vector>
  </TitlesOfParts>
  <Company>Aselsan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keywords>Gizlilik Derecesini Seçiniz</cp:keywords>
  <cp:lastModifiedBy>hakim</cp:lastModifiedBy>
  <cp:revision>2</cp:revision>
  <dcterms:created xsi:type="dcterms:W3CDTF">2008-06-02T07:33:33Z</dcterms:created>
  <dcterms:modified xsi:type="dcterms:W3CDTF">2025-08-11T12:12:04Z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0x0101005BE01AE1E5DBC243947741F177CBEA9E</vt:lpwstr>
  </property>
  <property fmtid="{D5CDD505-2E9C-101B-9397-08002B2CF9AE}" pid="3" name="_dlc_DocIdItemGuid">
    <vt:lpwstr>aa78b9a9-58a6-42b0-a5e4-2835db24cc45</vt:lpwstr>
  </property>
  <property fmtid="{D5CDD505-2E9C-101B-9397-08002B2CF9AE}" pid="4" name="TitusGUID">
    <vt:lpwstr>37b2c556-5f71-4e84-8239-079d0560e5d9</vt:lpwstr>
  </property>
  <property fmtid="{D5CDD505-2E9C-101B-9397-08002B2CF9AE}" pid="5" name="LANGUAGE">
    <vt:lpwstr>TR</vt:lpwstr>
  </property>
  <property fmtid="{D5CDD505-2E9C-101B-9397-08002B2CF9AE}" pid="6" name="CATEGORY">
    <vt:lpwstr>CT1</vt:lpwstr>
  </property>
  <property fmtid="{D5CDD505-2E9C-101B-9397-08002B2CF9AE}" pid="7" name="MILLICLASSIFICATION">
    <vt:lpwstr>AHc2n3B9s</vt:lpwstr>
  </property>
  <property fmtid="{D5CDD505-2E9C-101B-9397-08002B2CF9AE}" pid="8" name="KVKK">
    <vt:lpwstr>A65veE7AK</vt:lpwstr>
  </property>
  <property fmtid="{D5CDD505-2E9C-101B-9397-08002B2CF9AE}" pid="9" name="LABELING">
    <vt:lpwstr/>
  </property>
</Properties>
</file>