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slideMasters/slideMaster16.xml" ContentType="application/vnd.openxmlformats-officedocument.presentationml.slideMaster+xml"/>
  <Override PartName="/ppt/slides/slide16.xml" ContentType="application/vnd.openxmlformats-officedocument.presentationml.slide+xml"/>
  <Override PartName="/ppt/slideMasters/slideMaster17.xml" ContentType="application/vnd.openxmlformats-officedocument.presentationml.slideMaster+xml"/>
  <Override PartName="/ppt/slides/slide17.xml" ContentType="application/vnd.openxmlformats-officedocument.presentationml.slide+xml"/>
  <Override PartName="/ppt/slideMasters/slideMaster18.xml" ContentType="application/vnd.openxmlformats-officedocument.presentationml.slideMaster+xml"/>
  <Override PartName="/ppt/slides/slide18.xml" ContentType="application/vnd.openxmlformats-officedocument.presentationml.slide+xml"/>
  <Override PartName="/ppt/slideMasters/slideMaster19.xml" ContentType="application/vnd.openxmlformats-officedocument.presentationml.slideMaster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</p:sldIdLst>
  <p:notesMasterIdLst>
    <p:notesMasterId r:id="rId21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slide" Target="slides/slide16.xml"/><Relationship Id="rId18" Type="http://schemas.openxmlformats.org/officeDocument/2006/relationships/slide" Target="slides/slide17.xml"/><Relationship Id="rId19" Type="http://schemas.openxmlformats.org/officeDocument/2006/relationships/slide" Target="slides/slide18.xml"/><Relationship Id="rId20" Type="http://schemas.openxmlformats.org/officeDocument/2006/relationships/slide" Target="slides/slide19.xml"/><Relationship Id="rId21" Type="http://schemas.openxmlformats.org/officeDocument/2006/relationships/notesMaster" Target="notesMasters/notesMaster1.xml"/><Relationship Id="rId22" Type="http://schemas.openxmlformats.org/officeDocument/2006/relationships/presProps" Target="presProps.xml"/><Relationship Id="rId23" Type="http://schemas.openxmlformats.org/officeDocument/2006/relationships/viewProps" Target="viewProps.xml"/><Relationship Id="rId24" Type="http://schemas.openxmlformats.org/officeDocument/2006/relationships/theme" Target="theme/theme1.xml"/><Relationship Id="rId25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1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6.xml"/>
		</Relationships>
</file>

<file path=ppt/notesSlides/_rels/notesSlide1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7.xml"/>
		</Relationships>
</file>

<file path=ppt/notesSlides/_rels/notesSlide1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8.xml"/>
		</Relationships>
</file>

<file path=ppt/notesSlides/_rels/notesSlide1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9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0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6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8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9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Slide-2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Slide-3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Slide-4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Slide-5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Slide-6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Slide-7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Slide-8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Slide-9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2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*CƠ SỞ DẠY THÊM THÀNH NHÂN*</dc:title>
  <dc:subject>PptxGenJS Presentation</dc:subject>
  <dc:creator>Created by Marp</dc:creator>
  <cp:lastModifiedBy>Created by Marp</cp:lastModifiedBy>
  <cp:revision>1</cp:revision>
  <dcterms:created xsi:type="dcterms:W3CDTF">2025-10-02T07:03:17Z</dcterms:created>
  <dcterms:modified xsi:type="dcterms:W3CDTF">2025-10-02T07:03:17Z</dcterms:modified>
</cp:coreProperties>
</file>