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3E38-FB33-450D-B66D-0BDFC8C92D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F6A-B7A9-4FB2-B64C-8681482D35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3E38-FB33-450D-B66D-0BDFC8C92D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F6A-B7A9-4FB2-B64C-8681482D3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3E38-FB33-450D-B66D-0BDFC8C92D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F6A-B7A9-4FB2-B64C-8681482D3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3E38-FB33-450D-B66D-0BDFC8C92D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F6A-B7A9-4FB2-B64C-8681482D3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3E38-FB33-450D-B66D-0BDFC8C92D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31E1F6A-B7A9-4FB2-B64C-8681482D35E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3E38-FB33-450D-B66D-0BDFC8C92D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F6A-B7A9-4FB2-B64C-8681482D3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3E38-FB33-450D-B66D-0BDFC8C92D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F6A-B7A9-4FB2-B64C-8681482D3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3E38-FB33-450D-B66D-0BDFC8C92D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F6A-B7A9-4FB2-B64C-8681482D3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3E38-FB33-450D-B66D-0BDFC8C92D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F6A-B7A9-4FB2-B64C-8681482D3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3E38-FB33-450D-B66D-0BDFC8C92D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F6A-B7A9-4FB2-B64C-8681482D3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3E38-FB33-450D-B66D-0BDFC8C92D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F6A-B7A9-4FB2-B64C-8681482D3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2863E38-FB33-450D-B66D-0BDFC8C92D0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1E1F6A-B7A9-4FB2-B64C-8681482D35E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Fusion Style Restaurants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Expansion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09160"/>
          </a:xfrm>
        </p:spPr>
        <p:txBody>
          <a:bodyPr/>
          <a:lstStyle/>
          <a:p>
            <a:r>
              <a:rPr lang="en-US" dirty="0" smtClean="0"/>
              <a:t>Ohio State</a:t>
            </a:r>
          </a:p>
          <a:p>
            <a:r>
              <a:rPr lang="en-US" dirty="0" smtClean="0"/>
              <a:t>Score = </a:t>
            </a:r>
            <a:r>
              <a:rPr lang="en-US" dirty="0" smtClean="0"/>
              <a:t>583.22</a:t>
            </a:r>
            <a:endParaRPr lang="en-US" dirty="0" smtClean="0"/>
          </a:p>
          <a:p>
            <a:r>
              <a:rPr lang="en-US" dirty="0" smtClean="0"/>
              <a:t>Northwestern has equal number but lower concentration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47800"/>
            <a:ext cx="3676650" cy="356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8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asic </a:t>
            </a:r>
            <a:r>
              <a:rPr lang="en-US" dirty="0"/>
              <a:t>in nature but rigorous enough to produce </a:t>
            </a:r>
            <a:r>
              <a:rPr lang="en-US" dirty="0" smtClean="0"/>
              <a:t>accurate</a:t>
            </a:r>
            <a:r>
              <a:rPr lang="en-US" dirty="0"/>
              <a:t>, viable, and actionable </a:t>
            </a:r>
            <a:r>
              <a:rPr lang="en-US" dirty="0" smtClean="0"/>
              <a:t>rankings</a:t>
            </a:r>
          </a:p>
          <a:p>
            <a:r>
              <a:rPr lang="en-US" dirty="0" smtClean="0"/>
              <a:t>Scale to four or more cuisine types</a:t>
            </a:r>
          </a:p>
          <a:p>
            <a:r>
              <a:rPr lang="en-US" dirty="0" smtClean="0"/>
              <a:t>Use alternate population centers</a:t>
            </a:r>
          </a:p>
          <a:p>
            <a:r>
              <a:rPr lang="en-US" dirty="0" smtClean="0"/>
              <a:t>Use machine learning (e.g. K-means) for a weighted similarity factor</a:t>
            </a:r>
          </a:p>
          <a:p>
            <a:r>
              <a:rPr lang="en-US" dirty="0" smtClean="0"/>
              <a:t>Target new styles rather than existing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 Restaurants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Combine two cuisines into one</a:t>
            </a:r>
          </a:p>
          <a:p>
            <a:r>
              <a:rPr lang="en-US" dirty="0" smtClean="0"/>
              <a:t>Most often quick service</a:t>
            </a:r>
          </a:p>
          <a:p>
            <a:r>
              <a:rPr lang="en-US" dirty="0" smtClean="0"/>
              <a:t>Any combination of style is possible</a:t>
            </a:r>
          </a:p>
          <a:p>
            <a:r>
              <a:rPr lang="en-US" dirty="0" smtClean="0"/>
              <a:t>Theoretically combine German and Latin:</a:t>
            </a:r>
          </a:p>
          <a:p>
            <a:pPr lvl="1"/>
            <a:r>
              <a:rPr lang="en-US" dirty="0" smtClean="0"/>
              <a:t>Empanadas filled with </a:t>
            </a:r>
            <a:r>
              <a:rPr lang="en-US" dirty="0" err="1" smtClean="0"/>
              <a:t>Bratwurt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457200" y="5410200"/>
            <a:ext cx="8153400" cy="715963"/>
          </a:xfrm>
        </p:spPr>
        <p:txBody>
          <a:bodyPr>
            <a:normAutofit/>
          </a:bodyPr>
          <a:lstStyle/>
          <a:p>
            <a:r>
              <a:rPr lang="en-US" sz="1100" i="1" dirty="0" smtClean="0"/>
              <a:t>Note:  </a:t>
            </a:r>
            <a:r>
              <a:rPr lang="en-US" sz="1100" i="1" dirty="0" err="1" smtClean="0"/>
              <a:t>Burrigato</a:t>
            </a:r>
            <a:r>
              <a:rPr lang="en-US" sz="1100" i="1" dirty="0" smtClean="0"/>
              <a:t> is a real world restaurant, but for the purposes of this presentation should be considered a fictional example.</a:t>
            </a:r>
            <a:endParaRPr lang="en-US" sz="1100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81400" y="952500"/>
            <a:ext cx="5111750" cy="3733800"/>
          </a:xfrm>
        </p:spPr>
        <p:txBody>
          <a:bodyPr/>
          <a:lstStyle/>
          <a:p>
            <a:r>
              <a:rPr lang="en-US" dirty="0" err="1" smtClean="0"/>
              <a:t>Burrigato</a:t>
            </a:r>
            <a:endParaRPr lang="en-US" dirty="0" smtClean="0"/>
          </a:p>
          <a:p>
            <a:r>
              <a:rPr lang="en-US" dirty="0" smtClean="0"/>
              <a:t>Founded in 2017</a:t>
            </a:r>
          </a:p>
          <a:p>
            <a:r>
              <a:rPr lang="en-US" dirty="0" smtClean="0"/>
              <a:t>Two former students, </a:t>
            </a:r>
            <a:r>
              <a:rPr lang="en-US" dirty="0" err="1" smtClean="0"/>
              <a:t>Korra</a:t>
            </a:r>
            <a:r>
              <a:rPr lang="en-US" dirty="0" smtClean="0"/>
              <a:t> and Daniel</a:t>
            </a:r>
          </a:p>
          <a:p>
            <a:r>
              <a:rPr lang="en-US" dirty="0"/>
              <a:t>University of </a:t>
            </a:r>
            <a:r>
              <a:rPr lang="en-US" dirty="0" smtClean="0"/>
              <a:t>Minnesota</a:t>
            </a:r>
          </a:p>
          <a:p>
            <a:r>
              <a:rPr lang="en-US" dirty="0" smtClean="0"/>
              <a:t>Asian</a:t>
            </a:r>
          </a:p>
          <a:p>
            <a:r>
              <a:rPr lang="en-US" dirty="0" smtClean="0"/>
              <a:t>Mexican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49" y="11430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7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Locations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bodies have diverse tastes</a:t>
            </a:r>
          </a:p>
          <a:p>
            <a:r>
              <a:rPr lang="en-US" dirty="0" smtClean="0"/>
              <a:t>Students often dine in groups</a:t>
            </a:r>
          </a:p>
          <a:p>
            <a:r>
              <a:rPr lang="en-US" dirty="0" smtClean="0"/>
              <a:t>Fusion restaurants satisfy multiple tastes in a single 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</a:t>
            </a:r>
            <a:r>
              <a:rPr lang="en-US" dirty="0" err="1"/>
              <a:t>Burrigato</a:t>
            </a:r>
            <a:r>
              <a:rPr lang="en-US" dirty="0"/>
              <a:t> owners desired to open a franchise near another Big Ten Conference University, which of the thirteen schools has the highest concentration of Asian and Mexican restaurants and would therefore be considered the optimal expansion candidate?   </a:t>
            </a:r>
          </a:p>
        </p:txBody>
      </p:sp>
    </p:spTree>
    <p:extLst>
      <p:ext uri="{BB962C8B-B14F-4D97-AF65-F5344CB8AC3E}">
        <p14:creationId xmlns:p14="http://schemas.microsoft.com/office/powerpoint/2010/main" val="160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University locations from </a:t>
            </a:r>
            <a:r>
              <a:rPr lang="en-US" dirty="0" err="1" smtClean="0"/>
              <a:t>wikipedia</a:t>
            </a:r>
            <a:endParaRPr lang="en-US" dirty="0" smtClean="0"/>
          </a:p>
          <a:p>
            <a:r>
              <a:rPr lang="en-US" dirty="0" smtClean="0"/>
              <a:t>University coordinates from </a:t>
            </a:r>
            <a:r>
              <a:rPr lang="en-US" dirty="0" err="1" smtClean="0"/>
              <a:t>Fourquare</a:t>
            </a:r>
            <a:endParaRPr lang="en-US" dirty="0" smtClean="0"/>
          </a:p>
          <a:p>
            <a:r>
              <a:rPr lang="en-US" dirty="0" smtClean="0"/>
              <a:t>Restaurant locations and counts from Foursquare</a:t>
            </a:r>
          </a:p>
          <a:p>
            <a:r>
              <a:rPr lang="en-US" dirty="0" smtClean="0"/>
              <a:t>Limit the </a:t>
            </a:r>
            <a:r>
              <a:rPr lang="en-US" dirty="0" err="1" smtClean="0"/>
              <a:t>anlaysis</a:t>
            </a:r>
            <a:r>
              <a:rPr lang="en-US" dirty="0" smtClean="0"/>
              <a:t> to a 10Km radius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Example – Mexican Restaurants by the </a:t>
            </a:r>
            <a:br>
              <a:rPr lang="en-US" sz="2000" dirty="0" smtClean="0"/>
            </a:br>
            <a:r>
              <a:rPr lang="en-US" sz="2000" dirty="0" smtClean="0"/>
              <a:t>University of Wisconsin - Madison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\\cntr\workstationdfs\RedirectedFolders$\c035446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199"/>
            <a:ext cx="7467600" cy="469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9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Number of Restaurants by </a:t>
            </a:r>
            <a:r>
              <a:rPr lang="en-US" dirty="0" err="1" smtClean="0"/>
              <a:t>Unversity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943600" cy="494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Results Table</a:t>
            </a:r>
            <a:endParaRPr lang="en-US" dirty="0">
              <a:effectLst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19" y="1600200"/>
            <a:ext cx="6817361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33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232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Fusion Style Restaurants</vt:lpstr>
      <vt:lpstr>Fusion Restaurants</vt:lpstr>
      <vt:lpstr>PowerPoint Presentation</vt:lpstr>
      <vt:lpstr>University Locations </vt:lpstr>
      <vt:lpstr>The Question:</vt:lpstr>
      <vt:lpstr>Data acquisition</vt:lpstr>
      <vt:lpstr>Example – Mexican Restaurants by the  University of Wisconsin - Madison</vt:lpstr>
      <vt:lpstr>Number of Restaurants by Unversity</vt:lpstr>
      <vt:lpstr>Results Table</vt:lpstr>
      <vt:lpstr>Recommendation</vt:lpstr>
      <vt:lpstr>Summary and Conclusion</vt:lpstr>
    </vt:vector>
  </TitlesOfParts>
  <Company>Thrivent Financial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Fusion Style Restaurants</dc:title>
  <dc:creator>James Bond</dc:creator>
  <cp:lastModifiedBy>James Bond</cp:lastModifiedBy>
  <cp:revision>5</cp:revision>
  <dcterms:created xsi:type="dcterms:W3CDTF">2019-05-28T18:14:02Z</dcterms:created>
  <dcterms:modified xsi:type="dcterms:W3CDTF">2019-05-28T19:35:57Z</dcterms:modified>
</cp:coreProperties>
</file>