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74ED-5829-4E18-8CCE-FA311016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6CBC-DECF-481D-B73C-730F761E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23C5-1247-47B1-8D41-5F3A90C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0813-3E78-4A89-B4DF-9BA4A67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630B-2666-4997-BC77-C7556EE5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A6BB-CDC8-49B9-B6AF-CB835695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1599C-7B22-490A-9C68-272A7624C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D54A-876E-40C7-9B53-1DA7C500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DBC-50C4-4FEF-A8C4-CD25DCE9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B2CC-E596-436A-B456-391CEA4C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1406C-9087-4CED-BE95-190F53659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36642-B36D-4E77-9D24-6B1712F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3AC9-CBFA-47C0-ADE4-73378712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E835-D215-456C-9E9C-0279C124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B484-69D7-4C05-B2A0-F90DEBF8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C539-D36D-42E5-A827-7B712B28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8903-264D-49CD-B3FA-6A849E3C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76B1-5E06-4BEE-8C33-7DDF6C11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279C-3526-4A73-9808-034AEB29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04C5-83AE-43F5-A0B7-9265F585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7436-AFB9-41DE-9E0F-F0B29E04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B857-BC5A-4CAA-B061-9683D108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1AB6-03D0-4DDE-82DD-09238B0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C724-D624-45FD-AF9E-93C081C7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353D-B901-406D-930A-5B74B740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B9F-22C2-4DC8-9792-5F0F77E4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DBA9-B65F-49A9-A87E-9C2931965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9EF9-2579-4B85-B971-3A246CC8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B2838-54C5-4DDE-B39A-FC3B71AA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645A4-576D-40E6-9159-30830CEE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3CCE-442A-4D93-8221-2382AACE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A6D2-84D2-4819-BA94-AC9C57AE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AD7A-D3EF-49D0-8C84-187D08CC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4053-CDD5-4F54-A11D-2DE6B7E1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716B4-2960-4E6D-ABF5-2AF31421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94461-F0F4-4F4D-9255-2E33F40E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F7A5A-92AC-4283-B1B0-09BE0FDA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3C01D-F888-494F-8B22-3A79E87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3577-749D-47AE-8F40-71236328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0C2-C085-4163-936C-4BED2C14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8AE8E-4095-4EE8-8C5C-0402C110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4E7FD-6AE2-4065-A525-3792BA1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CC263-7637-4E13-AE26-399B555E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6027D-9093-40F7-AD7D-5AC9825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46020-5872-4BCA-9F89-C105FB4D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6C99-3FCC-4473-A14D-E4D8B51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C3AD-5098-4BD2-A189-671269DA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B97D-2703-40EA-A6CF-EAB2D498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DE0D-42C7-46D7-947E-D8389339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771E-77B7-428E-98BC-EB001227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FEC92-79D9-46BA-927E-869E14B1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6CA0-50A1-45EF-A536-E7111B9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F5A2-4DBA-4029-B7ED-388044BF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8A8E8-C693-44EF-89BC-7FC6AABA1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20F7-5599-4F24-A695-72B60A97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0B1E-B6A8-450E-A042-726116B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1D92-68E6-474D-8A87-BE168DD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6665-C030-4B68-9BB8-679EADAC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EF376-FC21-4439-B05A-19B40904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AD30-032C-484A-ADB5-FD3FB3B4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881F-4BE5-4078-91A9-8806F7329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AA5B-0100-468A-B9DF-9119ACCE5AC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3A2B-C950-4C29-980E-C34C58DF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ABBC-5975-4656-BF35-E5E39202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B891-A693-4ABC-80B7-96BEDC965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5C7D2ACD-04E1-45ED-8381-F1CE50D5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5881" r="10834" b="27333"/>
          <a:stretch/>
        </p:blipFill>
        <p:spPr>
          <a:xfrm>
            <a:off x="1604914" y="1331056"/>
            <a:ext cx="1963271" cy="271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63556-0ABF-4328-A407-BA6E65DFE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99" y="4753852"/>
            <a:ext cx="2464666" cy="829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6216E-618F-497E-B541-166919B9A928}"/>
              </a:ext>
            </a:extLst>
          </p:cNvPr>
          <p:cNvSpPr txBox="1"/>
          <p:nvPr/>
        </p:nvSpPr>
        <p:spPr>
          <a:xfrm>
            <a:off x="1883537" y="421724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Peter Gilbert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820298-0DF6-45C2-B3E4-52418F146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91" b="61373"/>
          <a:stretch/>
        </p:blipFill>
        <p:spPr>
          <a:xfrm>
            <a:off x="5114365" y="1331056"/>
            <a:ext cx="1963270" cy="2718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EEDBC-B695-4E24-82C4-8895F576BF08}"/>
              </a:ext>
            </a:extLst>
          </p:cNvPr>
          <p:cNvSpPr txBox="1"/>
          <p:nvPr/>
        </p:nvSpPr>
        <p:spPr>
          <a:xfrm>
            <a:off x="5392987" y="421724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Noah Simon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5D168-7382-4228-85C3-090C9660D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5" t="3016" r="18971" b="20117"/>
          <a:stretch/>
        </p:blipFill>
        <p:spPr>
          <a:xfrm>
            <a:off x="8623815" y="1331056"/>
            <a:ext cx="2292249" cy="27189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C296A-9AEB-44ED-BC08-49EFDF8CA5A1}"/>
              </a:ext>
            </a:extLst>
          </p:cNvPr>
          <p:cNvSpPr txBox="1"/>
          <p:nvPr/>
        </p:nvSpPr>
        <p:spPr>
          <a:xfrm>
            <a:off x="9094914" y="4217241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Marco </a:t>
            </a:r>
            <a:r>
              <a:rPr lang="en-US" b="1" dirty="0" err="1"/>
              <a:t>Carone</a:t>
            </a:r>
            <a:endParaRPr lang="en-US" b="1" dirty="0"/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8D9B99AB-7293-4C0B-9A2A-5CA2EACE7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40" y="4896934"/>
            <a:ext cx="2464666" cy="503850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57959E38-BE9F-4D6D-B72C-4AFC02C36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06" y="4916812"/>
            <a:ext cx="2464666" cy="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41549-3B14-410E-AA0D-506FF8C81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3" t="9863" r="10132" b="38832"/>
          <a:stretch/>
        </p:blipFill>
        <p:spPr>
          <a:xfrm>
            <a:off x="3133912" y="1715271"/>
            <a:ext cx="2176226" cy="2178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5E233-D73F-4CE9-A244-DB28420EDEFB}"/>
              </a:ext>
            </a:extLst>
          </p:cNvPr>
          <p:cNvSpPr txBox="1"/>
          <p:nvPr/>
        </p:nvSpPr>
        <p:spPr>
          <a:xfrm>
            <a:off x="3513209" y="4096893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David Benkeser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38F83-3C1D-4137-AABA-5A2E69BE1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12" y="4705878"/>
            <a:ext cx="2176227" cy="612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356A4-9C21-44DE-A863-97201C567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5738" r="5494"/>
          <a:stretch/>
        </p:blipFill>
        <p:spPr>
          <a:xfrm>
            <a:off x="6938424" y="1650960"/>
            <a:ext cx="2176226" cy="2306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0D8C1-DCA4-4338-ABFB-F51D1A993FDD}"/>
              </a:ext>
            </a:extLst>
          </p:cNvPr>
          <p:cNvSpPr txBox="1"/>
          <p:nvPr/>
        </p:nvSpPr>
        <p:spPr>
          <a:xfrm>
            <a:off x="7467826" y="4096893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Jean Feng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F9C36-BABD-4F2F-A9AC-810A21C7A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23" y="4705878"/>
            <a:ext cx="2176228" cy="6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41549-3B14-410E-AA0D-506FF8C81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802" y="1629750"/>
            <a:ext cx="2176226" cy="217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5E233-D73F-4CE9-A244-DB28420EDEFB}"/>
              </a:ext>
            </a:extLst>
          </p:cNvPr>
          <p:cNvSpPr txBox="1"/>
          <p:nvPr/>
        </p:nvSpPr>
        <p:spPr>
          <a:xfrm>
            <a:off x="685045" y="4010325"/>
            <a:ext cx="20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Stephanie Shadbolt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356A4-9C21-44DE-A863-97201C56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872" y="1629750"/>
            <a:ext cx="1531156" cy="2306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0D8C1-DCA4-4338-ABFB-F51D1A993FDD}"/>
              </a:ext>
            </a:extLst>
          </p:cNvPr>
          <p:cNvSpPr txBox="1"/>
          <p:nvPr/>
        </p:nvSpPr>
        <p:spPr>
          <a:xfrm>
            <a:off x="3939896" y="4075683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Megan Othus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2B5C2-B1D8-4B29-ACEA-62D888633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2" y="4584006"/>
            <a:ext cx="2464666" cy="829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6AFB4-55E1-4FBC-A5B6-F8C6AE230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7" y="4649364"/>
            <a:ext cx="2464666" cy="829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1F27B9-B320-41A2-8D6A-4415B648F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5505" y="1711412"/>
            <a:ext cx="1531156" cy="21436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802A5C-2C1F-40E0-94ED-D82753FB3AF4}"/>
              </a:ext>
            </a:extLst>
          </p:cNvPr>
          <p:cNvSpPr txBox="1"/>
          <p:nvPr/>
        </p:nvSpPr>
        <p:spPr>
          <a:xfrm>
            <a:off x="6553872" y="40650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 Gornalusse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7E7BE3-4D9A-48D5-A3E2-D01BD368E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5528" y="4649364"/>
            <a:ext cx="1691109" cy="829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2CBCC-46BD-4994-B3DD-63394823F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6015" y="1711412"/>
            <a:ext cx="1908132" cy="1908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B6203-6A47-41E6-AE32-E0D15A33E728}"/>
              </a:ext>
            </a:extLst>
          </p:cNvPr>
          <p:cNvSpPr txBox="1"/>
          <p:nvPr/>
        </p:nvSpPr>
        <p:spPr>
          <a:xfrm>
            <a:off x="9269552" y="3936692"/>
            <a:ext cx="246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Marilyn Saavedra-Leyva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7E3B6-7374-4F0F-A41D-CF9FE1B02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9552" y="4729545"/>
            <a:ext cx="2621250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6A561-EFBE-40EC-9E21-94FD4DF3F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995" y="1708460"/>
            <a:ext cx="2176226" cy="217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DAF7A-20D7-4E8B-9722-3B4C656E748F}"/>
              </a:ext>
            </a:extLst>
          </p:cNvPr>
          <p:cNvSpPr txBox="1"/>
          <p:nvPr/>
        </p:nvSpPr>
        <p:spPr>
          <a:xfrm>
            <a:off x="3837736" y="408903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Lucy Corthell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4827D-CF56-44E4-8F00-749D21C1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005" y="1857615"/>
            <a:ext cx="1967994" cy="196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3078F-8989-41CA-90C3-3A5D5B55AC60}"/>
              </a:ext>
            </a:extLst>
          </p:cNvPr>
          <p:cNvSpPr txBox="1"/>
          <p:nvPr/>
        </p:nvSpPr>
        <p:spPr>
          <a:xfrm>
            <a:off x="7012679" y="4089035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Drew 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D56B0-32B6-4562-81BA-DA534F66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775" y="4831135"/>
            <a:ext cx="2464666" cy="492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DDF1B-C043-44D3-B9EF-67FBEEBA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140" y="4831135"/>
            <a:ext cx="2464666" cy="4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Williamson, Brian</dc:creator>
  <cp:lastModifiedBy>Williamson, Brian</cp:lastModifiedBy>
  <cp:revision>9</cp:revision>
  <dcterms:created xsi:type="dcterms:W3CDTF">2021-01-14T21:11:39Z</dcterms:created>
  <dcterms:modified xsi:type="dcterms:W3CDTF">2021-05-03T22:34:30Z</dcterms:modified>
</cp:coreProperties>
</file>