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F7B359-7FA4-4AD2-A386-0E250C73824E}" v="4" dt="2023-11-13T22:47:54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D Williamson" userId="6eaa2012-db0f-49f1-bad0-cccbf062b739" providerId="ADAL" clId="{ABF7B359-7FA4-4AD2-A386-0E250C73824E}"/>
    <pc:docChg chg="custSel addSld modSld">
      <pc:chgData name="Brian D Williamson" userId="6eaa2012-db0f-49f1-bad0-cccbf062b739" providerId="ADAL" clId="{ABF7B359-7FA4-4AD2-A386-0E250C73824E}" dt="2023-11-13T22:48:03.608" v="31" actId="1076"/>
      <pc:docMkLst>
        <pc:docMk/>
      </pc:docMkLst>
      <pc:sldChg chg="addSp delSp modSp new mod">
        <pc:chgData name="Brian D Williamson" userId="6eaa2012-db0f-49f1-bad0-cccbf062b739" providerId="ADAL" clId="{ABF7B359-7FA4-4AD2-A386-0E250C73824E}" dt="2023-11-13T22:48:03.608" v="31" actId="1076"/>
        <pc:sldMkLst>
          <pc:docMk/>
          <pc:sldMk cId="1121366880" sldId="259"/>
        </pc:sldMkLst>
        <pc:spChg chg="del">
          <ac:chgData name="Brian D Williamson" userId="6eaa2012-db0f-49f1-bad0-cccbf062b739" providerId="ADAL" clId="{ABF7B359-7FA4-4AD2-A386-0E250C73824E}" dt="2023-11-13T22:45:56.650" v="1" actId="478"/>
          <ac:spMkLst>
            <pc:docMk/>
            <pc:sldMk cId="1121366880" sldId="259"/>
            <ac:spMk id="2" creationId="{42DF55E0-CA90-7500-24AE-B84C2999A59D}"/>
          </ac:spMkLst>
        </pc:spChg>
        <pc:spChg chg="del mod">
          <ac:chgData name="Brian D Williamson" userId="6eaa2012-db0f-49f1-bad0-cccbf062b739" providerId="ADAL" clId="{ABF7B359-7FA4-4AD2-A386-0E250C73824E}" dt="2023-11-13T22:45:59.101" v="3" actId="478"/>
          <ac:spMkLst>
            <pc:docMk/>
            <pc:sldMk cId="1121366880" sldId="259"/>
            <ac:spMk id="3" creationId="{AE77B52C-16D7-9F04-49DE-9DC1D84ED040}"/>
          </ac:spMkLst>
        </pc:spChg>
        <pc:spChg chg="add mod">
          <ac:chgData name="Brian D Williamson" userId="6eaa2012-db0f-49f1-bad0-cccbf062b739" providerId="ADAL" clId="{ABF7B359-7FA4-4AD2-A386-0E250C73824E}" dt="2023-11-13T22:46:01.252" v="4"/>
          <ac:spMkLst>
            <pc:docMk/>
            <pc:sldMk cId="1121366880" sldId="259"/>
            <ac:spMk id="5" creationId="{9FB63457-D8D7-ED79-EF08-176B5C12E2C7}"/>
          </ac:spMkLst>
        </pc:spChg>
        <pc:spChg chg="add mod">
          <ac:chgData name="Brian D Williamson" userId="6eaa2012-db0f-49f1-bad0-cccbf062b739" providerId="ADAL" clId="{ABF7B359-7FA4-4AD2-A386-0E250C73824E}" dt="2023-11-13T22:46:54.741" v="27" actId="1076"/>
          <ac:spMkLst>
            <pc:docMk/>
            <pc:sldMk cId="1121366880" sldId="259"/>
            <ac:spMk id="9" creationId="{9F5CF307-A335-7541-2378-EEBC1FA782B6}"/>
          </ac:spMkLst>
        </pc:spChg>
        <pc:picChg chg="add mod">
          <ac:chgData name="Brian D Williamson" userId="6eaa2012-db0f-49f1-bad0-cccbf062b739" providerId="ADAL" clId="{ABF7B359-7FA4-4AD2-A386-0E250C73824E}" dt="2023-11-13T22:46:01.252" v="4"/>
          <ac:picMkLst>
            <pc:docMk/>
            <pc:sldMk cId="1121366880" sldId="259"/>
            <ac:picMk id="4" creationId="{C6ABA3BD-1C3A-CB4A-F1E5-B188972EA156}"/>
          </ac:picMkLst>
        </pc:picChg>
        <pc:picChg chg="add mod">
          <ac:chgData name="Brian D Williamson" userId="6eaa2012-db0f-49f1-bad0-cccbf062b739" providerId="ADAL" clId="{ABF7B359-7FA4-4AD2-A386-0E250C73824E}" dt="2023-11-13T22:46:01.252" v="4"/>
          <ac:picMkLst>
            <pc:docMk/>
            <pc:sldMk cId="1121366880" sldId="259"/>
            <ac:picMk id="6" creationId="{7F56AA29-03C5-78F3-42AC-C5983A7BECC9}"/>
          </ac:picMkLst>
        </pc:picChg>
        <pc:picChg chg="add mod">
          <ac:chgData name="Brian D Williamson" userId="6eaa2012-db0f-49f1-bad0-cccbf062b739" providerId="ADAL" clId="{ABF7B359-7FA4-4AD2-A386-0E250C73824E}" dt="2023-11-13T22:46:39.157" v="10" actId="1076"/>
          <ac:picMkLst>
            <pc:docMk/>
            <pc:sldMk cId="1121366880" sldId="259"/>
            <ac:picMk id="8" creationId="{673F5F8B-5BCC-860B-A983-F88FC8E25A31}"/>
          </ac:picMkLst>
        </pc:picChg>
        <pc:picChg chg="add mod">
          <ac:chgData name="Brian D Williamson" userId="6eaa2012-db0f-49f1-bad0-cccbf062b739" providerId="ADAL" clId="{ABF7B359-7FA4-4AD2-A386-0E250C73824E}" dt="2023-11-13T22:48:03.608" v="31" actId="1076"/>
          <ac:picMkLst>
            <pc:docMk/>
            <pc:sldMk cId="1121366880" sldId="259"/>
            <ac:picMk id="11" creationId="{156A710C-84DC-6ABC-AF32-EBCA3460A963}"/>
          </ac:picMkLst>
        </pc:picChg>
      </pc:sldChg>
    </pc:docChg>
  </pc:docChgLst>
  <pc:docChgLst>
    <pc:chgData name="Brian D Williamson" userId="6eaa2012-db0f-49f1-bad0-cccbf062b739" providerId="ADAL" clId="{C03F7C30-D3B4-4777-9EDF-7FD6E0ABDBDF}"/>
    <pc:docChg chg="custSel addSld modSld sldOrd">
      <pc:chgData name="Brian D Williamson" userId="6eaa2012-db0f-49f1-bad0-cccbf062b739" providerId="ADAL" clId="{C03F7C30-D3B4-4777-9EDF-7FD6E0ABDBDF}" dt="2022-06-17T16:49:26.932" v="129" actId="1076"/>
      <pc:docMkLst>
        <pc:docMk/>
      </pc:docMkLst>
      <pc:sldChg chg="ord">
        <pc:chgData name="Brian D Williamson" userId="6eaa2012-db0f-49f1-bad0-cccbf062b739" providerId="ADAL" clId="{C03F7C30-D3B4-4777-9EDF-7FD6E0ABDBDF}" dt="2022-06-17T16:36:28.623" v="2"/>
        <pc:sldMkLst>
          <pc:docMk/>
          <pc:sldMk cId="392980012" sldId="257"/>
        </pc:sldMkLst>
      </pc:sldChg>
      <pc:sldChg chg="addSp delSp modSp new mod">
        <pc:chgData name="Brian D Williamson" userId="6eaa2012-db0f-49f1-bad0-cccbf062b739" providerId="ADAL" clId="{C03F7C30-D3B4-4777-9EDF-7FD6E0ABDBDF}" dt="2022-06-17T16:49:26.932" v="129" actId="1076"/>
        <pc:sldMkLst>
          <pc:docMk/>
          <pc:sldMk cId="374478466" sldId="258"/>
        </pc:sldMkLst>
        <pc:spChg chg="del">
          <ac:chgData name="Brian D Williamson" userId="6eaa2012-db0f-49f1-bad0-cccbf062b739" providerId="ADAL" clId="{C03F7C30-D3B4-4777-9EDF-7FD6E0ABDBDF}" dt="2022-06-17T16:36:50.848" v="3" actId="478"/>
          <ac:spMkLst>
            <pc:docMk/>
            <pc:sldMk cId="374478466" sldId="258"/>
            <ac:spMk id="2" creationId="{86B74472-763D-4FCA-B106-94237E7968B3}"/>
          </ac:spMkLst>
        </pc:spChg>
        <pc:spChg chg="del">
          <ac:chgData name="Brian D Williamson" userId="6eaa2012-db0f-49f1-bad0-cccbf062b739" providerId="ADAL" clId="{C03F7C30-D3B4-4777-9EDF-7FD6E0ABDBDF}" dt="2022-06-17T16:36:52" v="4" actId="478"/>
          <ac:spMkLst>
            <pc:docMk/>
            <pc:sldMk cId="374478466" sldId="258"/>
            <ac:spMk id="3" creationId="{5592B05B-18F7-4066-BDA4-23932AC2BEE8}"/>
          </ac:spMkLst>
        </pc:spChg>
        <pc:spChg chg="add mod">
          <ac:chgData name="Brian D Williamson" userId="6eaa2012-db0f-49f1-bad0-cccbf062b739" providerId="ADAL" clId="{C03F7C30-D3B4-4777-9EDF-7FD6E0ABDBDF}" dt="2022-06-17T16:46:29.997" v="16" actId="1076"/>
          <ac:spMkLst>
            <pc:docMk/>
            <pc:sldMk cId="374478466" sldId="258"/>
            <ac:spMk id="6" creationId="{3D371F4D-FCD0-46CD-8293-95CBCA3C23E8}"/>
          </ac:spMkLst>
        </pc:spChg>
        <pc:spChg chg="add mod">
          <ac:chgData name="Brian D Williamson" userId="6eaa2012-db0f-49f1-bad0-cccbf062b739" providerId="ADAL" clId="{C03F7C30-D3B4-4777-9EDF-7FD6E0ABDBDF}" dt="2022-06-17T16:48:52.441" v="121" actId="1076"/>
          <ac:spMkLst>
            <pc:docMk/>
            <pc:sldMk cId="374478466" sldId="258"/>
            <ac:spMk id="12" creationId="{FC8E6604-8E23-434C-96BB-D758A12CA00A}"/>
          </ac:spMkLst>
        </pc:spChg>
        <pc:graphicFrameChg chg="add del mod">
          <ac:chgData name="Brian D Williamson" userId="6eaa2012-db0f-49f1-bad0-cccbf062b739" providerId="ADAL" clId="{C03F7C30-D3B4-4777-9EDF-7FD6E0ABDBDF}" dt="2022-06-17T16:36:57.604" v="6" actId="478"/>
          <ac:graphicFrameMkLst>
            <pc:docMk/>
            <pc:sldMk cId="374478466" sldId="258"/>
            <ac:graphicFrameMk id="4" creationId="{9D6DE36A-415F-4691-B922-8BF62AA61F94}"/>
          </ac:graphicFrameMkLst>
        </pc:graphicFrameChg>
        <pc:picChg chg="add mod">
          <ac:chgData name="Brian D Williamson" userId="6eaa2012-db0f-49f1-bad0-cccbf062b739" providerId="ADAL" clId="{C03F7C30-D3B4-4777-9EDF-7FD6E0ABDBDF}" dt="2022-06-17T16:46:29.997" v="16" actId="1076"/>
          <ac:picMkLst>
            <pc:docMk/>
            <pc:sldMk cId="374478466" sldId="258"/>
            <ac:picMk id="5" creationId="{2B7A754D-90C8-4836-8DE8-31C3E7ED61D9}"/>
          </ac:picMkLst>
        </pc:picChg>
        <pc:picChg chg="add mod">
          <ac:chgData name="Brian D Williamson" userId="6eaa2012-db0f-49f1-bad0-cccbf062b739" providerId="ADAL" clId="{C03F7C30-D3B4-4777-9EDF-7FD6E0ABDBDF}" dt="2022-06-17T16:46:29.997" v="16" actId="1076"/>
          <ac:picMkLst>
            <pc:docMk/>
            <pc:sldMk cId="374478466" sldId="258"/>
            <ac:picMk id="7" creationId="{797AEA9D-0AD8-403B-9196-3821D6854C1A}"/>
          </ac:picMkLst>
        </pc:picChg>
        <pc:picChg chg="add del mod">
          <ac:chgData name="Brian D Williamson" userId="6eaa2012-db0f-49f1-bad0-cccbf062b739" providerId="ADAL" clId="{C03F7C30-D3B4-4777-9EDF-7FD6E0ABDBDF}" dt="2022-06-17T16:48:13.092" v="18" actId="478"/>
          <ac:picMkLst>
            <pc:docMk/>
            <pc:sldMk cId="374478466" sldId="258"/>
            <ac:picMk id="9" creationId="{97F85B16-7C55-4B7B-9270-D67AB8A5D49A}"/>
          </ac:picMkLst>
        </pc:picChg>
        <pc:picChg chg="add mod">
          <ac:chgData name="Brian D Williamson" userId="6eaa2012-db0f-49f1-bad0-cccbf062b739" providerId="ADAL" clId="{C03F7C30-D3B4-4777-9EDF-7FD6E0ABDBDF}" dt="2022-06-17T16:49:26.932" v="129" actId="1076"/>
          <ac:picMkLst>
            <pc:docMk/>
            <pc:sldMk cId="374478466" sldId="258"/>
            <ac:picMk id="11" creationId="{612D63DF-D895-4AEA-A838-E09A3B40D420}"/>
          </ac:picMkLst>
        </pc:picChg>
        <pc:picChg chg="add mod">
          <ac:chgData name="Brian D Williamson" userId="6eaa2012-db0f-49f1-bad0-cccbf062b739" providerId="ADAL" clId="{C03F7C30-D3B4-4777-9EDF-7FD6E0ABDBDF}" dt="2022-06-17T16:49:19.297" v="128" actId="1076"/>
          <ac:picMkLst>
            <pc:docMk/>
            <pc:sldMk cId="374478466" sldId="258"/>
            <ac:picMk id="14" creationId="{9A94826F-3F72-4C8C-BCF7-99CF5CBB22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009A-2962-490F-8115-A8EB3D448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B44F1-D504-4ACB-A4AE-1C0811C13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28935-8920-44C8-B5DF-BE86992E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2AEE8-72DF-436C-9A9B-624940EC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2E922-5757-4C06-8450-207240C5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5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F378-505A-42D2-A104-6782D8B7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0D261-6F78-4F22-AE72-990082847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D56C2-A9DC-424B-85A5-5CD58095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1426E-F37A-4103-8EEC-F9075196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0EEA4-215B-4362-8B15-D83101C9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7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7163C-49AB-47F7-B39B-AB26782E5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6A169-4546-4942-8484-F3D5DF333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613AB-8EC9-47C6-87C3-BB524AD1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C6C11-AAFB-4E60-ACAA-B6FA5E8F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9EBA1-C78B-4162-B111-400E3019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9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90F0-B9F7-4CB5-AE35-0E05EDC1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1F1B-2202-4B5F-873A-E84AB5556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459C-710E-4BC1-9E6A-16F83D54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2B191-01DA-44E4-B4DF-E0F254A9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2FC1A-787C-4F9B-AEB2-0A1A5BE2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0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C998-A04A-4A92-8EA2-22A65A10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2B16C-BD55-41E5-9F5A-09E2AE192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B73A3-BDD7-4A78-95BE-6F207FF8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C477E-2067-400B-8D40-9BF6D4A5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ECE9F-A4E1-4942-80C1-81006D14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3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B02B-B3FB-42C6-89AF-49A749CC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18DCD-4348-4454-A6C2-126C15923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0E878-4A4C-43C6-BCA9-BFB5FBB12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1E57F-F98C-406B-8B1B-D9924BA7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22685-7D21-4082-9630-56337BF2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59E37-7FD6-40A3-A840-0C1B27B8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9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02DA-011B-423A-A657-BFCD2AFC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754FC-5AD2-4C25-A893-E58C6919C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C3AC9-162B-460D-9C14-0EA7FDC66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FB61F-7BE7-427C-9FEC-F6A74D9CB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59D33-7538-43ED-8A83-07FE090C5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EE3B1-83A3-4F36-983F-87CFF038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B77C5-80AD-4443-8DAE-FD2E8163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55E8C-C10C-4916-8985-720A50B3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7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07EA-8915-4F84-8C9C-110B39B4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BB273-6CDB-4D12-8F46-FFEAD59A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55492-CF1B-415C-9CEC-B9DDBF1C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D9165-C39F-4E52-AF1B-C08E76A9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7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0BD5D-7F50-4964-AD4E-9D583183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6C5A2-0DEB-4EEA-AE1C-8CBB793D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C681E-598E-4E32-A267-CA3D62E1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5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FD38-B963-4BA7-8DB7-C36CA997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16235-B151-4BA8-80AB-CA2EBBFC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DC87E-308F-4CF6-AA61-BA2071D89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0BB13-4AAD-4DC5-BD27-2C6E5977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EBBC9-0198-4C53-BF20-A21B8A3B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EA0F5-41B4-47A6-A70A-FAA53D15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4878-E6CB-43EB-A7CE-29A82712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C45B3-DD9C-4EEA-A07C-CFF224999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7BA1A-0FC1-4E38-A4C3-50E3630D9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EE6B4-C504-4B56-817D-CEB2DE50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C455B-4DCF-41A3-9D3B-943D245E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773A1-2289-4FE7-8C30-2BE5C793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9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DA7F6-3E20-4652-9C19-26511342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21476-6223-488B-8E8E-11BE1666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C2C30-0610-439E-AE93-4D141042A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389A7-5E87-47BC-98E0-4AC123ACF3E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0618-C9F5-44B8-A54F-B41E7074A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13D42-02CB-4278-8F8D-46CFC5289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4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website, Teams&#10;&#10;Description automatically generated">
            <a:extLst>
              <a:ext uri="{FF2B5EF4-FFF2-40B4-BE49-F238E27FC236}">
                <a16:creationId xmlns:a16="http://schemas.microsoft.com/office/drawing/2014/main" id="{05B994F6-8DAE-47FB-BF52-AD65D34BE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21" y="1327888"/>
            <a:ext cx="6317629" cy="4202224"/>
          </a:xfrm>
          <a:prstGeom prst="rect">
            <a:avLst/>
          </a:prstGeom>
        </p:spPr>
      </p:pic>
      <p:pic>
        <p:nvPicPr>
          <p:cNvPr id="7" name="Picture 6" descr="A picture containing clothing, person, person, sweater&#10;&#10;Description automatically generated">
            <a:extLst>
              <a:ext uri="{FF2B5EF4-FFF2-40B4-BE49-F238E27FC236}">
                <a16:creationId xmlns:a16="http://schemas.microsoft.com/office/drawing/2014/main" id="{933F0AA5-6453-47A1-BCF5-EDCF562872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01" b="17591"/>
          <a:stretch/>
        </p:blipFill>
        <p:spPr>
          <a:xfrm>
            <a:off x="8819534" y="1642813"/>
            <a:ext cx="1897627" cy="2349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2C1D26-35BB-4314-9E3A-A763B9DFF6B4}"/>
              </a:ext>
            </a:extLst>
          </p:cNvPr>
          <p:cNvSpPr txBox="1"/>
          <p:nvPr/>
        </p:nvSpPr>
        <p:spPr>
          <a:xfrm>
            <a:off x="9139136" y="4100052"/>
            <a:ext cx="125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Ying Huang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CF15DB6B-9EA9-4DA4-87DC-9FC780910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710" y="4469384"/>
            <a:ext cx="2401271" cy="8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1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D2348B46-94A2-468E-A331-A35A44A45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025" y="1179427"/>
            <a:ext cx="2436188" cy="3434431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5F7992B5-5292-4DFD-A1D4-4CFD289C7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906" y="1179427"/>
            <a:ext cx="2436188" cy="3410663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433ED808-B5BA-4E06-8E09-823861509C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8" r="42426"/>
          <a:stretch/>
        </p:blipFill>
        <p:spPr>
          <a:xfrm>
            <a:off x="8484788" y="1152162"/>
            <a:ext cx="1928933" cy="34361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6DA390-3532-4ABB-BEC5-ACBA0625A582}"/>
              </a:ext>
            </a:extLst>
          </p:cNvPr>
          <p:cNvSpPr txBox="1"/>
          <p:nvPr/>
        </p:nvSpPr>
        <p:spPr>
          <a:xfrm>
            <a:off x="1612491" y="4768646"/>
            <a:ext cx="174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Susan Shortreed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E771F4-405D-4C61-BBA7-8F138ADB9C7C}"/>
              </a:ext>
            </a:extLst>
          </p:cNvPr>
          <p:cNvSpPr txBox="1"/>
          <p:nvPr/>
        </p:nvSpPr>
        <p:spPr>
          <a:xfrm>
            <a:off x="5465250" y="4768646"/>
            <a:ext cx="126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Yates Coley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96068-A5A0-4CBF-B191-16C6A46097B7}"/>
              </a:ext>
            </a:extLst>
          </p:cNvPr>
          <p:cNvSpPr txBox="1"/>
          <p:nvPr/>
        </p:nvSpPr>
        <p:spPr>
          <a:xfrm>
            <a:off x="8640891" y="4768646"/>
            <a:ext cx="16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Charlie Wolock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C4E29CB3-C46C-4515-AE48-9033F34712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56" y="5267024"/>
            <a:ext cx="2688508" cy="851361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DB0BCA12-61D3-48BE-AC36-CD7FB53DB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46" y="5267023"/>
            <a:ext cx="2688508" cy="851361"/>
          </a:xfrm>
          <a:prstGeom prst="rect">
            <a:avLst/>
          </a:prstGeom>
        </p:spPr>
      </p:pic>
      <p:pic>
        <p:nvPicPr>
          <p:cNvPr id="17" name="Picture 16" descr="A picture containing logo&#10;&#10;Description automatically generated">
            <a:extLst>
              <a:ext uri="{FF2B5EF4-FFF2-40B4-BE49-F238E27FC236}">
                <a16:creationId xmlns:a16="http://schemas.microsoft.com/office/drawing/2014/main" id="{CF8B0CB1-FF81-42AF-BE7C-8D195E2A68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103" y="5032095"/>
            <a:ext cx="2906300" cy="108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2B7A754D-90C8-4836-8DE8-31C3E7ED6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48" y="1179427"/>
            <a:ext cx="2436188" cy="3434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371F4D-FCD0-46CD-8293-95CBCA3C23E8}"/>
              </a:ext>
            </a:extLst>
          </p:cNvPr>
          <p:cNvSpPr txBox="1"/>
          <p:nvPr/>
        </p:nvSpPr>
        <p:spPr>
          <a:xfrm>
            <a:off x="2930014" y="4768646"/>
            <a:ext cx="174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Susan Shortreed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97AEA9D-0AD8-403B-9196-3821D6854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79" y="5267024"/>
            <a:ext cx="2688508" cy="851361"/>
          </a:xfrm>
          <a:prstGeom prst="rect">
            <a:avLst/>
          </a:prstGeom>
        </p:spPr>
      </p:pic>
      <p:pic>
        <p:nvPicPr>
          <p:cNvPr id="11" name="Picture 10" descr="A picture containing person, tree, outdoor, smiling&#10;&#10;Description automatically generated">
            <a:extLst>
              <a:ext uri="{FF2B5EF4-FFF2-40B4-BE49-F238E27FC236}">
                <a16:creationId xmlns:a16="http://schemas.microsoft.com/office/drawing/2014/main" id="{612D63DF-D895-4AEA-A838-E09A3B40D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69" y="1266448"/>
            <a:ext cx="3081386" cy="3260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8E6604-8E23-434C-96BB-D758A12CA00A}"/>
              </a:ext>
            </a:extLst>
          </p:cNvPr>
          <p:cNvSpPr txBox="1"/>
          <p:nvPr/>
        </p:nvSpPr>
        <p:spPr>
          <a:xfrm>
            <a:off x="7372951" y="4768646"/>
            <a:ext cx="111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Jean Feng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9A94826F-3F72-4C8C-BCF7-99CF5CBB22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762" y="5267024"/>
            <a:ext cx="2717800" cy="8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C6ABA3BD-1C3A-CB4A-F1E5-B188972EA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48" y="1179427"/>
            <a:ext cx="2436188" cy="34344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B63457-D8D7-ED79-EF08-176B5C12E2C7}"/>
              </a:ext>
            </a:extLst>
          </p:cNvPr>
          <p:cNvSpPr txBox="1"/>
          <p:nvPr/>
        </p:nvSpPr>
        <p:spPr>
          <a:xfrm>
            <a:off x="2930014" y="4768646"/>
            <a:ext cx="174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Susan Shortreed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F56AA29-03C5-78F3-42AC-C5983A7BE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79" y="5267024"/>
            <a:ext cx="2688508" cy="851361"/>
          </a:xfrm>
          <a:prstGeom prst="rect">
            <a:avLst/>
          </a:prstGeom>
        </p:spPr>
      </p:pic>
      <p:pic>
        <p:nvPicPr>
          <p:cNvPr id="8" name="Picture 7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673F5F8B-5BCC-860B-A983-F88FC8E25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266" y="1179427"/>
            <a:ext cx="2565371" cy="25653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5CF307-A335-7541-2378-EEBC1FA782B6}"/>
              </a:ext>
            </a:extLst>
          </p:cNvPr>
          <p:cNvSpPr txBox="1"/>
          <p:nvPr/>
        </p:nvSpPr>
        <p:spPr>
          <a:xfrm>
            <a:off x="7729914" y="4768646"/>
            <a:ext cx="144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Erica Moodie</a:t>
            </a:r>
          </a:p>
        </p:txBody>
      </p:sp>
      <p:pic>
        <p:nvPicPr>
          <p:cNvPr id="11" name="Picture 10" descr="A close-up of a sign&#10;&#10;Description automatically generated">
            <a:extLst>
              <a:ext uri="{FF2B5EF4-FFF2-40B4-BE49-F238E27FC236}">
                <a16:creationId xmlns:a16="http://schemas.microsoft.com/office/drawing/2014/main" id="{156A710C-84DC-6ABC-AF32-EBCA3460A9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67024"/>
            <a:ext cx="5372850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6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D Williamson</dc:creator>
  <cp:lastModifiedBy>Brian D Williamson</cp:lastModifiedBy>
  <cp:revision>1</cp:revision>
  <dcterms:created xsi:type="dcterms:W3CDTF">2022-04-15T21:51:34Z</dcterms:created>
  <dcterms:modified xsi:type="dcterms:W3CDTF">2023-11-13T22:48:12Z</dcterms:modified>
</cp:coreProperties>
</file>