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" y="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60F7-A7D5-48C4-8BF7-28999072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4C77B-6957-4442-92A1-FD77716A8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CF11-3525-4FFA-B941-E95039A7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0CAD-D3D9-4CC5-B441-051BAF44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5FF5-4ABE-4F9F-A669-7FA4A084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2D88-AF93-409A-8495-C77D9D35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47B39-B6CA-4733-B403-F95CA9325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BC5D-920A-479C-9DF5-BDA72864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F0348-F3E0-4DE4-832E-B82E81D5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4573-CD13-4E9D-9DC8-A2097514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00438-9462-443C-A183-BA3A3BEF8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87F59-239B-4E8B-9631-6F49E8C1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C175-CB8F-4E2D-884A-65EC8062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838E-226C-4113-A450-803DD2C7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FAE7-87D7-4CE3-B8E4-1D871031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6C87-A29B-49F1-A205-B7A59A4C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0DD0-4A2F-4E5D-9769-8FD24362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01D3-205B-4BEB-97DF-1A1F563E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9625-CAC6-45F5-80FE-CEB34DE5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30D3-32B8-4DC1-9389-F87FEBBA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C42A-71C4-4912-A87B-27F1DF3C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2795-F3DB-480D-9C9D-C331CF3A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D4E3-6D3A-4CB0-9143-AE27A686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32E9-444D-4B97-89D5-B28A620C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5C98-D24A-4430-B0C3-4D6F86CB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E138-FD14-4FDB-A934-6B56D035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EECD-B1EF-401A-8B9E-738F9D8FA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47930-B1BD-4676-A4F1-6518E9271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9D944-6939-48D7-A143-B6D9C8C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21298-6E01-417D-BE99-B50A16D2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5DAE7-ECFC-4878-AE79-ACC4246F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D83-1152-4E5B-8DAA-553CA1BC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4F17-4816-40D7-A2C3-51D2B1085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D362-8A28-4FA5-B317-80074CA3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A1563-B8C6-400A-9079-23B44804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881EB-BE45-4F71-9294-C5B25D7E2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EB89F-336F-4636-9C00-E057B0A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29541-94DD-408A-9BA4-7760F64F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8CDEC-9911-4995-83A2-6614314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3900-7A95-4182-928F-4F8B7812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C3D39-88EB-4E73-8DA9-438E50B9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6E398-F570-4B09-BE40-E2A3E97A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99BE0-5F4A-471B-98C3-6E60DBDD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2ABDE-F328-4E3C-8373-F6512F8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ADD81-8698-408C-9A25-BE1FC877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31DA8-B1DE-4D75-B515-D23AFC7A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8255-4211-47F0-AFA1-FD046C31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932F-6C57-45D1-97EB-9CD971D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AA19-AB07-409F-B720-C6D9F797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CD40D-F13D-407B-B54B-62179106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E8BF-1D4F-4FBA-989F-4947070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C5EA-D2E2-482F-BA44-D3D58831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7232-47ED-48A5-85F8-27275599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BC2E2-FE2B-4158-9A17-633A2F37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5C950-C7CF-456B-AFFA-5695C6DE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ABD6-CD8F-4C56-A73B-5DA80B4D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74318-FF29-4C90-9867-E4EAC5E2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37BA-5C5B-479E-AD07-B7312131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7A00-5CE1-49F7-AB95-6EABA133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554D-9C34-426A-B0E0-0C052216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8FA4-FF4C-4AB9-BC49-E692FF8B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677A-3B16-435E-A305-2AD2267A873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1D2F-A220-4C86-8B92-DFFFFABDC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AB46-2D73-4094-A471-EC5712C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184D-BD01-49F9-B4B4-B1A38D174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025DE115-C50F-4DEC-80BE-D90399B75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4" t="5881" r="-1" b="27333"/>
          <a:stretch/>
        </p:blipFill>
        <p:spPr>
          <a:xfrm>
            <a:off x="908541" y="2266601"/>
            <a:ext cx="2370133" cy="2178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E82BE-9D8F-4757-87C5-B775F3BBD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17" y="2268696"/>
            <a:ext cx="2176226" cy="2176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C7EC6-31AF-4F0C-856A-7D10CB96B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87" y="2268695"/>
            <a:ext cx="2176227" cy="2176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F1A52-A910-4E35-B9D3-0901D61A89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3" t="9863" r="10132" b="38832"/>
          <a:stretch/>
        </p:blipFill>
        <p:spPr>
          <a:xfrm>
            <a:off x="9170256" y="2266601"/>
            <a:ext cx="2176226" cy="21783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6B3E29-B1C2-49EC-A955-C7F5070C9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4" y="5148811"/>
            <a:ext cx="2464666" cy="829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94F3A9-F650-4957-B461-BDEE61006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97" y="5148810"/>
            <a:ext cx="2464666" cy="8297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69943-E6E1-4D4D-A709-0E6E3DDCFF91}"/>
              </a:ext>
            </a:extLst>
          </p:cNvPr>
          <p:cNvSpPr txBox="1"/>
          <p:nvPr/>
        </p:nvSpPr>
        <p:spPr>
          <a:xfrm>
            <a:off x="1402712" y="4612200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Peter Gilbert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CDDB3-5536-440C-BB6B-7E732DA1908A}"/>
              </a:ext>
            </a:extLst>
          </p:cNvPr>
          <p:cNvSpPr txBox="1"/>
          <p:nvPr/>
        </p:nvSpPr>
        <p:spPr>
          <a:xfrm>
            <a:off x="4118435" y="4612200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Craig Magaret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1CADB-A0C9-4A0E-8963-2D29A328622A}"/>
              </a:ext>
            </a:extLst>
          </p:cNvPr>
          <p:cNvSpPr txBox="1"/>
          <p:nvPr/>
        </p:nvSpPr>
        <p:spPr>
          <a:xfrm>
            <a:off x="6860284" y="464822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Sohail Nizam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5F66E-7C65-44FF-B41C-9CC01E71E2A7}"/>
              </a:ext>
            </a:extLst>
          </p:cNvPr>
          <p:cNvSpPr txBox="1"/>
          <p:nvPr/>
        </p:nvSpPr>
        <p:spPr>
          <a:xfrm>
            <a:off x="9549553" y="4648223"/>
            <a:ext cx="16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David Benkeser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C87E03-6AC6-4C23-BB26-120ADCF38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87" y="5257209"/>
            <a:ext cx="2176227" cy="6129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B7A35B-6665-4767-8CA3-4B61A9A80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256" y="5257208"/>
            <a:ext cx="2176227" cy="6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AFCA0-BE85-43F8-A0C4-464680E5E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4"/>
          <a:stretch/>
        </p:blipFill>
        <p:spPr>
          <a:xfrm>
            <a:off x="1922599" y="2446682"/>
            <a:ext cx="1611385" cy="2015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6E914F-8A7E-4865-A476-BA1C0FC11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2" y="2446682"/>
            <a:ext cx="1964635" cy="1964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3554A-AB95-48A5-BAD6-B70EC029D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15" y="2446682"/>
            <a:ext cx="2046429" cy="2046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232CF-7B62-4B90-8B08-1F602D555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68" y="5098773"/>
            <a:ext cx="1655246" cy="464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288FC0-0D11-4C09-8607-E379F1470A2F}"/>
              </a:ext>
            </a:extLst>
          </p:cNvPr>
          <p:cNvSpPr txBox="1"/>
          <p:nvPr/>
        </p:nvSpPr>
        <p:spPr>
          <a:xfrm>
            <a:off x="1946314" y="4595818"/>
            <a:ext cx="15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Adam </a:t>
            </a:r>
            <a:r>
              <a:rPr lang="en-US" b="1" dirty="0" err="1"/>
              <a:t>Dingens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9809-040B-4830-91CD-71707B3735E9}"/>
              </a:ext>
            </a:extLst>
          </p:cNvPr>
          <p:cNvSpPr txBox="1"/>
          <p:nvPr/>
        </p:nvSpPr>
        <p:spPr>
          <a:xfrm>
            <a:off x="5314023" y="4595818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Bhavesh Borate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446C62-11DE-408A-B198-2E7021D47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66" y="4916110"/>
            <a:ext cx="2464666" cy="8297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FBB96B-29CE-4369-A06D-AFADA7F13EB8}"/>
              </a:ext>
            </a:extLst>
          </p:cNvPr>
          <p:cNvSpPr txBox="1"/>
          <p:nvPr/>
        </p:nvSpPr>
        <p:spPr>
          <a:xfrm>
            <a:off x="8924932" y="4595818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Lindsay Carpp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B0C084-923C-4505-8A7B-55735C366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50" y="4916110"/>
            <a:ext cx="2464666" cy="8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6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Williamson, Brian</dc:creator>
  <cp:lastModifiedBy>Williamson, Brian</cp:lastModifiedBy>
  <cp:revision>3</cp:revision>
  <dcterms:created xsi:type="dcterms:W3CDTF">2021-01-04T17:42:32Z</dcterms:created>
  <dcterms:modified xsi:type="dcterms:W3CDTF">2021-01-04T18:15:04Z</dcterms:modified>
</cp:coreProperties>
</file>