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File created on: 2/28/2021 5:32:15 PM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s Incident Rate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450"/>
            <a:ext cx="12192000" cy="678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s Fatality Rate"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938"/>
            <a:ext cx="12192000" cy="676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 Travel and Motor Vehicle Incident Rates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1" y="0"/>
            <a:ext cx="120292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or Vehicle Incident to Fatality Rate"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79"/>
            <a:ext cx="12192000" cy="682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 Travel Fatal Incident to Fatality Rates"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70" y="0"/>
            <a:ext cx="1200546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Comparison"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036" y="0"/>
            <a:ext cx="72419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