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60" r:id="rId2"/>
    <p:sldId id="296" r:id="rId3"/>
    <p:sldId id="297" r:id="rId4"/>
    <p:sldId id="263" r:id="rId5"/>
    <p:sldId id="288" r:id="rId6"/>
    <p:sldId id="285" r:id="rId7"/>
    <p:sldId id="292" r:id="rId8"/>
    <p:sldId id="267" r:id="rId9"/>
    <p:sldId id="268" r:id="rId10"/>
    <p:sldId id="269" r:id="rId11"/>
    <p:sldId id="272" r:id="rId12"/>
    <p:sldId id="271" r:id="rId13"/>
    <p:sldId id="270" r:id="rId14"/>
    <p:sldId id="273" r:id="rId15"/>
    <p:sldId id="277" r:id="rId16"/>
    <p:sldId id="278" r:id="rId17"/>
    <p:sldId id="289" r:id="rId18"/>
    <p:sldId id="304" r:id="rId19"/>
    <p:sldId id="306" r:id="rId20"/>
    <p:sldId id="291" r:id="rId21"/>
    <p:sldId id="307" r:id="rId22"/>
    <p:sldId id="280" r:id="rId23"/>
    <p:sldId id="308" r:id="rId24"/>
    <p:sldId id="286" r:id="rId25"/>
    <p:sldId id="303" r:id="rId26"/>
    <p:sldId id="300" r:id="rId27"/>
    <p:sldId id="301" r:id="rId28"/>
    <p:sldId id="302" r:id="rId29"/>
    <p:sldId id="266" r:id="rId30"/>
    <p:sldId id="298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624F1-1246-4D67-BA01-B4F3FA5AAC64}" v="108" dt="2018-05-12T11:54:35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 W" userId="66c718a708214411" providerId="LiveId" clId="{30B1A51E-4B7A-484F-BDE0-19C2C3D2B1FB}"/>
    <pc:docChg chg="undo redo custSel addSld delSld modSld sldOrd">
      <pc:chgData name="L W" userId="66c718a708214411" providerId="LiveId" clId="{30B1A51E-4B7A-484F-BDE0-19C2C3D2B1FB}" dt="2018-05-07T11:07:45.668" v="9028" actId="6549"/>
      <pc:docMkLst>
        <pc:docMk/>
      </pc:docMkLst>
      <pc:sldChg chg="addSp modSp add">
        <pc:chgData name="L W" userId="66c718a708214411" providerId="LiveId" clId="{30B1A51E-4B7A-484F-BDE0-19C2C3D2B1FB}" dt="2018-05-06T10:48:49.647" v="7428" actId="1076"/>
        <pc:sldMkLst>
          <pc:docMk/>
          <pc:sldMk cId="2296316372" sldId="260"/>
        </pc:sldMkLst>
        <pc:spChg chg="mod">
          <ac:chgData name="L W" userId="66c718a708214411" providerId="LiveId" clId="{30B1A51E-4B7A-484F-BDE0-19C2C3D2B1FB}" dt="2018-05-06T10:46:29.575" v="7362" actId="14100"/>
          <ac:spMkLst>
            <pc:docMk/>
            <pc:sldMk cId="2296316372" sldId="260"/>
            <ac:spMk id="2" creationId="{3DB483D8-0177-47D2-A2A2-5C8D8CA487F9}"/>
          </ac:spMkLst>
        </pc:spChg>
        <pc:spChg chg="mod">
          <ac:chgData name="L W" userId="66c718a708214411" providerId="LiveId" clId="{30B1A51E-4B7A-484F-BDE0-19C2C3D2B1FB}" dt="2018-05-06T10:48:49.647" v="7428" actId="1076"/>
          <ac:spMkLst>
            <pc:docMk/>
            <pc:sldMk cId="2296316372" sldId="260"/>
            <ac:spMk id="3" creationId="{16EEC08E-5AD7-4163-AA42-F475FF53BA57}"/>
          </ac:spMkLst>
        </pc:spChg>
        <pc:picChg chg="add mod">
          <ac:chgData name="L W" userId="66c718a708214411" providerId="LiveId" clId="{30B1A51E-4B7A-484F-BDE0-19C2C3D2B1FB}" dt="2018-04-14T11:13:25.611" v="4636" actId="1076"/>
          <ac:picMkLst>
            <pc:docMk/>
            <pc:sldMk cId="2296316372" sldId="260"/>
            <ac:picMk id="5" creationId="{2217ADFC-775A-487F-9E63-356E6F173848}"/>
          </ac:picMkLst>
        </pc:picChg>
        <pc:picChg chg="add mod">
          <ac:chgData name="L W" userId="66c718a708214411" providerId="LiveId" clId="{30B1A51E-4B7A-484F-BDE0-19C2C3D2B1FB}" dt="2018-04-14T11:15:58.355" v="4641" actId="14100"/>
          <ac:picMkLst>
            <pc:docMk/>
            <pc:sldMk cId="2296316372" sldId="260"/>
            <ac:picMk id="6" creationId="{47D54428-F49F-416F-91D5-B839A8C0217B}"/>
          </ac:picMkLst>
        </pc:picChg>
      </pc:sldChg>
      <pc:sldChg chg="modSp add">
        <pc:chgData name="L W" userId="66c718a708214411" providerId="LiveId" clId="{30B1A51E-4B7A-484F-BDE0-19C2C3D2B1FB}" dt="2018-04-14T07:34:15.427" v="1657" actId="14100"/>
        <pc:sldMkLst>
          <pc:docMk/>
          <pc:sldMk cId="3180803239" sldId="263"/>
        </pc:sldMkLst>
        <pc:spChg chg="mod">
          <ac:chgData name="L W" userId="66c718a708214411" providerId="LiveId" clId="{30B1A51E-4B7A-484F-BDE0-19C2C3D2B1FB}" dt="2018-04-14T07:34:15.427" v="1657" actId="14100"/>
          <ac:spMkLst>
            <pc:docMk/>
            <pc:sldMk cId="3180803239" sldId="263"/>
            <ac:spMk id="2" creationId="{BB31F870-19B5-4E08-8A7F-DBA61CFAC277}"/>
          </ac:spMkLst>
        </pc:spChg>
        <pc:spChg chg="mod">
          <ac:chgData name="L W" userId="66c718a708214411" providerId="LiveId" clId="{30B1A51E-4B7A-484F-BDE0-19C2C3D2B1FB}" dt="2018-04-14T07:22:35.485" v="1555" actId="20577"/>
          <ac:spMkLst>
            <pc:docMk/>
            <pc:sldMk cId="3180803239" sldId="263"/>
            <ac:spMk id="3" creationId="{7089EF50-8D24-4955-9F28-796AE3981B03}"/>
          </ac:spMkLst>
        </pc:spChg>
      </pc:sldChg>
      <pc:sldChg chg="addSp delSp modSp add">
        <pc:chgData name="L W" userId="66c718a708214411" providerId="LiveId" clId="{30B1A51E-4B7A-484F-BDE0-19C2C3D2B1FB}" dt="2018-05-07T11:06:12.347" v="8971" actId="207"/>
        <pc:sldMkLst>
          <pc:docMk/>
          <pc:sldMk cId="788091055" sldId="266"/>
        </pc:sldMkLst>
        <pc:spChg chg="mod">
          <ac:chgData name="L W" userId="66c718a708214411" providerId="LiveId" clId="{30B1A51E-4B7A-484F-BDE0-19C2C3D2B1FB}" dt="2018-05-07T11:01:17.100" v="8917" actId="20577"/>
          <ac:spMkLst>
            <pc:docMk/>
            <pc:sldMk cId="788091055" sldId="266"/>
            <ac:spMk id="2" creationId="{BB31F870-19B5-4E08-8A7F-DBA61CFAC277}"/>
          </ac:spMkLst>
        </pc:spChg>
        <pc:spChg chg="mod">
          <ac:chgData name="L W" userId="66c718a708214411" providerId="LiveId" clId="{30B1A51E-4B7A-484F-BDE0-19C2C3D2B1FB}" dt="2018-05-07T11:02:01.224" v="8963" actId="14100"/>
          <ac:spMkLst>
            <pc:docMk/>
            <pc:sldMk cId="788091055" sldId="266"/>
            <ac:spMk id="3" creationId="{7089EF50-8D24-4955-9F28-796AE3981B03}"/>
          </ac:spMkLst>
        </pc:spChg>
        <pc:spChg chg="add mod">
          <ac:chgData name="L W" userId="66c718a708214411" providerId="LiveId" clId="{30B1A51E-4B7A-484F-BDE0-19C2C3D2B1FB}" dt="2018-05-06T10:08:45.143" v="5885" actId="2085"/>
          <ac:spMkLst>
            <pc:docMk/>
            <pc:sldMk cId="788091055" sldId="266"/>
            <ac:spMk id="9" creationId="{7C8339E9-F3B5-4ACC-AFDF-F9DAD4B14FA7}"/>
          </ac:spMkLst>
        </pc:spChg>
        <pc:spChg chg="add mod">
          <ac:chgData name="L W" userId="66c718a708214411" providerId="LiveId" clId="{30B1A51E-4B7A-484F-BDE0-19C2C3D2B1FB}" dt="2018-05-06T10:08:52.888" v="5886" actId="2085"/>
          <ac:spMkLst>
            <pc:docMk/>
            <pc:sldMk cId="788091055" sldId="266"/>
            <ac:spMk id="10" creationId="{D776660F-B03C-48E9-A1A1-85A592C0F0E5}"/>
          </ac:spMkLst>
        </pc:spChg>
        <pc:spChg chg="mod topLvl">
          <ac:chgData name="L W" userId="66c718a708214411" providerId="LiveId" clId="{30B1A51E-4B7A-484F-BDE0-19C2C3D2B1FB}" dt="2018-05-06T10:09:00.879" v="5888" actId="2085"/>
          <ac:spMkLst>
            <pc:docMk/>
            <pc:sldMk cId="788091055" sldId="266"/>
            <ac:spMk id="14" creationId="{EEFF4986-34AB-426D-B06A-8A1A0D60D780}"/>
          </ac:spMkLst>
        </pc:spChg>
        <pc:spChg chg="mod">
          <ac:chgData name="L W" userId="66c718a708214411" providerId="LiveId" clId="{30B1A51E-4B7A-484F-BDE0-19C2C3D2B1FB}" dt="2018-05-07T09:53:33.492" v="7692" actId="207"/>
          <ac:spMkLst>
            <pc:docMk/>
            <pc:sldMk cId="788091055" sldId="266"/>
            <ac:spMk id="18" creationId="{16FEB089-45C6-478A-A6F7-B80C64C220AF}"/>
          </ac:spMkLst>
        </pc:spChg>
        <pc:spChg chg="add del mod">
          <ac:chgData name="L W" userId="66c718a708214411" providerId="LiveId" clId="{30B1A51E-4B7A-484F-BDE0-19C2C3D2B1FB}" dt="2018-05-06T10:02:34.484" v="5845" actId="2085"/>
          <ac:spMkLst>
            <pc:docMk/>
            <pc:sldMk cId="788091055" sldId="266"/>
            <ac:spMk id="19" creationId="{63C91B94-0EF1-44B5-9B1E-99DAE2EAB21B}"/>
          </ac:spMkLst>
        </pc:spChg>
        <pc:spChg chg="add mod topLvl">
          <ac:chgData name="L W" userId="66c718a708214411" providerId="LiveId" clId="{30B1A51E-4B7A-484F-BDE0-19C2C3D2B1FB}" dt="2018-05-07T11:06:12.347" v="8971" actId="207"/>
          <ac:spMkLst>
            <pc:docMk/>
            <pc:sldMk cId="788091055" sldId="266"/>
            <ac:spMk id="23" creationId="{2E4B744B-E0B7-4EA7-94AB-DCD044E1241E}"/>
          </ac:spMkLst>
        </pc:spChg>
        <pc:spChg chg="mod">
          <ac:chgData name="L W" userId="66c718a708214411" providerId="LiveId" clId="{30B1A51E-4B7A-484F-BDE0-19C2C3D2B1FB}" dt="2018-05-07T09:46:30.172" v="7599" actId="207"/>
          <ac:spMkLst>
            <pc:docMk/>
            <pc:sldMk cId="788091055" sldId="266"/>
            <ac:spMk id="24" creationId="{332DC9D3-9F30-4953-B7DF-418D9962F48D}"/>
          </ac:spMkLst>
        </pc:spChg>
        <pc:spChg chg="mod">
          <ac:chgData name="L W" userId="66c718a708214411" providerId="LiveId" clId="{30B1A51E-4B7A-484F-BDE0-19C2C3D2B1FB}" dt="2018-05-07T09:45:35.170" v="7571" actId="207"/>
          <ac:spMkLst>
            <pc:docMk/>
            <pc:sldMk cId="788091055" sldId="266"/>
            <ac:spMk id="27" creationId="{BFEDA2D5-69D1-44BB-87C9-901BB967BDDE}"/>
          </ac:spMkLst>
        </pc:spChg>
        <pc:spChg chg="mod topLvl">
          <ac:chgData name="L W" userId="66c718a708214411" providerId="LiveId" clId="{30B1A51E-4B7A-484F-BDE0-19C2C3D2B1FB}" dt="2018-05-07T11:06:12.347" v="8971" actId="207"/>
          <ac:spMkLst>
            <pc:docMk/>
            <pc:sldMk cId="788091055" sldId="266"/>
            <ac:spMk id="33" creationId="{5C459100-36F3-4F0D-B4BA-1DA5E760DD82}"/>
          </ac:spMkLst>
        </pc:spChg>
        <pc:spChg chg="mod">
          <ac:chgData name="L W" userId="66c718a708214411" providerId="LiveId" clId="{30B1A51E-4B7A-484F-BDE0-19C2C3D2B1FB}" dt="2018-05-07T09:49:43.534" v="7633" actId="207"/>
          <ac:spMkLst>
            <pc:docMk/>
            <pc:sldMk cId="788091055" sldId="266"/>
            <ac:spMk id="36" creationId="{3204B3A3-67A5-4EDD-92A6-FE5FD311A136}"/>
          </ac:spMkLst>
        </pc:spChg>
        <pc:spChg chg="mod">
          <ac:chgData name="L W" userId="66c718a708214411" providerId="LiveId" clId="{30B1A51E-4B7A-484F-BDE0-19C2C3D2B1FB}" dt="2018-05-07T09:50:48.697" v="7653" actId="207"/>
          <ac:spMkLst>
            <pc:docMk/>
            <pc:sldMk cId="788091055" sldId="266"/>
            <ac:spMk id="39" creationId="{5C15C5EF-60C7-4F53-B9E5-41FDBB487CEF}"/>
          </ac:spMkLst>
        </pc:spChg>
        <pc:grpChg chg="add del mod">
          <ac:chgData name="L W" userId="66c718a708214411" providerId="LiveId" clId="{30B1A51E-4B7A-484F-BDE0-19C2C3D2B1FB}" dt="2018-05-07T11:05:02.045" v="8968" actId="165"/>
          <ac:grpSpMkLst>
            <pc:docMk/>
            <pc:sldMk cId="788091055" sldId="266"/>
            <ac:grpSpMk id="5" creationId="{D3DB2607-CEA6-4855-AAA1-D009F9A2B4E9}"/>
          </ac:grpSpMkLst>
        </pc:grpChg>
        <pc:grpChg chg="add mod">
          <ac:chgData name="L W" userId="66c718a708214411" providerId="LiveId" clId="{30B1A51E-4B7A-484F-BDE0-19C2C3D2B1FB}" dt="2018-05-07T09:47:47.655" v="7605" actId="1076"/>
          <ac:grpSpMkLst>
            <pc:docMk/>
            <pc:sldMk cId="788091055" sldId="266"/>
            <ac:grpSpMk id="11" creationId="{F4415871-A7EA-45C3-9A9E-C9505EAD3487}"/>
          </ac:grpSpMkLst>
        </pc:grpChg>
        <pc:grpChg chg="add del mod">
          <ac:chgData name="L W" userId="66c718a708214411" providerId="LiveId" clId="{30B1A51E-4B7A-484F-BDE0-19C2C3D2B1FB}" dt="2018-05-06T10:01:18.437" v="5834" actId="165"/>
          <ac:grpSpMkLst>
            <pc:docMk/>
            <pc:sldMk cId="788091055" sldId="266"/>
            <ac:grpSpMk id="12" creationId="{94DD2294-65DD-4E9A-B335-DD556BAA531A}"/>
          </ac:grpSpMkLst>
        </pc:grpChg>
        <pc:grpChg chg="add mod">
          <ac:chgData name="L W" userId="66c718a708214411" providerId="LiveId" clId="{30B1A51E-4B7A-484F-BDE0-19C2C3D2B1FB}" dt="2018-05-07T09:51:56.016" v="7660" actId="1076"/>
          <ac:grpSpMkLst>
            <pc:docMk/>
            <pc:sldMk cId="788091055" sldId="266"/>
            <ac:grpSpMk id="15" creationId="{EA505740-0E7E-43A2-9628-058D1A4CA965}"/>
          </ac:grpSpMkLst>
        </pc:grpChg>
        <pc:grpChg chg="add mod">
          <ac:chgData name="L W" userId="66c718a708214411" providerId="LiveId" clId="{30B1A51E-4B7A-484F-BDE0-19C2C3D2B1FB}" dt="2018-05-07T09:53:39.280" v="7693" actId="1076"/>
          <ac:grpSpMkLst>
            <pc:docMk/>
            <pc:sldMk cId="788091055" sldId="266"/>
            <ac:grpSpMk id="16" creationId="{4FA2D9B6-B245-40E7-88AA-D075DDA3062C}"/>
          </ac:grpSpMkLst>
        </pc:grpChg>
        <pc:grpChg chg="add mod">
          <ac:chgData name="L W" userId="66c718a708214411" providerId="LiveId" clId="{30B1A51E-4B7A-484F-BDE0-19C2C3D2B1FB}" dt="2018-05-07T09:52:20.143" v="7665" actId="1076"/>
          <ac:grpSpMkLst>
            <pc:docMk/>
            <pc:sldMk cId="788091055" sldId="266"/>
            <ac:grpSpMk id="19" creationId="{7D87B9EF-498A-4CE4-8C04-BBE038CE27A5}"/>
          </ac:grpSpMkLst>
        </pc:grpChg>
        <pc:grpChg chg="add mod">
          <ac:chgData name="L W" userId="66c718a708214411" providerId="LiveId" clId="{30B1A51E-4B7A-484F-BDE0-19C2C3D2B1FB}" dt="2018-05-07T09:46:43.511" v="7601" actId="1076"/>
          <ac:grpSpMkLst>
            <pc:docMk/>
            <pc:sldMk cId="788091055" sldId="266"/>
            <ac:grpSpMk id="20" creationId="{F8A7B07A-EA31-4ED3-A300-BEF401E1492F}"/>
          </ac:grpSpMkLst>
        </pc:grpChg>
        <pc:grpChg chg="add mod">
          <ac:chgData name="L W" userId="66c718a708214411" providerId="LiveId" clId="{30B1A51E-4B7A-484F-BDE0-19C2C3D2B1FB}" dt="2018-05-07T09:47:03.968" v="7603" actId="1076"/>
          <ac:grpSpMkLst>
            <pc:docMk/>
            <pc:sldMk cId="788091055" sldId="266"/>
            <ac:grpSpMk id="25" creationId="{0A77D170-8976-43FD-B0D3-0F3126F40021}"/>
          </ac:grpSpMkLst>
        </pc:grpChg>
        <pc:grpChg chg="add del mod">
          <ac:chgData name="L W" userId="66c718a708214411" providerId="LiveId" clId="{30B1A51E-4B7A-484F-BDE0-19C2C3D2B1FB}" dt="2018-05-07T09:43:24.357" v="7520" actId="207"/>
          <ac:grpSpMkLst>
            <pc:docMk/>
            <pc:sldMk cId="788091055" sldId="266"/>
            <ac:grpSpMk id="28" creationId="{82C63BCE-4605-4AC5-A2D2-6F97CAECA27C}"/>
          </ac:grpSpMkLst>
        </pc:grpChg>
        <pc:grpChg chg="add del mod">
          <ac:chgData name="L W" userId="66c718a708214411" providerId="LiveId" clId="{30B1A51E-4B7A-484F-BDE0-19C2C3D2B1FB}" dt="2018-05-07T11:05:02.045" v="8968" actId="165"/>
          <ac:grpSpMkLst>
            <pc:docMk/>
            <pc:sldMk cId="788091055" sldId="266"/>
            <ac:grpSpMk id="31" creationId="{80B179A0-9CB5-43EF-B13A-973CF1BAD20C}"/>
          </ac:grpSpMkLst>
        </pc:grpChg>
        <pc:grpChg chg="add mod">
          <ac:chgData name="L W" userId="66c718a708214411" providerId="LiveId" clId="{30B1A51E-4B7A-484F-BDE0-19C2C3D2B1FB}" dt="2018-05-07T09:54:13.856" v="7698" actId="1076"/>
          <ac:grpSpMkLst>
            <pc:docMk/>
            <pc:sldMk cId="788091055" sldId="266"/>
            <ac:grpSpMk id="34" creationId="{99B7D886-0606-4E97-A7C8-3CFF13978A2E}"/>
          </ac:grpSpMkLst>
        </pc:grpChg>
        <pc:grpChg chg="add mod">
          <ac:chgData name="L W" userId="66c718a708214411" providerId="LiveId" clId="{30B1A51E-4B7A-484F-BDE0-19C2C3D2B1FB}" dt="2018-05-07T09:53:49.791" v="7695" actId="1076"/>
          <ac:grpSpMkLst>
            <pc:docMk/>
            <pc:sldMk cId="788091055" sldId="266"/>
            <ac:grpSpMk id="37" creationId="{2C348A23-58C6-42EB-AF14-49BA7E85462A}"/>
          </ac:grpSpMkLst>
        </pc:grpChg>
        <pc:picChg chg="add mod">
          <ac:chgData name="L W" userId="66c718a708214411" providerId="LiveId" clId="{30B1A51E-4B7A-484F-BDE0-19C2C3D2B1FB}" dt="2018-05-06T09:59:44.116" v="5821" actId="164"/>
          <ac:picMkLst>
            <pc:docMk/>
            <pc:sldMk cId="788091055" sldId="266"/>
            <ac:picMk id="6" creationId="{17ED606F-5E31-4797-86D3-8812499B97FA}"/>
          </ac:picMkLst>
        </pc:picChg>
        <pc:picChg chg="add mod">
          <ac:chgData name="L W" userId="66c718a708214411" providerId="LiveId" clId="{30B1A51E-4B7A-484F-BDE0-19C2C3D2B1FB}" dt="2018-05-06T10:04:01.181" v="5857" actId="164"/>
          <ac:picMkLst>
            <pc:docMk/>
            <pc:sldMk cId="788091055" sldId="266"/>
            <ac:picMk id="8" creationId="{DDB2EFAB-6F41-4340-A3F8-1213CDF7EE6B}"/>
          </ac:picMkLst>
        </pc:picChg>
        <pc:picChg chg="mod topLvl">
          <ac:chgData name="L W" userId="66c718a708214411" providerId="LiveId" clId="{30B1A51E-4B7A-484F-BDE0-19C2C3D2B1FB}" dt="2018-05-06T10:01:38.656" v="5838" actId="164"/>
          <ac:picMkLst>
            <pc:docMk/>
            <pc:sldMk cId="788091055" sldId="266"/>
            <ac:picMk id="13" creationId="{0A0C6893-518A-4853-A7AD-204CAB4CF002}"/>
          </ac:picMkLst>
        </pc:picChg>
        <pc:picChg chg="add mod topLvl">
          <ac:chgData name="L W" userId="66c718a708214411" providerId="LiveId" clId="{30B1A51E-4B7A-484F-BDE0-19C2C3D2B1FB}" dt="2018-05-07T11:05:45.587" v="8969" actId="207"/>
          <ac:picMkLst>
            <pc:docMk/>
            <pc:sldMk cId="788091055" sldId="266"/>
            <ac:picMk id="22" creationId="{AEEB8198-CA04-4DD7-9C0D-0251BB9F4BED}"/>
          </ac:picMkLst>
        </pc:picChg>
        <pc:picChg chg="mod topLvl">
          <ac:chgData name="L W" userId="66c718a708214411" providerId="LiveId" clId="{30B1A51E-4B7A-484F-BDE0-19C2C3D2B1FB}" dt="2018-05-07T11:05:45.587" v="8969" actId="207"/>
          <ac:picMkLst>
            <pc:docMk/>
            <pc:sldMk cId="788091055" sldId="266"/>
            <ac:picMk id="32" creationId="{72A9FBB6-94DB-47E8-AC22-204C9035CE60}"/>
          </ac:picMkLst>
        </pc:picChg>
      </pc:sldChg>
      <pc:sldChg chg="addSp delSp modSp add ord">
        <pc:chgData name="L W" userId="66c718a708214411" providerId="LiveId" clId="{30B1A51E-4B7A-484F-BDE0-19C2C3D2B1FB}" dt="2018-04-14T10:25:56.709" v="3502" actId="20577"/>
        <pc:sldMkLst>
          <pc:docMk/>
          <pc:sldMk cId="1945681657" sldId="267"/>
        </pc:sldMkLst>
        <pc:spChg chg="mod">
          <ac:chgData name="L W" userId="66c718a708214411" providerId="LiveId" clId="{30B1A51E-4B7A-484F-BDE0-19C2C3D2B1FB}" dt="2018-04-14T10:25:56.709" v="3502" actId="20577"/>
          <ac:spMkLst>
            <pc:docMk/>
            <pc:sldMk cId="1945681657" sldId="267"/>
            <ac:spMk id="2" creationId="{BB31F870-19B5-4E08-8A7F-DBA61CFAC277}"/>
          </ac:spMkLst>
        </pc:spChg>
        <pc:spChg chg="mod">
          <ac:chgData name="L W" userId="66c718a708214411" providerId="LiveId" clId="{30B1A51E-4B7A-484F-BDE0-19C2C3D2B1FB}" dt="2018-04-14T09:19:50.192" v="2618" actId="14100"/>
          <ac:spMkLst>
            <pc:docMk/>
            <pc:sldMk cId="1945681657" sldId="267"/>
            <ac:spMk id="3" creationId="{7089EF50-8D24-4955-9F28-796AE3981B03}"/>
          </ac:spMkLst>
        </pc:spChg>
        <pc:picChg chg="add del mod">
          <ac:chgData name="L W" userId="66c718a708214411" providerId="LiveId" clId="{30B1A51E-4B7A-484F-BDE0-19C2C3D2B1FB}" dt="2018-04-14T09:16:42.371" v="2060" actId="478"/>
          <ac:picMkLst>
            <pc:docMk/>
            <pc:sldMk cId="1945681657" sldId="267"/>
            <ac:picMk id="5" creationId="{67CDFEA8-D3DE-4536-923D-9C7B5BE75455}"/>
          </ac:picMkLst>
        </pc:picChg>
        <pc:picChg chg="add mod">
          <ac:chgData name="L W" userId="66c718a708214411" providerId="LiveId" clId="{30B1A51E-4B7A-484F-BDE0-19C2C3D2B1FB}" dt="2018-04-14T09:20:45.191" v="2623" actId="14100"/>
          <ac:picMkLst>
            <pc:docMk/>
            <pc:sldMk cId="1945681657" sldId="267"/>
            <ac:picMk id="6" creationId="{3C47EFA9-DCE9-4AC8-B4C5-B108391D2A58}"/>
          </ac:picMkLst>
        </pc:picChg>
      </pc:sldChg>
      <pc:sldChg chg="addSp modSp add ord">
        <pc:chgData name="L W" userId="66c718a708214411" providerId="LiveId" clId="{30B1A51E-4B7A-484F-BDE0-19C2C3D2B1FB}" dt="2018-05-06T10:50:31.269" v="7511" actId="20577"/>
        <pc:sldMkLst>
          <pc:docMk/>
          <pc:sldMk cId="4205390452" sldId="268"/>
        </pc:sldMkLst>
        <pc:spChg chg="mod">
          <ac:chgData name="L W" userId="66c718a708214411" providerId="LiveId" clId="{30B1A51E-4B7A-484F-BDE0-19C2C3D2B1FB}" dt="2018-04-14T10:25:52.045" v="3499" actId="20577"/>
          <ac:spMkLst>
            <pc:docMk/>
            <pc:sldMk cId="4205390452" sldId="268"/>
            <ac:spMk id="2" creationId="{BB31F870-19B5-4E08-8A7F-DBA61CFAC277}"/>
          </ac:spMkLst>
        </pc:spChg>
        <pc:spChg chg="mod">
          <ac:chgData name="L W" userId="66c718a708214411" providerId="LiveId" clId="{30B1A51E-4B7A-484F-BDE0-19C2C3D2B1FB}" dt="2018-05-06T10:50:31.269" v="7511" actId="20577"/>
          <ac:spMkLst>
            <pc:docMk/>
            <pc:sldMk cId="4205390452" sldId="268"/>
            <ac:spMk id="3" creationId="{7089EF50-8D24-4955-9F28-796AE3981B03}"/>
          </ac:spMkLst>
        </pc:spChg>
        <pc:picChg chg="add mod">
          <ac:chgData name="L W" userId="66c718a708214411" providerId="LiveId" clId="{30B1A51E-4B7A-484F-BDE0-19C2C3D2B1FB}" dt="2018-04-14T09:41:03.206" v="2892" actId="1076"/>
          <ac:picMkLst>
            <pc:docMk/>
            <pc:sldMk cId="4205390452" sldId="268"/>
            <ac:picMk id="5" creationId="{60D65AC3-F21A-4628-9FCF-6FA7C73BA603}"/>
          </ac:picMkLst>
        </pc:picChg>
      </pc:sldChg>
      <pc:sldChg chg="addSp delSp modSp add">
        <pc:chgData name="L W" userId="66c718a708214411" providerId="LiveId" clId="{30B1A51E-4B7A-484F-BDE0-19C2C3D2B1FB}" dt="2018-05-06T10:20:01.183" v="6340" actId="14100"/>
        <pc:sldMkLst>
          <pc:docMk/>
          <pc:sldMk cId="1000589230" sldId="269"/>
        </pc:sldMkLst>
        <pc:spChg chg="mod">
          <ac:chgData name="L W" userId="66c718a708214411" providerId="LiveId" clId="{30B1A51E-4B7A-484F-BDE0-19C2C3D2B1FB}" dt="2018-05-06T10:19:32.452" v="6338" actId="20577"/>
          <ac:spMkLst>
            <pc:docMk/>
            <pc:sldMk cId="1000589230" sldId="269"/>
            <ac:spMk id="2" creationId="{BB31F870-19B5-4E08-8A7F-DBA61CFAC277}"/>
          </ac:spMkLst>
        </pc:spChg>
        <pc:spChg chg="mod">
          <ac:chgData name="L W" userId="66c718a708214411" providerId="LiveId" clId="{30B1A51E-4B7A-484F-BDE0-19C2C3D2B1FB}" dt="2018-05-06T10:13:21.620" v="6158" actId="6549"/>
          <ac:spMkLst>
            <pc:docMk/>
            <pc:sldMk cId="1000589230" sldId="269"/>
            <ac:spMk id="3" creationId="{7089EF50-8D24-4955-9F28-796AE3981B03}"/>
          </ac:spMkLst>
        </pc:spChg>
        <pc:picChg chg="add del mod ord">
          <ac:chgData name="L W" userId="66c718a708214411" providerId="LiveId" clId="{30B1A51E-4B7A-484F-BDE0-19C2C3D2B1FB}" dt="2018-05-06T09:31:45.758" v="5201" actId="478"/>
          <ac:picMkLst>
            <pc:docMk/>
            <pc:sldMk cId="1000589230" sldId="269"/>
            <ac:picMk id="5" creationId="{1E195F80-0FB9-4E53-A772-27F7A38589CA}"/>
          </ac:picMkLst>
        </pc:picChg>
        <pc:picChg chg="add mod ord">
          <ac:chgData name="L W" userId="66c718a708214411" providerId="LiveId" clId="{30B1A51E-4B7A-484F-BDE0-19C2C3D2B1FB}" dt="2018-05-06T10:20:01.183" v="6340" actId="14100"/>
          <ac:picMkLst>
            <pc:docMk/>
            <pc:sldMk cId="1000589230" sldId="269"/>
            <ac:picMk id="6" creationId="{B9EFAC65-3B9E-4148-8C2C-2A30B4E145F7}"/>
          </ac:picMkLst>
        </pc:picChg>
      </pc:sldChg>
      <pc:sldChg chg="addSp delSp modSp add ord">
        <pc:chgData name="L W" userId="66c718a708214411" providerId="LiveId" clId="{30B1A51E-4B7A-484F-BDE0-19C2C3D2B1FB}" dt="2018-05-07T10:52:31.875" v="8899" actId="313"/>
        <pc:sldMkLst>
          <pc:docMk/>
          <pc:sldMk cId="2481704892" sldId="270"/>
        </pc:sldMkLst>
        <pc:spChg chg="mod">
          <ac:chgData name="L W" userId="66c718a708214411" providerId="LiveId" clId="{30B1A51E-4B7A-484F-BDE0-19C2C3D2B1FB}" dt="2018-05-06T09:43:54.832" v="5322" actId="14100"/>
          <ac:spMkLst>
            <pc:docMk/>
            <pc:sldMk cId="2481704892" sldId="270"/>
            <ac:spMk id="2" creationId="{BB31F870-19B5-4E08-8A7F-DBA61CFAC277}"/>
          </ac:spMkLst>
        </pc:spChg>
        <pc:spChg chg="del mod">
          <ac:chgData name="L W" userId="66c718a708214411" providerId="LiveId" clId="{30B1A51E-4B7A-484F-BDE0-19C2C3D2B1FB}" dt="2018-05-06T09:40:09.107" v="5266" actId="478"/>
          <ac:spMkLst>
            <pc:docMk/>
            <pc:sldMk cId="2481704892" sldId="270"/>
            <ac:spMk id="3" creationId="{7089EF50-8D24-4955-9F28-796AE3981B03}"/>
          </ac:spMkLst>
        </pc:spChg>
        <pc:spChg chg="add del mod">
          <ac:chgData name="L W" userId="66c718a708214411" providerId="LiveId" clId="{30B1A51E-4B7A-484F-BDE0-19C2C3D2B1FB}" dt="2018-05-06T09:40:12.577" v="5267" actId="478"/>
          <ac:spMkLst>
            <pc:docMk/>
            <pc:sldMk cId="2481704892" sldId="270"/>
            <ac:spMk id="6" creationId="{EEF068E5-A775-479C-82F7-D5FC6B7C44E9}"/>
          </ac:spMkLst>
        </pc:spChg>
        <pc:spChg chg="add mod">
          <ac:chgData name="L W" userId="66c718a708214411" providerId="LiveId" clId="{30B1A51E-4B7A-484F-BDE0-19C2C3D2B1FB}" dt="2018-05-07T10:52:31.875" v="8899" actId="313"/>
          <ac:spMkLst>
            <pc:docMk/>
            <pc:sldMk cId="2481704892" sldId="270"/>
            <ac:spMk id="8" creationId="{081A6ED0-69F8-49ED-B47D-283327DCE7A7}"/>
          </ac:spMkLst>
        </pc:spChg>
        <pc:picChg chg="add mod">
          <ac:chgData name="L W" userId="66c718a708214411" providerId="LiveId" clId="{30B1A51E-4B7A-484F-BDE0-19C2C3D2B1FB}" dt="2018-05-06T09:40:42.392" v="5271" actId="14100"/>
          <ac:picMkLst>
            <pc:docMk/>
            <pc:sldMk cId="2481704892" sldId="270"/>
            <ac:picMk id="7" creationId="{BC285472-95CC-42C1-BFDC-78E9C02CE988}"/>
          </ac:picMkLst>
        </pc:picChg>
      </pc:sldChg>
      <pc:sldChg chg="addSp delSp modSp add">
        <pc:chgData name="L W" userId="66c718a708214411" providerId="LiveId" clId="{30B1A51E-4B7A-484F-BDE0-19C2C3D2B1FB}" dt="2018-05-06T09:43:39.604" v="5318" actId="20577"/>
        <pc:sldMkLst>
          <pc:docMk/>
          <pc:sldMk cId="1315069472" sldId="271"/>
        </pc:sldMkLst>
        <pc:spChg chg="mod">
          <ac:chgData name="L W" userId="66c718a708214411" providerId="LiveId" clId="{30B1A51E-4B7A-484F-BDE0-19C2C3D2B1FB}" dt="2018-05-06T09:43:39.604" v="5318" actId="20577"/>
          <ac:spMkLst>
            <pc:docMk/>
            <pc:sldMk cId="1315069472" sldId="271"/>
            <ac:spMk id="2" creationId="{BB31F870-19B5-4E08-8A7F-DBA61CFAC277}"/>
          </ac:spMkLst>
        </pc:spChg>
        <pc:spChg chg="del mod">
          <ac:chgData name="L W" userId="66c718a708214411" providerId="LiveId" clId="{30B1A51E-4B7A-484F-BDE0-19C2C3D2B1FB}" dt="2018-04-14T09:53:31.401" v="3154" actId="478"/>
          <ac:spMkLst>
            <pc:docMk/>
            <pc:sldMk cId="1315069472" sldId="271"/>
            <ac:spMk id="3" creationId="{7089EF50-8D24-4955-9F28-796AE3981B03}"/>
          </ac:spMkLst>
        </pc:spChg>
        <pc:spChg chg="add mod">
          <ac:chgData name="L W" userId="66c718a708214411" providerId="LiveId" clId="{30B1A51E-4B7A-484F-BDE0-19C2C3D2B1FB}" dt="2018-05-06T09:36:33.720" v="5244" actId="14100"/>
          <ac:spMkLst>
            <pc:docMk/>
            <pc:sldMk cId="1315069472" sldId="271"/>
            <ac:spMk id="8" creationId="{C9AFB37E-366D-4E09-B836-73CDD479E8A3}"/>
          </ac:spMkLst>
        </pc:spChg>
        <pc:picChg chg="del">
          <ac:chgData name="L W" userId="66c718a708214411" providerId="LiveId" clId="{30B1A51E-4B7A-484F-BDE0-19C2C3D2B1FB}" dt="2018-04-14T09:52:42.621" v="3145" actId="478"/>
          <ac:picMkLst>
            <pc:docMk/>
            <pc:sldMk cId="1315069472" sldId="271"/>
            <ac:picMk id="5" creationId="{1E195F80-0FB9-4E53-A772-27F7A38589CA}"/>
          </ac:picMkLst>
        </pc:picChg>
        <pc:picChg chg="add del mod">
          <ac:chgData name="L W" userId="66c718a708214411" providerId="LiveId" clId="{30B1A51E-4B7A-484F-BDE0-19C2C3D2B1FB}" dt="2018-04-14T10:39:31.504" v="3938" actId="478"/>
          <ac:picMkLst>
            <pc:docMk/>
            <pc:sldMk cId="1315069472" sldId="271"/>
            <ac:picMk id="6" creationId="{D19AFD15-9A5F-4CF9-822F-79838AF89474}"/>
          </ac:picMkLst>
        </pc:picChg>
        <pc:picChg chg="add mod ord">
          <ac:chgData name="L W" userId="66c718a708214411" providerId="LiveId" clId="{30B1A51E-4B7A-484F-BDE0-19C2C3D2B1FB}" dt="2018-05-06T09:35:31.439" v="5233" actId="167"/>
          <ac:picMkLst>
            <pc:docMk/>
            <pc:sldMk cId="1315069472" sldId="271"/>
            <ac:picMk id="9" creationId="{904D26F3-6548-4EF8-94BC-9188A3AED2A0}"/>
          </ac:picMkLst>
        </pc:picChg>
      </pc:sldChg>
      <pc:sldChg chg="addSp delSp modSp add ord">
        <pc:chgData name="L W" userId="66c718a708214411" providerId="LiveId" clId="{30B1A51E-4B7A-484F-BDE0-19C2C3D2B1FB}" dt="2018-05-06T10:17:08.880" v="6213" actId="14100"/>
        <pc:sldMkLst>
          <pc:docMk/>
          <pc:sldMk cId="2140464220" sldId="272"/>
        </pc:sldMkLst>
        <pc:spChg chg="mod">
          <ac:chgData name="L W" userId="66c718a708214411" providerId="LiveId" clId="{30B1A51E-4B7A-484F-BDE0-19C2C3D2B1FB}" dt="2018-05-06T09:43:34.230" v="5317" actId="14100"/>
          <ac:spMkLst>
            <pc:docMk/>
            <pc:sldMk cId="2140464220" sldId="272"/>
            <ac:spMk id="2" creationId="{BB31F870-19B5-4E08-8A7F-DBA61CFAC277}"/>
          </ac:spMkLst>
        </pc:spChg>
        <pc:spChg chg="add mod">
          <ac:chgData name="L W" userId="66c718a708214411" providerId="LiveId" clId="{30B1A51E-4B7A-484F-BDE0-19C2C3D2B1FB}" dt="2018-05-06T10:17:08.880" v="6213" actId="14100"/>
          <ac:spMkLst>
            <pc:docMk/>
            <pc:sldMk cId="2140464220" sldId="272"/>
            <ac:spMk id="7" creationId="{1B928EA6-5855-4621-BA72-3F3300CBBE35}"/>
          </ac:spMkLst>
        </pc:spChg>
        <pc:spChg chg="mod">
          <ac:chgData name="L W" userId="66c718a708214411" providerId="LiveId" clId="{30B1A51E-4B7A-484F-BDE0-19C2C3D2B1FB}" dt="2018-05-06T10:16:12.181" v="6194" actId="255"/>
          <ac:spMkLst>
            <pc:docMk/>
            <pc:sldMk cId="2140464220" sldId="272"/>
            <ac:spMk id="8" creationId="{C9AFB37E-366D-4E09-B836-73CDD479E8A3}"/>
          </ac:spMkLst>
        </pc:spChg>
        <pc:picChg chg="add del mod">
          <ac:chgData name="L W" userId="66c718a708214411" providerId="LiveId" clId="{30B1A51E-4B7A-484F-BDE0-19C2C3D2B1FB}" dt="2018-04-14T10:15:43.765" v="3435" actId="478"/>
          <ac:picMkLst>
            <pc:docMk/>
            <pc:sldMk cId="2140464220" sldId="272"/>
            <ac:picMk id="3" creationId="{A8D25650-02DE-4ACE-B7ED-AD0A7F42EC70}"/>
          </ac:picMkLst>
        </pc:picChg>
        <pc:picChg chg="add mod">
          <ac:chgData name="L W" userId="66c718a708214411" providerId="LiveId" clId="{30B1A51E-4B7A-484F-BDE0-19C2C3D2B1FB}" dt="2018-05-06T09:34:17.935" v="5218" actId="1076"/>
          <ac:picMkLst>
            <pc:docMk/>
            <pc:sldMk cId="2140464220" sldId="272"/>
            <ac:picMk id="5" creationId="{6C7E4C86-8E0A-491E-86F3-0F69E1228ED7}"/>
          </ac:picMkLst>
        </pc:picChg>
        <pc:picChg chg="del mod">
          <ac:chgData name="L W" userId="66c718a708214411" providerId="LiveId" clId="{30B1A51E-4B7A-484F-BDE0-19C2C3D2B1FB}" dt="2018-04-14T10:28:39.021" v="3550" actId="478"/>
          <ac:picMkLst>
            <pc:docMk/>
            <pc:sldMk cId="2140464220" sldId="272"/>
            <ac:picMk id="6" creationId="{D19AFD15-9A5F-4CF9-822F-79838AF89474}"/>
          </ac:picMkLst>
        </pc:picChg>
        <pc:picChg chg="add del mod">
          <ac:chgData name="L W" userId="66c718a708214411" providerId="LiveId" clId="{30B1A51E-4B7A-484F-BDE0-19C2C3D2B1FB}" dt="2018-04-14T10:30:16.680" v="3560" actId="478"/>
          <ac:picMkLst>
            <pc:docMk/>
            <pc:sldMk cId="2140464220" sldId="272"/>
            <ac:picMk id="7" creationId="{69DAFEC7-CC9E-44DC-98DB-3AA357A32E8A}"/>
          </ac:picMkLst>
        </pc:picChg>
        <pc:picChg chg="add mod">
          <ac:chgData name="L W" userId="66c718a708214411" providerId="LiveId" clId="{30B1A51E-4B7A-484F-BDE0-19C2C3D2B1FB}" dt="2018-05-06T09:34:15.319" v="5217" actId="1076"/>
          <ac:picMkLst>
            <pc:docMk/>
            <pc:sldMk cId="2140464220" sldId="272"/>
            <ac:picMk id="9" creationId="{4449ADEC-2249-45D1-A747-3BABBF8DCF27}"/>
          </ac:picMkLst>
        </pc:picChg>
      </pc:sldChg>
      <pc:sldChg chg="addSp modSp add ord">
        <pc:chgData name="L W" userId="66c718a708214411" providerId="LiveId" clId="{30B1A51E-4B7A-484F-BDE0-19C2C3D2B1FB}" dt="2018-05-06T09:46:38.136" v="5430" actId="14100"/>
        <pc:sldMkLst>
          <pc:docMk/>
          <pc:sldMk cId="1089796406" sldId="273"/>
        </pc:sldMkLst>
        <pc:spChg chg="mod">
          <ac:chgData name="L W" userId="66c718a708214411" providerId="LiveId" clId="{30B1A51E-4B7A-484F-BDE0-19C2C3D2B1FB}" dt="2018-05-06T09:46:38.136" v="5430" actId="14100"/>
          <ac:spMkLst>
            <pc:docMk/>
            <pc:sldMk cId="1089796406" sldId="273"/>
            <ac:spMk id="2" creationId="{BB31F870-19B5-4E08-8A7F-DBA61CFAC277}"/>
          </ac:spMkLst>
        </pc:spChg>
        <pc:spChg chg="mod">
          <ac:chgData name="L W" userId="66c718a708214411" providerId="LiveId" clId="{30B1A51E-4B7A-484F-BDE0-19C2C3D2B1FB}" dt="2018-04-14T11:53:45.431" v="5032" actId="20577"/>
          <ac:spMkLst>
            <pc:docMk/>
            <pc:sldMk cId="1089796406" sldId="273"/>
            <ac:spMk id="3" creationId="{7089EF50-8D24-4955-9F28-796AE3981B03}"/>
          </ac:spMkLst>
        </pc:spChg>
        <pc:spChg chg="add mod">
          <ac:chgData name="L W" userId="66c718a708214411" providerId="LiveId" clId="{30B1A51E-4B7A-484F-BDE0-19C2C3D2B1FB}" dt="2018-04-14T11:53:09.864" v="4962" actId="208"/>
          <ac:spMkLst>
            <pc:docMk/>
            <pc:sldMk cId="1089796406" sldId="273"/>
            <ac:spMk id="6" creationId="{B452563B-0F8F-48BA-A2B8-822E8B968B78}"/>
          </ac:spMkLst>
        </pc:spChg>
        <pc:spChg chg="add mod">
          <ac:chgData name="L W" userId="66c718a708214411" providerId="LiveId" clId="{30B1A51E-4B7A-484F-BDE0-19C2C3D2B1FB}" dt="2018-04-14T11:53:17.490" v="4964" actId="1076"/>
          <ac:spMkLst>
            <pc:docMk/>
            <pc:sldMk cId="1089796406" sldId="273"/>
            <ac:spMk id="7" creationId="{760B690A-9DF4-4D43-8D08-294558CFA7CF}"/>
          </ac:spMkLst>
        </pc:spChg>
        <pc:picChg chg="add mod ord">
          <ac:chgData name="L W" userId="66c718a708214411" providerId="LiveId" clId="{30B1A51E-4B7A-484F-BDE0-19C2C3D2B1FB}" dt="2018-04-14T11:51:15.306" v="4813" actId="14100"/>
          <ac:picMkLst>
            <pc:docMk/>
            <pc:sldMk cId="1089796406" sldId="273"/>
            <ac:picMk id="5" creationId="{E523DB36-4484-4254-ACF4-2A8D778FF98D}"/>
          </ac:picMkLst>
        </pc:picChg>
      </pc:sldChg>
      <pc:sldChg chg="addSp delSp modSp add ord">
        <pc:chgData name="L W" userId="66c718a708214411" providerId="LiveId" clId="{30B1A51E-4B7A-484F-BDE0-19C2C3D2B1FB}" dt="2018-05-06T09:47:38.943" v="5448" actId="1076"/>
        <pc:sldMkLst>
          <pc:docMk/>
          <pc:sldMk cId="284362557" sldId="277"/>
        </pc:sldMkLst>
        <pc:spChg chg="mod">
          <ac:chgData name="L W" userId="66c718a708214411" providerId="LiveId" clId="{30B1A51E-4B7A-484F-BDE0-19C2C3D2B1FB}" dt="2018-05-06T09:47:06.469" v="5445" actId="6549"/>
          <ac:spMkLst>
            <pc:docMk/>
            <pc:sldMk cId="284362557" sldId="277"/>
            <ac:spMk id="2" creationId="{BB31F870-19B5-4E08-8A7F-DBA61CFAC277}"/>
          </ac:spMkLst>
        </pc:spChg>
        <pc:spChg chg="mod">
          <ac:chgData name="L W" userId="66c718a708214411" providerId="LiveId" clId="{30B1A51E-4B7A-484F-BDE0-19C2C3D2B1FB}" dt="2018-05-06T09:47:38.943" v="5448" actId="1076"/>
          <ac:spMkLst>
            <pc:docMk/>
            <pc:sldMk cId="284362557" sldId="277"/>
            <ac:spMk id="3" creationId="{7089EF50-8D24-4955-9F28-796AE3981B03}"/>
          </ac:spMkLst>
        </pc:spChg>
        <pc:spChg chg="mod">
          <ac:chgData name="L W" userId="66c718a708214411" providerId="LiveId" clId="{30B1A51E-4B7A-484F-BDE0-19C2C3D2B1FB}" dt="2018-04-14T12:00:28.553" v="5069" actId="1076"/>
          <ac:spMkLst>
            <pc:docMk/>
            <pc:sldMk cId="284362557" sldId="277"/>
            <ac:spMk id="6" creationId="{B452563B-0F8F-48BA-A2B8-822E8B968B78}"/>
          </ac:spMkLst>
        </pc:spChg>
        <pc:spChg chg="del">
          <ac:chgData name="L W" userId="66c718a708214411" providerId="LiveId" clId="{30B1A51E-4B7A-484F-BDE0-19C2C3D2B1FB}" dt="2018-04-14T12:00:30.895" v="5070" actId="478"/>
          <ac:spMkLst>
            <pc:docMk/>
            <pc:sldMk cId="284362557" sldId="277"/>
            <ac:spMk id="7" creationId="{760B690A-9DF4-4D43-8D08-294558CFA7CF}"/>
          </ac:spMkLst>
        </pc:spChg>
        <pc:picChg chg="add mod">
          <ac:chgData name="L W" userId="66c718a708214411" providerId="LiveId" clId="{30B1A51E-4B7A-484F-BDE0-19C2C3D2B1FB}" dt="2018-05-06T09:47:33.712" v="5447" actId="1076"/>
          <ac:picMkLst>
            <pc:docMk/>
            <pc:sldMk cId="284362557" sldId="277"/>
            <ac:picMk id="5" creationId="{9A274A20-34DD-4D36-80A9-711C0E87877F}"/>
          </ac:picMkLst>
        </pc:picChg>
        <pc:picChg chg="mod">
          <ac:chgData name="L W" userId="66c718a708214411" providerId="LiveId" clId="{30B1A51E-4B7A-484F-BDE0-19C2C3D2B1FB}" dt="2018-05-06T09:47:18.800" v="5446" actId="1076"/>
          <ac:picMkLst>
            <pc:docMk/>
            <pc:sldMk cId="284362557" sldId="277"/>
            <ac:picMk id="8" creationId="{BD9795A2-AA15-443D-AB25-FC502D9DBD6D}"/>
          </ac:picMkLst>
        </pc:picChg>
      </pc:sldChg>
      <pc:sldChg chg="addSp delSp modSp add">
        <pc:chgData name="L W" userId="66c718a708214411" providerId="LiveId" clId="{30B1A51E-4B7A-484F-BDE0-19C2C3D2B1FB}" dt="2018-05-07T10:47:38.437" v="8802" actId="6549"/>
        <pc:sldMkLst>
          <pc:docMk/>
          <pc:sldMk cId="404062201" sldId="278"/>
        </pc:sldMkLst>
        <pc:spChg chg="mod">
          <ac:chgData name="L W" userId="66c718a708214411" providerId="LiveId" clId="{30B1A51E-4B7A-484F-BDE0-19C2C3D2B1FB}" dt="2018-05-07T10:47:38.437" v="8802" actId="6549"/>
          <ac:spMkLst>
            <pc:docMk/>
            <pc:sldMk cId="404062201" sldId="278"/>
            <ac:spMk id="2" creationId="{BB31F870-19B5-4E08-8A7F-DBA61CFAC277}"/>
          </ac:spMkLst>
        </pc:spChg>
        <pc:spChg chg="del mod">
          <ac:chgData name="L W" userId="66c718a708214411" providerId="LiveId" clId="{30B1A51E-4B7A-484F-BDE0-19C2C3D2B1FB}" dt="2018-05-07T10:15:36.344" v="8192" actId="478"/>
          <ac:spMkLst>
            <pc:docMk/>
            <pc:sldMk cId="404062201" sldId="278"/>
            <ac:spMk id="7" creationId="{C0D56A4B-55CD-44AD-A42C-67BBE6D9E599}"/>
          </ac:spMkLst>
        </pc:spChg>
        <pc:spChg chg="add del mod">
          <ac:chgData name="L W" userId="66c718a708214411" providerId="LiveId" clId="{30B1A51E-4B7A-484F-BDE0-19C2C3D2B1FB}" dt="2018-05-07T10:15:41.100" v="8193" actId="478"/>
          <ac:spMkLst>
            <pc:docMk/>
            <pc:sldMk cId="404062201" sldId="278"/>
            <ac:spMk id="8" creationId="{43C576BB-DCE6-4ECB-93E8-3FA5B228E2DA}"/>
          </ac:spMkLst>
        </pc:spChg>
        <pc:graphicFrameChg chg="add mod modGraphic">
          <ac:chgData name="L W" userId="66c718a708214411" providerId="LiveId" clId="{30B1A51E-4B7A-484F-BDE0-19C2C3D2B1FB}" dt="2018-05-07T10:28:48.155" v="8520" actId="207"/>
          <ac:graphicFrameMkLst>
            <pc:docMk/>
            <pc:sldMk cId="404062201" sldId="278"/>
            <ac:graphicFrameMk id="5" creationId="{2C04146C-656F-47B3-AD2E-EBDF20260C06}"/>
          </ac:graphicFrameMkLst>
        </pc:graphicFrameChg>
        <pc:picChg chg="add mod">
          <ac:chgData name="L W" userId="66c718a708214411" providerId="LiveId" clId="{30B1A51E-4B7A-484F-BDE0-19C2C3D2B1FB}" dt="2018-05-07T10:13:22.809" v="8174" actId="1076"/>
          <ac:picMkLst>
            <pc:docMk/>
            <pc:sldMk cId="404062201" sldId="278"/>
            <ac:picMk id="3" creationId="{7702B9DD-27F3-41BB-9741-ECD4EB854886}"/>
          </ac:picMkLst>
        </pc:picChg>
      </pc:sldChg>
      <pc:sldChg chg="addSp modSp add ord">
        <pc:chgData name="L W" userId="66c718a708214411" providerId="LiveId" clId="{30B1A51E-4B7A-484F-BDE0-19C2C3D2B1FB}" dt="2018-05-07T10:57:27.998" v="8904" actId="208"/>
        <pc:sldMkLst>
          <pc:docMk/>
          <pc:sldMk cId="3511385042" sldId="280"/>
        </pc:sldMkLst>
        <pc:spChg chg="mod">
          <ac:chgData name="L W" userId="66c718a708214411" providerId="LiveId" clId="{30B1A51E-4B7A-484F-BDE0-19C2C3D2B1FB}" dt="2018-05-07T10:48:25.189" v="8845" actId="20577"/>
          <ac:spMkLst>
            <pc:docMk/>
            <pc:sldMk cId="3511385042" sldId="280"/>
            <ac:spMk id="2" creationId="{BB31F870-19B5-4E08-8A7F-DBA61CFAC277}"/>
          </ac:spMkLst>
        </pc:spChg>
        <pc:spChg chg="add mod">
          <ac:chgData name="L W" userId="66c718a708214411" providerId="LiveId" clId="{30B1A51E-4B7A-484F-BDE0-19C2C3D2B1FB}" dt="2018-05-07T10:57:27.998" v="8904" actId="208"/>
          <ac:spMkLst>
            <pc:docMk/>
            <pc:sldMk cId="3511385042" sldId="280"/>
            <ac:spMk id="6" creationId="{2A106E50-938D-4932-9902-01FE104236C5}"/>
          </ac:spMkLst>
        </pc:spChg>
        <pc:spChg chg="mod">
          <ac:chgData name="L W" userId="66c718a708214411" providerId="LiveId" clId="{30B1A51E-4B7A-484F-BDE0-19C2C3D2B1FB}" dt="2018-05-07T10:46:26.274" v="8765" actId="20577"/>
          <ac:spMkLst>
            <pc:docMk/>
            <pc:sldMk cId="3511385042" sldId="280"/>
            <ac:spMk id="7" creationId="{C0D56A4B-55CD-44AD-A42C-67BBE6D9E599}"/>
          </ac:spMkLst>
        </pc:spChg>
        <pc:picChg chg="add mod">
          <ac:chgData name="L W" userId="66c718a708214411" providerId="LiveId" clId="{30B1A51E-4B7A-484F-BDE0-19C2C3D2B1FB}" dt="2018-05-07T10:44:02.495" v="8652" actId="1076"/>
          <ac:picMkLst>
            <pc:docMk/>
            <pc:sldMk cId="3511385042" sldId="280"/>
            <ac:picMk id="5" creationId="{9FBE0B4B-73FB-4F80-B9A6-9723927DAA18}"/>
          </ac:picMkLst>
        </pc:picChg>
      </pc:sldChg>
      <pc:sldChg chg="addSp delSp modSp add">
        <pc:chgData name="L W" userId="66c718a708214411" providerId="LiveId" clId="{30B1A51E-4B7A-484F-BDE0-19C2C3D2B1FB}" dt="2018-05-07T10:51:45.424" v="8890" actId="14100"/>
        <pc:sldMkLst>
          <pc:docMk/>
          <pc:sldMk cId="1467569771" sldId="284"/>
        </pc:sldMkLst>
        <pc:spChg chg="mod">
          <ac:chgData name="L W" userId="66c718a708214411" providerId="LiveId" clId="{30B1A51E-4B7A-484F-BDE0-19C2C3D2B1FB}" dt="2018-05-07T10:51:17.431" v="8857" actId="20577"/>
          <ac:spMkLst>
            <pc:docMk/>
            <pc:sldMk cId="1467569771" sldId="284"/>
            <ac:spMk id="2" creationId="{BB31F870-19B5-4E08-8A7F-DBA61CFAC277}"/>
          </ac:spMkLst>
        </pc:spChg>
        <pc:spChg chg="add mod">
          <ac:chgData name="L W" userId="66c718a708214411" providerId="LiveId" clId="{30B1A51E-4B7A-484F-BDE0-19C2C3D2B1FB}" dt="2018-05-07T10:51:45.424" v="8890" actId="14100"/>
          <ac:spMkLst>
            <pc:docMk/>
            <pc:sldMk cId="1467569771" sldId="284"/>
            <ac:spMk id="6" creationId="{9012FAC4-6C25-4A4F-8E80-BEA1217EFE2E}"/>
          </ac:spMkLst>
        </pc:spChg>
        <pc:picChg chg="del">
          <ac:chgData name="L W" userId="66c718a708214411" providerId="LiveId" clId="{30B1A51E-4B7A-484F-BDE0-19C2C3D2B1FB}" dt="2018-05-07T10:51:21.916" v="8858" actId="478"/>
          <ac:picMkLst>
            <pc:docMk/>
            <pc:sldMk cId="1467569771" sldId="284"/>
            <ac:picMk id="9" creationId="{16D0CE6A-B44D-4F5A-8A7C-B0B5E0D1DFAB}"/>
          </ac:picMkLst>
        </pc:picChg>
        <pc:picChg chg="del">
          <ac:chgData name="L W" userId="66c718a708214411" providerId="LiveId" clId="{30B1A51E-4B7A-484F-BDE0-19C2C3D2B1FB}" dt="2018-05-07T10:51:22.703" v="8859" actId="478"/>
          <ac:picMkLst>
            <pc:docMk/>
            <pc:sldMk cId="1467569771" sldId="284"/>
            <ac:picMk id="10" creationId="{7B4E596D-835A-40A2-A81A-115CAD2A2024}"/>
          </ac:picMkLst>
        </pc:picChg>
      </pc:sldChg>
      <pc:sldChg chg="add">
        <pc:chgData name="L W" userId="66c718a708214411" providerId="LiveId" clId="{30B1A51E-4B7A-484F-BDE0-19C2C3D2B1FB}" dt="2018-05-07T11:01:01.956" v="8907" actId="6549"/>
        <pc:sldMkLst>
          <pc:docMk/>
          <pc:sldMk cId="3836870449" sldId="285"/>
        </pc:sldMkLst>
      </pc:sldChg>
      <pc:sldChg chg="modSp add">
        <pc:chgData name="L W" userId="66c718a708214411" providerId="LiveId" clId="{30B1A51E-4B7A-484F-BDE0-19C2C3D2B1FB}" dt="2018-05-07T11:07:45.668" v="9028" actId="6549"/>
        <pc:sldMkLst>
          <pc:docMk/>
          <pc:sldMk cId="662645615" sldId="286"/>
        </pc:sldMkLst>
        <pc:spChg chg="mod">
          <ac:chgData name="L W" userId="66c718a708214411" providerId="LiveId" clId="{30B1A51E-4B7A-484F-BDE0-19C2C3D2B1FB}" dt="2018-05-07T11:07:45.668" v="9028" actId="6549"/>
          <ac:spMkLst>
            <pc:docMk/>
            <pc:sldMk cId="662645615" sldId="286"/>
            <ac:spMk id="2" creationId="{BB31F870-19B5-4E08-8A7F-DBA61CFAC277}"/>
          </ac:spMkLst>
        </pc:spChg>
      </pc:sldChg>
    </pc:docChg>
  </pc:docChgLst>
  <pc:docChgLst>
    <pc:chgData name="L W" userId="66c718a708214411" providerId="LiveId" clId="{0F6624F1-1246-4D67-BA01-B4F3FA5AAC64}"/>
    <pc:docChg chg="undo redo custSel addSld delSld modSld sldOrd">
      <pc:chgData name="L W" userId="66c718a708214411" providerId="LiveId" clId="{0F6624F1-1246-4D67-BA01-B4F3FA5AAC64}" dt="2018-05-17T06:40:12.781" v="8445" actId="6549"/>
      <pc:docMkLst>
        <pc:docMk/>
      </pc:docMkLst>
      <pc:sldChg chg="addSp delSp modSp">
        <pc:chgData name="L W" userId="66c718a708214411" providerId="LiveId" clId="{0F6624F1-1246-4D67-BA01-B4F3FA5AAC64}" dt="2018-05-16T06:28:56.692" v="5381" actId="20577"/>
        <pc:sldMkLst>
          <pc:docMk/>
          <pc:sldMk cId="2296316372" sldId="260"/>
        </pc:sldMkLst>
        <pc:spChg chg="mod">
          <ac:chgData name="L W" userId="66c718a708214411" providerId="LiveId" clId="{0F6624F1-1246-4D67-BA01-B4F3FA5AAC64}" dt="2018-05-16T06:26:22.075" v="5131" actId="20577"/>
          <ac:spMkLst>
            <pc:docMk/>
            <pc:sldMk cId="2296316372" sldId="260"/>
            <ac:spMk id="2" creationId="{3DB483D8-0177-47D2-A2A2-5C8D8CA487F9}"/>
          </ac:spMkLst>
        </pc:spChg>
        <pc:spChg chg="del mod">
          <ac:chgData name="L W" userId="66c718a708214411" providerId="LiveId" clId="{0F6624F1-1246-4D67-BA01-B4F3FA5AAC64}" dt="2018-05-12T11:49:10.476" v="34" actId="478"/>
          <ac:spMkLst>
            <pc:docMk/>
            <pc:sldMk cId="2296316372" sldId="260"/>
            <ac:spMk id="3" creationId="{16EEC08E-5AD7-4163-AA42-F475FF53BA57}"/>
          </ac:spMkLst>
        </pc:spChg>
        <pc:spChg chg="add del mod">
          <ac:chgData name="L W" userId="66c718a708214411" providerId="LiveId" clId="{0F6624F1-1246-4D67-BA01-B4F3FA5AAC64}" dt="2018-05-12T11:49:13.823" v="35" actId="478"/>
          <ac:spMkLst>
            <pc:docMk/>
            <pc:sldMk cId="2296316372" sldId="260"/>
            <ac:spMk id="7" creationId="{D17F76AE-EBF9-4F84-ADE4-92DFB5C21787}"/>
          </ac:spMkLst>
        </pc:spChg>
        <pc:spChg chg="add mod">
          <ac:chgData name="L W" userId="66c718a708214411" providerId="LiveId" clId="{0F6624F1-1246-4D67-BA01-B4F3FA5AAC64}" dt="2018-05-16T06:28:56.692" v="5381" actId="20577"/>
          <ac:spMkLst>
            <pc:docMk/>
            <pc:sldMk cId="2296316372" sldId="260"/>
            <ac:spMk id="8" creationId="{FFEBF6F9-BAC9-4514-9290-D5FFE0565125}"/>
          </ac:spMkLst>
        </pc:spChg>
        <pc:picChg chg="mod">
          <ac:chgData name="L W" userId="66c718a708214411" providerId="LiveId" clId="{0F6624F1-1246-4D67-BA01-B4F3FA5AAC64}" dt="2018-05-16T06:25:54.554" v="5071" actId="14100"/>
          <ac:picMkLst>
            <pc:docMk/>
            <pc:sldMk cId="2296316372" sldId="260"/>
            <ac:picMk id="5" creationId="{2217ADFC-775A-487F-9E63-356E6F173848}"/>
          </ac:picMkLst>
        </pc:picChg>
        <pc:picChg chg="mod">
          <ac:chgData name="L W" userId="66c718a708214411" providerId="LiveId" clId="{0F6624F1-1246-4D67-BA01-B4F3FA5AAC64}" dt="2018-05-16T06:28:18.045" v="5234" actId="14100"/>
          <ac:picMkLst>
            <pc:docMk/>
            <pc:sldMk cId="2296316372" sldId="260"/>
            <ac:picMk id="6" creationId="{47D54428-F49F-416F-91D5-B839A8C0217B}"/>
          </ac:picMkLst>
        </pc:picChg>
      </pc:sldChg>
      <pc:sldChg chg="modSp ord">
        <pc:chgData name="L W" userId="66c718a708214411" providerId="LiveId" clId="{0F6624F1-1246-4D67-BA01-B4F3FA5AAC64}" dt="2018-05-16T06:36:22.257" v="5408" actId="20577"/>
        <pc:sldMkLst>
          <pc:docMk/>
          <pc:sldMk cId="3180803239" sldId="263"/>
        </pc:sldMkLst>
        <pc:spChg chg="mod">
          <ac:chgData name="L W" userId="66c718a708214411" providerId="LiveId" clId="{0F6624F1-1246-4D67-BA01-B4F3FA5AAC64}" dt="2018-05-14T04:50:56.265" v="3590" actId="27636"/>
          <ac:spMkLst>
            <pc:docMk/>
            <pc:sldMk cId="3180803239" sldId="263"/>
            <ac:spMk id="8" creationId="{DFB344A8-E9B3-457E-9C45-B5546FA8F01B}"/>
          </ac:spMkLst>
        </pc:spChg>
      </pc:sldChg>
      <pc:sldChg chg="addSp delSp modSp add del ord">
        <pc:chgData name="L W" userId="66c718a708214411" providerId="LiveId" clId="{0F6624F1-1246-4D67-BA01-B4F3FA5AAC64}" dt="2018-05-16T06:18:27.412" v="4615" actId="2696"/>
        <pc:sldMkLst>
          <pc:docMk/>
          <pc:sldMk cId="1119344975" sldId="265"/>
        </pc:sldMkLst>
        <pc:spChg chg="mod">
          <ac:chgData name="L W" userId="66c718a708214411" providerId="LiveId" clId="{0F6624F1-1246-4D67-BA01-B4F3FA5AAC64}" dt="2018-05-14T10:15:12.603" v="3921" actId="20577"/>
          <ac:spMkLst>
            <pc:docMk/>
            <pc:sldMk cId="1119344975" sldId="265"/>
            <ac:spMk id="2" creationId="{BB31F870-19B5-4E08-8A7F-DBA61CFAC277}"/>
          </ac:spMkLst>
        </pc:spChg>
        <pc:spChg chg="del mod">
          <ac:chgData name="L W" userId="66c718a708214411" providerId="LiveId" clId="{0F6624F1-1246-4D67-BA01-B4F3FA5AAC64}" dt="2018-05-12T12:15:18.400" v="1166" actId="478"/>
          <ac:spMkLst>
            <pc:docMk/>
            <pc:sldMk cId="1119344975" sldId="265"/>
            <ac:spMk id="8" creationId="{E068F106-C662-419F-9025-C8D9261FF264}"/>
          </ac:spMkLst>
        </pc:spChg>
        <pc:spChg chg="add del mod">
          <ac:chgData name="L W" userId="66c718a708214411" providerId="LiveId" clId="{0F6624F1-1246-4D67-BA01-B4F3FA5AAC64}" dt="2018-05-12T12:15:23.838" v="1167" actId="478"/>
          <ac:spMkLst>
            <pc:docMk/>
            <pc:sldMk cId="1119344975" sldId="265"/>
            <ac:spMk id="9" creationId="{43F0CD27-4627-46E7-8848-1305A4BC7C24}"/>
          </ac:spMkLst>
        </pc:spChg>
        <pc:spChg chg="add mod">
          <ac:chgData name="L W" userId="66c718a708214411" providerId="LiveId" clId="{0F6624F1-1246-4D67-BA01-B4F3FA5AAC64}" dt="2018-05-12T12:16:09.906" v="1286" actId="27636"/>
          <ac:spMkLst>
            <pc:docMk/>
            <pc:sldMk cId="1119344975" sldId="265"/>
            <ac:spMk id="10" creationId="{1EC84192-AEDB-4AB8-86CC-15479E9B9EF2}"/>
          </ac:spMkLst>
        </pc:spChg>
        <pc:picChg chg="add del mod">
          <ac:chgData name="L W" userId="66c718a708214411" providerId="LiveId" clId="{0F6624F1-1246-4D67-BA01-B4F3FA5AAC64}" dt="2018-05-12T12:19:02.377" v="1287" actId="478"/>
          <ac:picMkLst>
            <pc:docMk/>
            <pc:sldMk cId="1119344975" sldId="265"/>
            <ac:picMk id="3" creationId="{E5804393-3AD1-4531-BFDB-22884401822C}"/>
          </ac:picMkLst>
        </pc:picChg>
        <pc:picChg chg="add mod">
          <ac:chgData name="L W" userId="66c718a708214411" providerId="LiveId" clId="{0F6624F1-1246-4D67-BA01-B4F3FA5AAC64}" dt="2018-05-12T12:14:56.017" v="1164" actId="1076"/>
          <ac:picMkLst>
            <pc:docMk/>
            <pc:sldMk cId="1119344975" sldId="265"/>
            <ac:picMk id="5" creationId="{D88AA44A-2F5E-44BA-BE8F-894E4A61B2C7}"/>
          </ac:picMkLst>
        </pc:picChg>
        <pc:picChg chg="del">
          <ac:chgData name="L W" userId="66c718a708214411" providerId="LiveId" clId="{0F6624F1-1246-4D67-BA01-B4F3FA5AAC64}" dt="2018-05-12T12:13:42.548" v="1157" actId="478"/>
          <ac:picMkLst>
            <pc:docMk/>
            <pc:sldMk cId="1119344975" sldId="265"/>
            <ac:picMk id="7" creationId="{10132663-A830-4D41-8BEB-D1FEB0B74B7E}"/>
          </ac:picMkLst>
        </pc:picChg>
        <pc:picChg chg="add mod">
          <ac:chgData name="L W" userId="66c718a708214411" providerId="LiveId" clId="{0F6624F1-1246-4D67-BA01-B4F3FA5AAC64}" dt="2018-05-12T12:19:24.449" v="1293" actId="14100"/>
          <ac:picMkLst>
            <pc:docMk/>
            <pc:sldMk cId="1119344975" sldId="265"/>
            <ac:picMk id="11" creationId="{9B335424-5E3C-4108-86C6-D3F3D867DCF4}"/>
          </ac:picMkLst>
        </pc:picChg>
      </pc:sldChg>
      <pc:sldChg chg="modSp ord">
        <pc:chgData name="L W" userId="66c718a708214411" providerId="LiveId" clId="{0F6624F1-1246-4D67-BA01-B4F3FA5AAC64}" dt="2018-05-17T00:45:28.010" v="5870" actId="20577"/>
        <pc:sldMkLst>
          <pc:docMk/>
          <pc:sldMk cId="788091055" sldId="266"/>
        </pc:sldMkLst>
        <pc:spChg chg="mod">
          <ac:chgData name="L W" userId="66c718a708214411" providerId="LiveId" clId="{0F6624F1-1246-4D67-BA01-B4F3FA5AAC64}" dt="2018-05-17T00:17:37.444" v="5425" actId="20577"/>
          <ac:spMkLst>
            <pc:docMk/>
            <pc:sldMk cId="788091055" sldId="266"/>
            <ac:spMk id="2" creationId="{BB31F870-19B5-4E08-8A7F-DBA61CFAC277}"/>
          </ac:spMkLst>
        </pc:spChg>
        <pc:spChg chg="mod">
          <ac:chgData name="L W" userId="66c718a708214411" providerId="LiveId" clId="{0F6624F1-1246-4D67-BA01-B4F3FA5AAC64}" dt="2018-05-17T00:30:07.396" v="5579" actId="14100"/>
          <ac:spMkLst>
            <pc:docMk/>
            <pc:sldMk cId="788091055" sldId="266"/>
            <ac:spMk id="3" creationId="{7089EF50-8D24-4955-9F28-796AE3981B03}"/>
          </ac:spMkLst>
        </pc:spChg>
      </pc:sldChg>
      <pc:sldChg chg="modSp">
        <pc:chgData name="L W" userId="66c718a708214411" providerId="LiveId" clId="{0F6624F1-1246-4D67-BA01-B4F3FA5AAC64}" dt="2018-05-14T02:15:50.215" v="3542" actId="6549"/>
        <pc:sldMkLst>
          <pc:docMk/>
          <pc:sldMk cId="1000589230" sldId="269"/>
        </pc:sldMkLst>
        <pc:spChg chg="mod">
          <ac:chgData name="L W" userId="66c718a708214411" providerId="LiveId" clId="{0F6624F1-1246-4D67-BA01-B4F3FA5AAC64}" dt="2018-05-12T11:51:04.774" v="72" actId="20577"/>
          <ac:spMkLst>
            <pc:docMk/>
            <pc:sldMk cId="1000589230" sldId="269"/>
            <ac:spMk id="2" creationId="{BB31F870-19B5-4E08-8A7F-DBA61CFAC277}"/>
          </ac:spMkLst>
        </pc:spChg>
        <pc:spChg chg="mod">
          <ac:chgData name="L W" userId="66c718a708214411" providerId="LiveId" clId="{0F6624F1-1246-4D67-BA01-B4F3FA5AAC64}" dt="2018-05-14T02:15:50.215" v="3542" actId="6549"/>
          <ac:spMkLst>
            <pc:docMk/>
            <pc:sldMk cId="1000589230" sldId="269"/>
            <ac:spMk id="3" creationId="{7089EF50-8D24-4955-9F28-796AE3981B03}"/>
          </ac:spMkLst>
        </pc:spChg>
      </pc:sldChg>
      <pc:sldChg chg="addSp delSp modSp">
        <pc:chgData name="L W" userId="66c718a708214411" providerId="LiveId" clId="{0F6624F1-1246-4D67-BA01-B4F3FA5AAC64}" dt="2018-05-15T03:34:52.895" v="3974" actId="1076"/>
        <pc:sldMkLst>
          <pc:docMk/>
          <pc:sldMk cId="2481704892" sldId="270"/>
        </pc:sldMkLst>
        <pc:spChg chg="add mod">
          <ac:chgData name="L W" userId="66c718a708214411" providerId="LiveId" clId="{0F6624F1-1246-4D67-BA01-B4F3FA5AAC64}" dt="2018-05-15T03:34:39.766" v="3969" actId="27636"/>
          <ac:spMkLst>
            <pc:docMk/>
            <pc:sldMk cId="2481704892" sldId="270"/>
            <ac:spMk id="6" creationId="{F6D582D7-F6FB-41A4-B94C-26ADAF6DF152}"/>
          </ac:spMkLst>
        </pc:spChg>
        <pc:spChg chg="mod">
          <ac:chgData name="L W" userId="66c718a708214411" providerId="LiveId" clId="{0F6624F1-1246-4D67-BA01-B4F3FA5AAC64}" dt="2018-05-15T03:34:52.895" v="3974" actId="1076"/>
          <ac:spMkLst>
            <pc:docMk/>
            <pc:sldMk cId="2481704892" sldId="270"/>
            <ac:spMk id="8" creationId="{081A6ED0-69F8-49ED-B47D-283327DCE7A7}"/>
          </ac:spMkLst>
        </pc:spChg>
        <pc:picChg chg="add mod">
          <ac:chgData name="L W" userId="66c718a708214411" providerId="LiveId" clId="{0F6624F1-1246-4D67-BA01-B4F3FA5AAC64}" dt="2018-05-15T03:34:49.548" v="3973" actId="1076"/>
          <ac:picMkLst>
            <pc:docMk/>
            <pc:sldMk cId="2481704892" sldId="270"/>
            <ac:picMk id="3" creationId="{5141A5D3-584B-4EC1-AC2E-015539FF1AD2}"/>
          </ac:picMkLst>
        </pc:picChg>
        <pc:picChg chg="del">
          <ac:chgData name="L W" userId="66c718a708214411" providerId="LiveId" clId="{0F6624F1-1246-4D67-BA01-B4F3FA5AAC64}" dt="2018-05-15T03:33:29.903" v="3961" actId="478"/>
          <ac:picMkLst>
            <pc:docMk/>
            <pc:sldMk cId="2481704892" sldId="270"/>
            <ac:picMk id="7" creationId="{BC285472-95CC-42C1-BFDC-78E9C02CE988}"/>
          </ac:picMkLst>
        </pc:picChg>
      </pc:sldChg>
      <pc:sldChg chg="modSp">
        <pc:chgData name="L W" userId="66c718a708214411" providerId="LiveId" clId="{0F6624F1-1246-4D67-BA01-B4F3FA5AAC64}" dt="2018-05-12T12:02:17.787" v="626" actId="114"/>
        <pc:sldMkLst>
          <pc:docMk/>
          <pc:sldMk cId="1089796406" sldId="273"/>
        </pc:sldMkLst>
        <pc:spChg chg="mod">
          <ac:chgData name="L W" userId="66c718a708214411" providerId="LiveId" clId="{0F6624F1-1246-4D67-BA01-B4F3FA5AAC64}" dt="2018-05-12T12:02:17.787" v="626" actId="114"/>
          <ac:spMkLst>
            <pc:docMk/>
            <pc:sldMk cId="1089796406" sldId="273"/>
            <ac:spMk id="3" creationId="{7089EF50-8D24-4955-9F28-796AE3981B03}"/>
          </ac:spMkLst>
        </pc:spChg>
      </pc:sldChg>
      <pc:sldChg chg="addSp delSp modSp modAnim">
        <pc:chgData name="L W" userId="66c718a708214411" providerId="LiveId" clId="{0F6624F1-1246-4D67-BA01-B4F3FA5AAC64}" dt="2018-05-17T00:35:10.455" v="5696" actId="20577"/>
        <pc:sldMkLst>
          <pc:docMk/>
          <pc:sldMk cId="404062201" sldId="278"/>
        </pc:sldMkLst>
        <pc:spChg chg="mod">
          <ac:chgData name="L W" userId="66c718a708214411" providerId="LiveId" clId="{0F6624F1-1246-4D67-BA01-B4F3FA5AAC64}" dt="2018-05-16T00:14:23.103" v="4300" actId="20577"/>
          <ac:spMkLst>
            <pc:docMk/>
            <pc:sldMk cId="404062201" sldId="278"/>
            <ac:spMk id="2" creationId="{BB31F870-19B5-4E08-8A7F-DBA61CFAC277}"/>
          </ac:spMkLst>
        </pc:spChg>
        <pc:spChg chg="add mod">
          <ac:chgData name="L W" userId="66c718a708214411" providerId="LiveId" clId="{0F6624F1-1246-4D67-BA01-B4F3FA5AAC64}" dt="2018-05-17T00:31:06.209" v="5589" actId="1076"/>
          <ac:spMkLst>
            <pc:docMk/>
            <pc:sldMk cId="404062201" sldId="278"/>
            <ac:spMk id="6" creationId="{5FF17CF9-438E-4EE6-9857-05DEBF2B07C6}"/>
          </ac:spMkLst>
        </pc:spChg>
        <pc:spChg chg="add mod">
          <ac:chgData name="L W" userId="66c718a708214411" providerId="LiveId" clId="{0F6624F1-1246-4D67-BA01-B4F3FA5AAC64}" dt="2018-05-17T00:31:47.434" v="5595" actId="1076"/>
          <ac:spMkLst>
            <pc:docMk/>
            <pc:sldMk cId="404062201" sldId="278"/>
            <ac:spMk id="7" creationId="{1256D1DD-91F2-43F7-AE27-A088931D1AC9}"/>
          </ac:spMkLst>
        </pc:spChg>
        <pc:spChg chg="add mod">
          <ac:chgData name="L W" userId="66c718a708214411" providerId="LiveId" clId="{0F6624F1-1246-4D67-BA01-B4F3FA5AAC64}" dt="2018-05-17T00:33:51.865" v="5695" actId="164"/>
          <ac:spMkLst>
            <pc:docMk/>
            <pc:sldMk cId="404062201" sldId="278"/>
            <ac:spMk id="8" creationId="{112F25BA-746C-4E1F-B1D9-D3E5905018FA}"/>
          </ac:spMkLst>
        </pc:spChg>
        <pc:grpChg chg="add mod">
          <ac:chgData name="L W" userId="66c718a708214411" providerId="LiveId" clId="{0F6624F1-1246-4D67-BA01-B4F3FA5AAC64}" dt="2018-05-17T00:33:51.865" v="5695" actId="164"/>
          <ac:grpSpMkLst>
            <pc:docMk/>
            <pc:sldMk cId="404062201" sldId="278"/>
            <ac:grpSpMk id="9" creationId="{40C9231E-3A59-4154-90E0-82F752A184B5}"/>
          </ac:grpSpMkLst>
        </pc:grpChg>
        <pc:grpChg chg="add mod">
          <ac:chgData name="L W" userId="66c718a708214411" providerId="LiveId" clId="{0F6624F1-1246-4D67-BA01-B4F3FA5AAC64}" dt="2018-05-17T00:33:51.865" v="5695" actId="164"/>
          <ac:grpSpMkLst>
            <pc:docMk/>
            <pc:sldMk cId="404062201" sldId="278"/>
            <ac:grpSpMk id="12" creationId="{345E945E-C307-45C1-B4EC-208032C6D6E4}"/>
          </ac:grpSpMkLst>
        </pc:grpChg>
        <pc:grpChg chg="add mod">
          <ac:chgData name="L W" userId="66c718a708214411" providerId="LiveId" clId="{0F6624F1-1246-4D67-BA01-B4F3FA5AAC64}" dt="2018-05-17T00:33:51.865" v="5695" actId="164"/>
          <ac:grpSpMkLst>
            <pc:docMk/>
            <pc:sldMk cId="404062201" sldId="278"/>
            <ac:grpSpMk id="15" creationId="{8C37A1AC-1C57-4D74-A316-2C7E187BAA16}"/>
          </ac:grpSpMkLst>
        </pc:grpChg>
        <pc:graphicFrameChg chg="del">
          <ac:chgData name="L W" userId="66c718a708214411" providerId="LiveId" clId="{0F6624F1-1246-4D67-BA01-B4F3FA5AAC64}" dt="2018-05-17T00:26:02.403" v="5542" actId="478"/>
          <ac:graphicFrameMkLst>
            <pc:docMk/>
            <pc:sldMk cId="404062201" sldId="278"/>
            <ac:graphicFrameMk id="5" creationId="{2C04146C-656F-47B3-AD2E-EBDF20260C06}"/>
          </ac:graphicFrameMkLst>
        </pc:graphicFrameChg>
      </pc:sldChg>
      <pc:sldChg chg="addSp delSp modSp ord">
        <pc:chgData name="L W" userId="66c718a708214411" providerId="LiveId" clId="{0F6624F1-1246-4D67-BA01-B4F3FA5AAC64}" dt="2018-05-17T02:55:17.045" v="7817" actId="114"/>
        <pc:sldMkLst>
          <pc:docMk/>
          <pc:sldMk cId="3511385042" sldId="280"/>
        </pc:sldMkLst>
        <pc:spChg chg="mod">
          <ac:chgData name="L W" userId="66c718a708214411" providerId="LiveId" clId="{0F6624F1-1246-4D67-BA01-B4F3FA5AAC64}" dt="2018-05-17T02:44:19.592" v="7493" actId="114"/>
          <ac:spMkLst>
            <pc:docMk/>
            <pc:sldMk cId="3511385042" sldId="280"/>
            <ac:spMk id="2" creationId="{BB31F870-19B5-4E08-8A7F-DBA61CFAC277}"/>
          </ac:spMkLst>
        </pc:spChg>
        <pc:spChg chg="del">
          <ac:chgData name="L W" userId="66c718a708214411" providerId="LiveId" clId="{0F6624F1-1246-4D67-BA01-B4F3FA5AAC64}" dt="2018-05-14T00:17:32.477" v="1775" actId="478"/>
          <ac:spMkLst>
            <pc:docMk/>
            <pc:sldMk cId="3511385042" sldId="280"/>
            <ac:spMk id="6" creationId="{2A106E50-938D-4932-9902-01FE104236C5}"/>
          </ac:spMkLst>
        </pc:spChg>
        <pc:spChg chg="del mod">
          <ac:chgData name="L W" userId="66c718a708214411" providerId="LiveId" clId="{0F6624F1-1246-4D67-BA01-B4F3FA5AAC64}" dt="2018-05-14T00:21:12.177" v="1796" actId="478"/>
          <ac:spMkLst>
            <pc:docMk/>
            <pc:sldMk cId="3511385042" sldId="280"/>
            <ac:spMk id="7" creationId="{C0D56A4B-55CD-44AD-A42C-67BBE6D9E599}"/>
          </ac:spMkLst>
        </pc:spChg>
        <pc:spChg chg="add del mod">
          <ac:chgData name="L W" userId="66c718a708214411" providerId="LiveId" clId="{0F6624F1-1246-4D67-BA01-B4F3FA5AAC64}" dt="2018-05-17T02:44:08.500" v="7489" actId="478"/>
          <ac:spMkLst>
            <pc:docMk/>
            <pc:sldMk cId="3511385042" sldId="280"/>
            <ac:spMk id="8" creationId="{9E67142A-3C4F-4A16-B1E6-8CF8A41EC5CA}"/>
          </ac:spMkLst>
        </pc:spChg>
        <pc:spChg chg="add del mod">
          <ac:chgData name="L W" userId="66c718a708214411" providerId="LiveId" clId="{0F6624F1-1246-4D67-BA01-B4F3FA5AAC64}" dt="2018-05-17T02:44:09.315" v="7490" actId="478"/>
          <ac:spMkLst>
            <pc:docMk/>
            <pc:sldMk cId="3511385042" sldId="280"/>
            <ac:spMk id="9" creationId="{536EBC0F-2BB0-4B1D-AD9A-CDFD607B031C}"/>
          </ac:spMkLst>
        </pc:spChg>
        <pc:spChg chg="add del mod">
          <ac:chgData name="L W" userId="66c718a708214411" providerId="LiveId" clId="{0F6624F1-1246-4D67-BA01-B4F3FA5AAC64}" dt="2018-05-17T02:44:10.485" v="7491" actId="478"/>
          <ac:spMkLst>
            <pc:docMk/>
            <pc:sldMk cId="3511385042" sldId="280"/>
            <ac:spMk id="10" creationId="{D1540A21-B115-425F-A26E-9F74BDA1ADF5}"/>
          </ac:spMkLst>
        </pc:spChg>
        <pc:spChg chg="add del mod">
          <ac:chgData name="L W" userId="66c718a708214411" providerId="LiveId" clId="{0F6624F1-1246-4D67-BA01-B4F3FA5AAC64}" dt="2018-05-14T00:21:14.712" v="1797" actId="478"/>
          <ac:spMkLst>
            <pc:docMk/>
            <pc:sldMk cId="3511385042" sldId="280"/>
            <ac:spMk id="11" creationId="{05A5A0A9-A780-49E3-A49D-0A73A96FB8F9}"/>
          </ac:spMkLst>
        </pc:spChg>
        <pc:spChg chg="add mod">
          <ac:chgData name="L W" userId="66c718a708214411" providerId="LiveId" clId="{0F6624F1-1246-4D67-BA01-B4F3FA5AAC64}" dt="2018-05-17T02:55:14.205" v="7816" actId="114"/>
          <ac:spMkLst>
            <pc:docMk/>
            <pc:sldMk cId="3511385042" sldId="280"/>
            <ac:spMk id="11" creationId="{2F2E9F22-3B93-456D-9658-2F90857727D3}"/>
          </ac:spMkLst>
        </pc:spChg>
        <pc:spChg chg="add del">
          <ac:chgData name="L W" userId="66c718a708214411" providerId="LiveId" clId="{0F6624F1-1246-4D67-BA01-B4F3FA5AAC64}" dt="2018-05-14T00:21:18.689" v="1799" actId="2696"/>
          <ac:spMkLst>
            <pc:docMk/>
            <pc:sldMk cId="3511385042" sldId="280"/>
            <ac:spMk id="12" creationId="{ED4D01A2-9B33-4C7A-B560-9DBBC37F8E34}"/>
          </ac:spMkLst>
        </pc:spChg>
        <pc:spChg chg="add mod">
          <ac:chgData name="L W" userId="66c718a708214411" providerId="LiveId" clId="{0F6624F1-1246-4D67-BA01-B4F3FA5AAC64}" dt="2018-05-17T02:55:17.045" v="7817" actId="114"/>
          <ac:spMkLst>
            <pc:docMk/>
            <pc:sldMk cId="3511385042" sldId="280"/>
            <ac:spMk id="12" creationId="{84BD79FA-33B5-4E53-91DB-5870CCA3754C}"/>
          </ac:spMkLst>
        </pc:spChg>
        <pc:graphicFrameChg chg="add del mod modGraphic">
          <ac:chgData name="L W" userId="66c718a708214411" providerId="LiveId" clId="{0F6624F1-1246-4D67-BA01-B4F3FA5AAC64}" dt="2018-05-17T02:44:12.198" v="7492" actId="478"/>
          <ac:graphicFrameMkLst>
            <pc:docMk/>
            <pc:sldMk cId="3511385042" sldId="280"/>
            <ac:graphicFrameMk id="13" creationId="{558DE261-44D7-4818-B170-0D55FA335A00}"/>
          </ac:graphicFrameMkLst>
        </pc:graphicFrameChg>
        <pc:picChg chg="del mod">
          <ac:chgData name="L W" userId="66c718a708214411" providerId="LiveId" clId="{0F6624F1-1246-4D67-BA01-B4F3FA5AAC64}" dt="2018-05-17T02:44:07.127" v="7488" actId="478"/>
          <ac:picMkLst>
            <pc:docMk/>
            <pc:sldMk cId="3511385042" sldId="280"/>
            <ac:picMk id="5" creationId="{9FBE0B4B-73FB-4F80-B9A6-9723927DAA18}"/>
          </ac:picMkLst>
        </pc:picChg>
      </pc:sldChg>
      <pc:sldChg chg="addSp delSp modSp ord">
        <pc:chgData name="L W" userId="66c718a708214411" providerId="LiveId" clId="{0F6624F1-1246-4D67-BA01-B4F3FA5AAC64}" dt="2018-05-17T00:55:13.570" v="6089" actId="20577"/>
        <pc:sldMkLst>
          <pc:docMk/>
          <pc:sldMk cId="1467569771" sldId="284"/>
        </pc:sldMkLst>
        <pc:spChg chg="mod">
          <ac:chgData name="L W" userId="66c718a708214411" providerId="LiveId" clId="{0F6624F1-1246-4D67-BA01-B4F3FA5AAC64}" dt="2018-05-16T00:17:14.761" v="4350" actId="20577"/>
          <ac:spMkLst>
            <pc:docMk/>
            <pc:sldMk cId="1467569771" sldId="284"/>
            <ac:spMk id="2" creationId="{BB31F870-19B5-4E08-8A7F-DBA61CFAC277}"/>
          </ac:spMkLst>
        </pc:spChg>
        <pc:spChg chg="add mod ord">
          <ac:chgData name="L W" userId="66c718a708214411" providerId="LiveId" clId="{0F6624F1-1246-4D67-BA01-B4F3FA5AAC64}" dt="2018-05-12T12:50:05.789" v="1626" actId="1076"/>
          <ac:spMkLst>
            <pc:docMk/>
            <pc:sldMk cId="1467569771" sldId="284"/>
            <ac:spMk id="5" creationId="{206CB27F-CFFD-4F1C-B929-4C021DDAD55F}"/>
          </ac:spMkLst>
        </pc:spChg>
        <pc:spChg chg="del mod">
          <ac:chgData name="L W" userId="66c718a708214411" providerId="LiveId" clId="{0F6624F1-1246-4D67-BA01-B4F3FA5AAC64}" dt="2018-05-12T12:42:35.424" v="1305" actId="478"/>
          <ac:spMkLst>
            <pc:docMk/>
            <pc:sldMk cId="1467569771" sldId="284"/>
            <ac:spMk id="6" creationId="{9012FAC4-6C25-4A4F-8E80-BEA1217EFE2E}"/>
          </ac:spMkLst>
        </pc:spChg>
        <pc:picChg chg="add mod">
          <ac:chgData name="L W" userId="66c718a708214411" providerId="LiveId" clId="{0F6624F1-1246-4D67-BA01-B4F3FA5AAC64}" dt="2018-05-16T00:17:02.213" v="4348" actId="1076"/>
          <ac:picMkLst>
            <pc:docMk/>
            <pc:sldMk cId="1467569771" sldId="284"/>
            <ac:picMk id="7" creationId="{1EF6A018-EA65-4E62-A682-31A91E25355E}"/>
          </ac:picMkLst>
        </pc:picChg>
        <pc:picChg chg="add mod">
          <ac:chgData name="L W" userId="66c718a708214411" providerId="LiveId" clId="{0F6624F1-1246-4D67-BA01-B4F3FA5AAC64}" dt="2018-05-16T00:17:08.779" v="4349" actId="1076"/>
          <ac:picMkLst>
            <pc:docMk/>
            <pc:sldMk cId="1467569771" sldId="284"/>
            <ac:picMk id="8" creationId="{25CEC83F-49F2-45AF-A625-49B20EFBAC0C}"/>
          </ac:picMkLst>
        </pc:picChg>
      </pc:sldChg>
      <pc:sldChg chg="addSp delSp modSp ord">
        <pc:chgData name="L W" userId="66c718a708214411" providerId="LiveId" clId="{0F6624F1-1246-4D67-BA01-B4F3FA5AAC64}" dt="2018-05-16T06:35:45.711" v="5406" actId="20577"/>
        <pc:sldMkLst>
          <pc:docMk/>
          <pc:sldMk cId="3836870449" sldId="285"/>
        </pc:sldMkLst>
        <pc:spChg chg="mod">
          <ac:chgData name="L W" userId="66c718a708214411" providerId="LiveId" clId="{0F6624F1-1246-4D67-BA01-B4F3FA5AAC64}" dt="2018-05-16T06:30:14.106" v="5402" actId="20577"/>
          <ac:spMkLst>
            <pc:docMk/>
            <pc:sldMk cId="3836870449" sldId="285"/>
            <ac:spMk id="2" creationId="{BB31F870-19B5-4E08-8A7F-DBA61CFAC277}"/>
          </ac:spMkLst>
        </pc:spChg>
        <pc:spChg chg="mod">
          <ac:chgData name="L W" userId="66c718a708214411" providerId="LiveId" clId="{0F6624F1-1246-4D67-BA01-B4F3FA5AAC64}" dt="2018-05-14T02:07:30.444" v="3520" actId="20577"/>
          <ac:spMkLst>
            <pc:docMk/>
            <pc:sldMk cId="3836870449" sldId="285"/>
            <ac:spMk id="5" creationId="{4141B50C-B805-4F88-B797-21011065AA17}"/>
          </ac:spMkLst>
        </pc:spChg>
        <pc:picChg chg="add mod">
          <ac:chgData name="L W" userId="66c718a708214411" providerId="LiveId" clId="{0F6624F1-1246-4D67-BA01-B4F3FA5AAC64}" dt="2018-05-16T06:30:21.322" v="5403" actId="1076"/>
          <ac:picMkLst>
            <pc:docMk/>
            <pc:sldMk cId="3836870449" sldId="285"/>
            <ac:picMk id="3" creationId="{8E611C4B-2190-42B6-AC98-D9929384A282}"/>
          </ac:picMkLst>
        </pc:picChg>
        <pc:picChg chg="add mod">
          <ac:chgData name="L W" userId="66c718a708214411" providerId="LiveId" clId="{0F6624F1-1246-4D67-BA01-B4F3FA5AAC64}" dt="2018-05-14T02:14:21.947" v="3537" actId="1076"/>
          <ac:picMkLst>
            <pc:docMk/>
            <pc:sldMk cId="3836870449" sldId="285"/>
            <ac:picMk id="6" creationId="{49B21F3E-98C9-499A-B09B-2687457CE41F}"/>
          </ac:picMkLst>
        </pc:picChg>
        <pc:picChg chg="add del mod">
          <ac:chgData name="L W" userId="66c718a708214411" providerId="LiveId" clId="{0F6624F1-1246-4D67-BA01-B4F3FA5AAC64}" dt="2018-05-14T01:41:59.758" v="3195" actId="478"/>
          <ac:picMkLst>
            <pc:docMk/>
            <pc:sldMk cId="3836870449" sldId="285"/>
            <ac:picMk id="6" creationId="{861A202A-205B-4D58-8254-C53BB1963DD3}"/>
          </ac:picMkLst>
        </pc:picChg>
        <pc:picChg chg="add del mod">
          <ac:chgData name="L W" userId="66c718a708214411" providerId="LiveId" clId="{0F6624F1-1246-4D67-BA01-B4F3FA5AAC64}" dt="2018-05-14T01:41:59.758" v="3195" actId="478"/>
          <ac:picMkLst>
            <pc:docMk/>
            <pc:sldMk cId="3836870449" sldId="285"/>
            <ac:picMk id="7" creationId="{C8D44D11-8C6F-468E-8A5F-E6A6896716BA}"/>
          </ac:picMkLst>
        </pc:picChg>
        <pc:picChg chg="add mod">
          <ac:chgData name="L W" userId="66c718a708214411" providerId="LiveId" clId="{0F6624F1-1246-4D67-BA01-B4F3FA5AAC64}" dt="2018-05-14T02:14:37.615" v="3538" actId="1076"/>
          <ac:picMkLst>
            <pc:docMk/>
            <pc:sldMk cId="3836870449" sldId="285"/>
            <ac:picMk id="7" creationId="{90E1AF07-16AF-4A60-99C3-E7F9B3A573DE}"/>
          </ac:picMkLst>
        </pc:picChg>
        <pc:picChg chg="add del mod">
          <ac:chgData name="L W" userId="66c718a708214411" providerId="LiveId" clId="{0F6624F1-1246-4D67-BA01-B4F3FA5AAC64}" dt="2018-05-14T01:41:59.758" v="3195" actId="478"/>
          <ac:picMkLst>
            <pc:docMk/>
            <pc:sldMk cId="3836870449" sldId="285"/>
            <ac:picMk id="8" creationId="{7B540186-C718-4B45-9EEB-BBB98FBE3F4B}"/>
          </ac:picMkLst>
        </pc:picChg>
        <pc:picChg chg="add del mod">
          <ac:chgData name="L W" userId="66c718a708214411" providerId="LiveId" clId="{0F6624F1-1246-4D67-BA01-B4F3FA5AAC64}" dt="2018-05-14T01:42:52.475" v="3231" actId="478"/>
          <ac:picMkLst>
            <pc:docMk/>
            <pc:sldMk cId="3836870449" sldId="285"/>
            <ac:picMk id="9" creationId="{22CBE1DA-1B75-4557-8742-18C02DD0D193}"/>
          </ac:picMkLst>
        </pc:picChg>
        <pc:picChg chg="add del mod">
          <ac:chgData name="L W" userId="66c718a708214411" providerId="LiveId" clId="{0F6624F1-1246-4D67-BA01-B4F3FA5AAC64}" dt="2018-05-14T02:05:38.687" v="3495" actId="478"/>
          <ac:picMkLst>
            <pc:docMk/>
            <pc:sldMk cId="3836870449" sldId="285"/>
            <ac:picMk id="10" creationId="{A2F3A4F2-6895-4F28-B4E5-6E5A9015EAC7}"/>
          </ac:picMkLst>
        </pc:picChg>
        <pc:picChg chg="add del mod">
          <ac:chgData name="L W" userId="66c718a708214411" providerId="LiveId" clId="{0F6624F1-1246-4D67-BA01-B4F3FA5AAC64}" dt="2018-05-14T02:05:45.462" v="3497" actId="478"/>
          <ac:picMkLst>
            <pc:docMk/>
            <pc:sldMk cId="3836870449" sldId="285"/>
            <ac:picMk id="11" creationId="{A9011A0D-B1B6-4B00-BA28-D69A1487B8F8}"/>
          </ac:picMkLst>
        </pc:picChg>
      </pc:sldChg>
      <pc:sldChg chg="addSp delSp modSp">
        <pc:chgData name="L W" userId="66c718a708214411" providerId="LiveId" clId="{0F6624F1-1246-4D67-BA01-B4F3FA5AAC64}" dt="2018-05-16T00:26:18.035" v="4585" actId="6549"/>
        <pc:sldMkLst>
          <pc:docMk/>
          <pc:sldMk cId="662645615" sldId="286"/>
        </pc:sldMkLst>
        <pc:spChg chg="mod">
          <ac:chgData name="L W" userId="66c718a708214411" providerId="LiveId" clId="{0F6624F1-1246-4D67-BA01-B4F3FA5AAC64}" dt="2018-05-12T12:52:41.684" v="1714" actId="20577"/>
          <ac:spMkLst>
            <pc:docMk/>
            <pc:sldMk cId="662645615" sldId="286"/>
            <ac:spMk id="2" creationId="{BB31F870-19B5-4E08-8A7F-DBA61CFAC277}"/>
          </ac:spMkLst>
        </pc:spChg>
        <pc:spChg chg="del">
          <ac:chgData name="L W" userId="66c718a708214411" providerId="LiveId" clId="{0F6624F1-1246-4D67-BA01-B4F3FA5AAC64}" dt="2018-05-14T01:50:55.172" v="3254" actId="478"/>
          <ac:spMkLst>
            <pc:docMk/>
            <pc:sldMk cId="662645615" sldId="286"/>
            <ac:spMk id="4" creationId="{39FF20FB-58B2-4012-944E-FF2CCB49639E}"/>
          </ac:spMkLst>
        </pc:spChg>
        <pc:spChg chg="mod">
          <ac:chgData name="L W" userId="66c718a708214411" providerId="LiveId" clId="{0F6624F1-1246-4D67-BA01-B4F3FA5AAC64}" dt="2018-05-16T00:26:18.035" v="4585" actId="6549"/>
          <ac:spMkLst>
            <pc:docMk/>
            <pc:sldMk cId="662645615" sldId="286"/>
            <ac:spMk id="5" creationId="{E4F44DD3-B1DA-464D-B988-7CD39C30D89A}"/>
          </ac:spMkLst>
        </pc:spChg>
        <pc:picChg chg="add mod">
          <ac:chgData name="L W" userId="66c718a708214411" providerId="LiveId" clId="{0F6624F1-1246-4D67-BA01-B4F3FA5AAC64}" dt="2018-05-14T01:50:20.207" v="3252" actId="1076"/>
          <ac:picMkLst>
            <pc:docMk/>
            <pc:sldMk cId="662645615" sldId="286"/>
            <ac:picMk id="6" creationId="{39E816A5-A713-4D9A-B65B-F0A21F9C5239}"/>
          </ac:picMkLst>
        </pc:picChg>
        <pc:picChg chg="add">
          <ac:chgData name="L W" userId="66c718a708214411" providerId="LiveId" clId="{0F6624F1-1246-4D67-BA01-B4F3FA5AAC64}" dt="2018-05-14T01:50:37.171" v="3253" actId="14100"/>
          <ac:picMkLst>
            <pc:docMk/>
            <pc:sldMk cId="662645615" sldId="286"/>
            <ac:picMk id="7" creationId="{B257A2A5-834D-4874-B702-F12CDB0F1DD0}"/>
          </ac:picMkLst>
        </pc:picChg>
      </pc:sldChg>
      <pc:sldChg chg="addSp delSp modSp add ord">
        <pc:chgData name="L W" userId="66c718a708214411" providerId="LiveId" clId="{0F6624F1-1246-4D67-BA01-B4F3FA5AAC64}" dt="2018-05-16T06:22:50.509" v="4947" actId="20577"/>
        <pc:sldMkLst>
          <pc:docMk/>
          <pc:sldMk cId="1048776487" sldId="288"/>
        </pc:sldMkLst>
        <pc:spChg chg="mod">
          <ac:chgData name="L W" userId="66c718a708214411" providerId="LiveId" clId="{0F6624F1-1246-4D67-BA01-B4F3FA5AAC64}" dt="2018-05-16T06:22:50.509" v="4947" actId="20577"/>
          <ac:spMkLst>
            <pc:docMk/>
            <pc:sldMk cId="1048776487" sldId="288"/>
            <ac:spMk id="2" creationId="{BB31F870-19B5-4E08-8A7F-DBA61CFAC277}"/>
          </ac:spMkLst>
        </pc:spChg>
        <pc:spChg chg="add del mod">
          <ac:chgData name="L W" userId="66c718a708214411" providerId="LiveId" clId="{0F6624F1-1246-4D67-BA01-B4F3FA5AAC64}" dt="2018-05-16T06:17:40.595" v="4606" actId="478"/>
          <ac:spMkLst>
            <pc:docMk/>
            <pc:sldMk cId="1048776487" sldId="288"/>
            <ac:spMk id="5" creationId="{5D9A544E-6775-4A9E-980A-CFBCCD45B619}"/>
          </ac:spMkLst>
        </pc:spChg>
        <pc:spChg chg="add del mod">
          <ac:chgData name="L W" userId="66c718a708214411" providerId="LiveId" clId="{0F6624F1-1246-4D67-BA01-B4F3FA5AAC64}" dt="2018-05-16T06:18:19.495" v="4612" actId="478"/>
          <ac:spMkLst>
            <pc:docMk/>
            <pc:sldMk cId="1048776487" sldId="288"/>
            <ac:spMk id="6" creationId="{B53DF33B-3D5F-40F0-A385-B1D9A1FE250F}"/>
          </ac:spMkLst>
        </pc:spChg>
        <pc:spChg chg="add del mod">
          <ac:chgData name="L W" userId="66c718a708214411" providerId="LiveId" clId="{0F6624F1-1246-4D67-BA01-B4F3FA5AAC64}" dt="2018-05-14T09:58:52.573" v="3814" actId="478"/>
          <ac:spMkLst>
            <pc:docMk/>
            <pc:sldMk cId="1048776487" sldId="288"/>
            <ac:spMk id="9" creationId="{19C67409-ACB8-4511-91DE-E1FFF806CBB0}"/>
          </ac:spMkLst>
        </pc:spChg>
        <pc:spChg chg="add del mod">
          <ac:chgData name="L W" userId="66c718a708214411" providerId="LiveId" clId="{0F6624F1-1246-4D67-BA01-B4F3FA5AAC64}" dt="2018-05-16T06:18:23.164" v="4614" actId="478"/>
          <ac:spMkLst>
            <pc:docMk/>
            <pc:sldMk cId="1048776487" sldId="288"/>
            <ac:spMk id="10" creationId="{EB0AB8AE-0114-42C3-81A4-0ABE9AD2CD53}"/>
          </ac:spMkLst>
        </pc:spChg>
        <pc:spChg chg="add del mod">
          <ac:chgData name="L W" userId="66c718a708214411" providerId="LiveId" clId="{0F6624F1-1246-4D67-BA01-B4F3FA5AAC64}" dt="2018-05-16T06:18:21.477" v="4613" actId="478"/>
          <ac:spMkLst>
            <pc:docMk/>
            <pc:sldMk cId="1048776487" sldId="288"/>
            <ac:spMk id="11" creationId="{D98E083C-CB29-4FE5-B2F7-8B98A928D02E}"/>
          </ac:spMkLst>
        </pc:spChg>
        <pc:picChg chg="add del mod">
          <ac:chgData name="L W" userId="66c718a708214411" providerId="LiveId" clId="{0F6624F1-1246-4D67-BA01-B4F3FA5AAC64}" dt="2018-05-14T09:48:07.236" v="3592" actId="478"/>
          <ac:picMkLst>
            <pc:docMk/>
            <pc:sldMk cId="1048776487" sldId="288"/>
            <ac:picMk id="3" creationId="{52E2C8EA-F7A5-401C-A199-EE15960B0F4B}"/>
          </ac:picMkLst>
        </pc:picChg>
        <pc:picChg chg="add del mod">
          <ac:chgData name="L W" userId="66c718a708214411" providerId="LiveId" clId="{0F6624F1-1246-4D67-BA01-B4F3FA5AAC64}" dt="2018-05-14T10:13:28.229" v="3881" actId="20577"/>
          <ac:picMkLst>
            <pc:docMk/>
            <pc:sldMk cId="1048776487" sldId="288"/>
            <ac:picMk id="5" creationId="{BF06A413-316A-4A98-831F-0E47E346F8F7}"/>
          </ac:picMkLst>
        </pc:picChg>
        <pc:picChg chg="add del mod">
          <ac:chgData name="L W" userId="66c718a708214411" providerId="LiveId" clId="{0F6624F1-1246-4D67-BA01-B4F3FA5AAC64}" dt="2018-05-14T09:58:44.220" v="3811" actId="478"/>
          <ac:picMkLst>
            <pc:docMk/>
            <pc:sldMk cId="1048776487" sldId="288"/>
            <ac:picMk id="8" creationId="{9BC64098-1595-40F7-BCE2-12F923C86073}"/>
          </ac:picMkLst>
        </pc:picChg>
        <pc:picChg chg="del">
          <ac:chgData name="L W" userId="66c718a708214411" providerId="LiveId" clId="{0F6624F1-1246-4D67-BA01-B4F3FA5AAC64}" dt="2018-05-12T12:05:44.777" v="774" actId="478"/>
          <ac:picMkLst>
            <pc:docMk/>
            <pc:sldMk cId="1048776487" sldId="288"/>
            <ac:picMk id="8" creationId="{7F8ED050-147D-44A2-BD88-BE7EC6177E88}"/>
          </ac:picMkLst>
        </pc:picChg>
        <pc:picChg chg="add del mod">
          <ac:chgData name="L W" userId="66c718a708214411" providerId="LiveId" clId="{0F6624F1-1246-4D67-BA01-B4F3FA5AAC64}" dt="2018-05-16T06:17:38.454" v="4601" actId="20577"/>
          <ac:picMkLst>
            <pc:docMk/>
            <pc:sldMk cId="1048776487" sldId="288"/>
            <ac:picMk id="9" creationId="{D1668607-D839-4647-BCBD-ED8F42D6D2A0}"/>
          </ac:picMkLst>
        </pc:picChg>
        <pc:picChg chg="add mod">
          <ac:chgData name="L W" userId="66c718a708214411" providerId="LiveId" clId="{0F6624F1-1246-4D67-BA01-B4F3FA5AAC64}" dt="2018-05-16T06:18:46.668" v="4620" actId="14100"/>
          <ac:picMkLst>
            <pc:docMk/>
            <pc:sldMk cId="1048776487" sldId="288"/>
            <ac:picMk id="12" creationId="{001DAE9A-19A8-4458-A68A-1B2B35B64693}"/>
          </ac:picMkLst>
        </pc:picChg>
      </pc:sldChg>
      <pc:sldChg chg="addSp delSp modSp add delAnim modAnim">
        <pc:chgData name="L W" userId="66c718a708214411" providerId="LiveId" clId="{0F6624F1-1246-4D67-BA01-B4F3FA5AAC64}" dt="2018-05-17T01:16:25.958" v="6454" actId="14100"/>
        <pc:sldMkLst>
          <pc:docMk/>
          <pc:sldMk cId="3951323593" sldId="289"/>
        </pc:sldMkLst>
        <pc:spChg chg="mod">
          <ac:chgData name="L W" userId="66c718a708214411" providerId="LiveId" clId="{0F6624F1-1246-4D67-BA01-B4F3FA5AAC64}" dt="2018-05-17T01:10:39.784" v="6372" actId="20577"/>
          <ac:spMkLst>
            <pc:docMk/>
            <pc:sldMk cId="3951323593" sldId="289"/>
            <ac:spMk id="2" creationId="{BB31F870-19B5-4E08-8A7F-DBA61CFAC277}"/>
          </ac:spMkLst>
        </pc:spChg>
        <pc:spChg chg="mod">
          <ac:chgData name="L W" userId="66c718a708214411" providerId="LiveId" clId="{0F6624F1-1246-4D67-BA01-B4F3FA5AAC64}" dt="2018-05-17T00:51:16.691" v="6021" actId="14100"/>
          <ac:spMkLst>
            <pc:docMk/>
            <pc:sldMk cId="3951323593" sldId="289"/>
            <ac:spMk id="3" creationId="{B4DF0CC4-4D0E-47A7-8227-B30E7112ED48}"/>
          </ac:spMkLst>
        </pc:spChg>
        <pc:spChg chg="mod">
          <ac:chgData name="L W" userId="66c718a708214411" providerId="LiveId" clId="{0F6624F1-1246-4D67-BA01-B4F3FA5AAC64}" dt="2018-05-17T00:51:16.691" v="6021" actId="14100"/>
          <ac:spMkLst>
            <pc:docMk/>
            <pc:sldMk cId="3951323593" sldId="289"/>
            <ac:spMk id="6" creationId="{E96BDCE7-5AAB-42E3-B7B1-DF656EC649D2}"/>
          </ac:spMkLst>
        </pc:spChg>
        <pc:spChg chg="add mod">
          <ac:chgData name="L W" userId="66c718a708214411" providerId="LiveId" clId="{0F6624F1-1246-4D67-BA01-B4F3FA5AAC64}" dt="2018-05-17T00:43:29.119" v="5864" actId="164"/>
          <ac:spMkLst>
            <pc:docMk/>
            <pc:sldMk cId="3951323593" sldId="289"/>
            <ac:spMk id="7" creationId="{09DD0054-667C-4F73-9F2D-9D3EF428A768}"/>
          </ac:spMkLst>
        </pc:spChg>
        <pc:spChg chg="del mod">
          <ac:chgData name="L W" userId="66c718a708214411" providerId="LiveId" clId="{0F6624F1-1246-4D67-BA01-B4F3FA5AAC64}" dt="2018-05-14T00:08:55.368" v="1743" actId="478"/>
          <ac:spMkLst>
            <pc:docMk/>
            <pc:sldMk cId="3951323593" sldId="289"/>
            <ac:spMk id="8" creationId="{FE449B87-509D-400D-B445-8120AE42E138}"/>
          </ac:spMkLst>
        </pc:spChg>
        <pc:spChg chg="del mod">
          <ac:chgData name="L W" userId="66c718a708214411" providerId="LiveId" clId="{0F6624F1-1246-4D67-BA01-B4F3FA5AAC64}" dt="2018-05-14T00:08:55.368" v="1743" actId="478"/>
          <ac:spMkLst>
            <pc:docMk/>
            <pc:sldMk cId="3951323593" sldId="289"/>
            <ac:spMk id="9" creationId="{A4E2A82D-90ED-4A3E-9691-E4FEB3FCB16A}"/>
          </ac:spMkLst>
        </pc:spChg>
        <pc:spChg chg="del mod">
          <ac:chgData name="L W" userId="66c718a708214411" providerId="LiveId" clId="{0F6624F1-1246-4D67-BA01-B4F3FA5AAC64}" dt="2018-05-14T00:08:55.368" v="1743" actId="478"/>
          <ac:spMkLst>
            <pc:docMk/>
            <pc:sldMk cId="3951323593" sldId="289"/>
            <ac:spMk id="10" creationId="{8DDF2AA4-BFF9-4567-82FA-CC6AA1CA6B4D}"/>
          </ac:spMkLst>
        </pc:spChg>
        <pc:spChg chg="del mod">
          <ac:chgData name="L W" userId="66c718a708214411" providerId="LiveId" clId="{0F6624F1-1246-4D67-BA01-B4F3FA5AAC64}" dt="2018-05-14T00:08:55.368" v="1743" actId="478"/>
          <ac:spMkLst>
            <pc:docMk/>
            <pc:sldMk cId="3951323593" sldId="289"/>
            <ac:spMk id="11" creationId="{384BC47A-248D-407B-BACD-67CC302C71D2}"/>
          </ac:spMkLst>
        </pc:spChg>
        <pc:spChg chg="add del mod">
          <ac:chgData name="L W" userId="66c718a708214411" providerId="LiveId" clId="{0F6624F1-1246-4D67-BA01-B4F3FA5AAC64}" dt="2018-05-17T01:11:02.348" v="6376" actId="478"/>
          <ac:spMkLst>
            <pc:docMk/>
            <pc:sldMk cId="3951323593" sldId="289"/>
            <ac:spMk id="13" creationId="{3AD9932B-E5BA-4EFD-9F8D-D51D51AF8903}"/>
          </ac:spMkLst>
        </pc:spChg>
        <pc:spChg chg="add mod">
          <ac:chgData name="L W" userId="66c718a708214411" providerId="LiveId" clId="{0F6624F1-1246-4D67-BA01-B4F3FA5AAC64}" dt="2018-05-17T01:12:03.901" v="6432" actId="20577"/>
          <ac:spMkLst>
            <pc:docMk/>
            <pc:sldMk cId="3951323593" sldId="289"/>
            <ac:spMk id="14" creationId="{79BCDD8C-512C-424C-B3F7-928DE82BC49B}"/>
          </ac:spMkLst>
        </pc:spChg>
        <pc:spChg chg="add del mod">
          <ac:chgData name="L W" userId="66c718a708214411" providerId="LiveId" clId="{0F6624F1-1246-4D67-BA01-B4F3FA5AAC64}" dt="2018-05-17T01:10:58.472" v="6374" actId="478"/>
          <ac:spMkLst>
            <pc:docMk/>
            <pc:sldMk cId="3951323593" sldId="289"/>
            <ac:spMk id="15" creationId="{4B8CC923-1F82-4D92-814B-849011D01C31}"/>
          </ac:spMkLst>
        </pc:spChg>
        <pc:spChg chg="add del mod">
          <ac:chgData name="L W" userId="66c718a708214411" providerId="LiveId" clId="{0F6624F1-1246-4D67-BA01-B4F3FA5AAC64}" dt="2018-05-17T01:11:04.650" v="6377" actId="478"/>
          <ac:spMkLst>
            <pc:docMk/>
            <pc:sldMk cId="3951323593" sldId="289"/>
            <ac:spMk id="16" creationId="{2062264C-956D-4678-894D-0FAE665A278F}"/>
          </ac:spMkLst>
        </pc:spChg>
        <pc:spChg chg="add del mod">
          <ac:chgData name="L W" userId="66c718a708214411" providerId="LiveId" clId="{0F6624F1-1246-4D67-BA01-B4F3FA5AAC64}" dt="2018-05-17T01:13:14.851" v="6434" actId="478"/>
          <ac:spMkLst>
            <pc:docMk/>
            <pc:sldMk cId="3951323593" sldId="289"/>
            <ac:spMk id="17" creationId="{ABD35225-27ED-4C29-A076-90B22F7BC597}"/>
          </ac:spMkLst>
        </pc:spChg>
        <pc:spChg chg="add del mod">
          <ac:chgData name="L W" userId="66c718a708214411" providerId="LiveId" clId="{0F6624F1-1246-4D67-BA01-B4F3FA5AAC64}" dt="2018-05-17T01:15:17.144" v="6445" actId="478"/>
          <ac:spMkLst>
            <pc:docMk/>
            <pc:sldMk cId="3951323593" sldId="289"/>
            <ac:spMk id="18" creationId="{9A420223-18DF-4E39-9649-D08E28539631}"/>
          </ac:spMkLst>
        </pc:spChg>
        <pc:spChg chg="add del mod">
          <ac:chgData name="L W" userId="66c718a708214411" providerId="LiveId" clId="{0F6624F1-1246-4D67-BA01-B4F3FA5AAC64}" dt="2018-05-17T01:14:24.142" v="6437" actId="478"/>
          <ac:spMkLst>
            <pc:docMk/>
            <pc:sldMk cId="3951323593" sldId="289"/>
            <ac:spMk id="19" creationId="{65371395-4B3D-4346-A4CC-5FA64AD0EFF7}"/>
          </ac:spMkLst>
        </pc:spChg>
        <pc:grpChg chg="add del mod">
          <ac:chgData name="L W" userId="66c718a708214411" providerId="LiveId" clId="{0F6624F1-1246-4D67-BA01-B4F3FA5AAC64}" dt="2018-05-17T01:11:00.085" v="6375" actId="478"/>
          <ac:grpSpMkLst>
            <pc:docMk/>
            <pc:sldMk cId="3951323593" sldId="289"/>
            <ac:grpSpMk id="10" creationId="{A1876F40-7CE6-4A84-82BA-240CDE595253}"/>
          </ac:grpSpMkLst>
        </pc:grpChg>
        <pc:picChg chg="add del mod">
          <ac:chgData name="L W" userId="66c718a708214411" providerId="LiveId" clId="{0F6624F1-1246-4D67-BA01-B4F3FA5AAC64}" dt="2018-05-17T00:19:21.418" v="5451" actId="478"/>
          <ac:picMkLst>
            <pc:docMk/>
            <pc:sldMk cId="3951323593" sldId="289"/>
            <ac:picMk id="5" creationId="{151506CE-F57F-4B0B-A2A4-204816CF79C5}"/>
          </ac:picMkLst>
        </pc:picChg>
        <pc:picChg chg="add del mod">
          <ac:chgData name="L W" userId="66c718a708214411" providerId="LiveId" clId="{0F6624F1-1246-4D67-BA01-B4F3FA5AAC64}" dt="2018-05-14T00:26:44.987" v="1816" actId="478"/>
          <ac:picMkLst>
            <pc:docMk/>
            <pc:sldMk cId="3951323593" sldId="289"/>
            <ac:picMk id="7" creationId="{ACB4E3A9-CF04-4650-81F3-DC16AF00159C}"/>
          </ac:picMkLst>
        </pc:picChg>
        <pc:picChg chg="add mod">
          <ac:chgData name="L W" userId="66c718a708214411" providerId="LiveId" clId="{0F6624F1-1246-4D67-BA01-B4F3FA5AAC64}" dt="2018-05-17T00:38:25.129" v="5702" actId="1076"/>
          <ac:picMkLst>
            <pc:docMk/>
            <pc:sldMk cId="3951323593" sldId="289"/>
            <ac:picMk id="8" creationId="{554FEB82-5C97-4D57-83CC-6E819AABE7F5}"/>
          </ac:picMkLst>
        </pc:picChg>
        <pc:picChg chg="add del mod">
          <ac:chgData name="L W" userId="66c718a708214411" providerId="LiveId" clId="{0F6624F1-1246-4D67-BA01-B4F3FA5AAC64}" dt="2018-05-17T00:35:43.534" v="5697" actId="478"/>
          <ac:picMkLst>
            <pc:docMk/>
            <pc:sldMk cId="3951323593" sldId="289"/>
            <ac:picMk id="9" creationId="{5514F078-A162-464A-A0D8-E6BBAFEE8FD5}"/>
          </ac:picMkLst>
        </pc:picChg>
        <pc:picChg chg="add del mod">
          <ac:chgData name="L W" userId="66c718a708214411" providerId="LiveId" clId="{0F6624F1-1246-4D67-BA01-B4F3FA5AAC64}" dt="2018-05-17T00:19:24.303" v="5452" actId="478"/>
          <ac:picMkLst>
            <pc:docMk/>
            <pc:sldMk cId="3951323593" sldId="289"/>
            <ac:picMk id="12" creationId="{E28326D3-BE91-4018-88FE-ABBE7C65454A}"/>
          </ac:picMkLst>
        </pc:picChg>
        <pc:picChg chg="del">
          <ac:chgData name="L W" userId="66c718a708214411" providerId="LiveId" clId="{0F6624F1-1246-4D67-BA01-B4F3FA5AAC64}" dt="2018-05-12T12:26:55.235" v="1298" actId="478"/>
          <ac:picMkLst>
            <pc:docMk/>
            <pc:sldMk cId="3951323593" sldId="289"/>
            <ac:picMk id="14" creationId="{07168912-70A6-4F9E-9AC4-F4427127F8B6}"/>
          </ac:picMkLst>
        </pc:picChg>
        <pc:picChg chg="add del mod">
          <ac:chgData name="L W" userId="66c718a708214411" providerId="LiveId" clId="{0F6624F1-1246-4D67-BA01-B4F3FA5AAC64}" dt="2018-05-17T01:15:58.150" v="6448" actId="478"/>
          <ac:picMkLst>
            <pc:docMk/>
            <pc:sldMk cId="3951323593" sldId="289"/>
            <ac:picMk id="20" creationId="{DC5BEE4D-9F61-4C50-AE02-1C81A5F01985}"/>
          </ac:picMkLst>
        </pc:picChg>
        <pc:picChg chg="add mod">
          <ac:chgData name="L W" userId="66c718a708214411" providerId="LiveId" clId="{0F6624F1-1246-4D67-BA01-B4F3FA5AAC64}" dt="2018-05-17T01:16:25.958" v="6454" actId="14100"/>
          <ac:picMkLst>
            <pc:docMk/>
            <pc:sldMk cId="3951323593" sldId="289"/>
            <ac:picMk id="21" creationId="{D3AC7F42-D70D-4918-8B3B-9D1D7CC136C2}"/>
          </ac:picMkLst>
        </pc:picChg>
      </pc:sldChg>
      <pc:sldChg chg="addSp delSp modSp add modAnim">
        <pc:chgData name="L W" userId="66c718a708214411" providerId="LiveId" clId="{0F6624F1-1246-4D67-BA01-B4F3FA5AAC64}" dt="2018-05-17T02:38:50.317" v="7272" actId="27636"/>
        <pc:sldMkLst>
          <pc:docMk/>
          <pc:sldMk cId="3586492571" sldId="291"/>
        </pc:sldMkLst>
        <pc:spChg chg="mod">
          <ac:chgData name="L W" userId="66c718a708214411" providerId="LiveId" clId="{0F6624F1-1246-4D67-BA01-B4F3FA5AAC64}" dt="2018-05-17T01:02:13.529" v="6197" actId="20577"/>
          <ac:spMkLst>
            <pc:docMk/>
            <pc:sldMk cId="3586492571" sldId="291"/>
            <ac:spMk id="2" creationId="{BB31F870-19B5-4E08-8A7F-DBA61CFAC277}"/>
          </ac:spMkLst>
        </pc:spChg>
        <pc:spChg chg="del">
          <ac:chgData name="L W" userId="66c718a708214411" providerId="LiveId" clId="{0F6624F1-1246-4D67-BA01-B4F3FA5AAC64}" dt="2018-05-14T00:09:06.006" v="1744" actId="478"/>
          <ac:spMkLst>
            <pc:docMk/>
            <pc:sldMk cId="3586492571" sldId="291"/>
            <ac:spMk id="3" creationId="{B4DF0CC4-4D0E-47A7-8227-B30E7112ED48}"/>
          </ac:spMkLst>
        </pc:spChg>
        <pc:spChg chg="add del">
          <ac:chgData name="L W" userId="66c718a708214411" providerId="LiveId" clId="{0F6624F1-1246-4D67-BA01-B4F3FA5AAC64}" dt="2018-05-17T01:57:03.131" v="6819" actId="27636"/>
          <ac:spMkLst>
            <pc:docMk/>
            <pc:sldMk cId="3586492571" sldId="291"/>
            <ac:spMk id="5" creationId="{8A91D8F5-F77A-4074-98F4-D8CD71A95B3B}"/>
          </ac:spMkLst>
        </pc:spChg>
        <pc:spChg chg="del">
          <ac:chgData name="L W" userId="66c718a708214411" providerId="LiveId" clId="{0F6624F1-1246-4D67-BA01-B4F3FA5AAC64}" dt="2018-05-14T00:09:06.006" v="1744" actId="478"/>
          <ac:spMkLst>
            <pc:docMk/>
            <pc:sldMk cId="3586492571" sldId="291"/>
            <ac:spMk id="6" creationId="{E96BDCE7-5AAB-42E3-B7B1-DF656EC649D2}"/>
          </ac:spMkLst>
        </pc:spChg>
        <pc:spChg chg="del mod">
          <ac:chgData name="L W" userId="66c718a708214411" providerId="LiveId" clId="{0F6624F1-1246-4D67-BA01-B4F3FA5AAC64}" dt="2018-05-17T01:46:14.009" v="6748" actId="478"/>
          <ac:spMkLst>
            <pc:docMk/>
            <pc:sldMk cId="3586492571" sldId="291"/>
            <ac:spMk id="8" creationId="{FE449B87-509D-400D-B445-8120AE42E138}"/>
          </ac:spMkLst>
        </pc:spChg>
        <pc:spChg chg="del mod">
          <ac:chgData name="L W" userId="66c718a708214411" providerId="LiveId" clId="{0F6624F1-1246-4D67-BA01-B4F3FA5AAC64}" dt="2018-05-17T01:46:14.009" v="6748" actId="478"/>
          <ac:spMkLst>
            <pc:docMk/>
            <pc:sldMk cId="3586492571" sldId="291"/>
            <ac:spMk id="9" creationId="{A4E2A82D-90ED-4A3E-9691-E4FEB3FCB16A}"/>
          </ac:spMkLst>
        </pc:spChg>
        <pc:spChg chg="del mod">
          <ac:chgData name="L W" userId="66c718a708214411" providerId="LiveId" clId="{0F6624F1-1246-4D67-BA01-B4F3FA5AAC64}" dt="2018-05-17T01:46:14.009" v="6748" actId="478"/>
          <ac:spMkLst>
            <pc:docMk/>
            <pc:sldMk cId="3586492571" sldId="291"/>
            <ac:spMk id="10" creationId="{8DDF2AA4-BFF9-4567-82FA-CC6AA1CA6B4D}"/>
          </ac:spMkLst>
        </pc:spChg>
        <pc:spChg chg="add del mod">
          <ac:chgData name="L W" userId="66c718a708214411" providerId="LiveId" clId="{0F6624F1-1246-4D67-BA01-B4F3FA5AAC64}" dt="2018-05-17T01:46:14.009" v="6748" actId="478"/>
          <ac:spMkLst>
            <pc:docMk/>
            <pc:sldMk cId="3586492571" sldId="291"/>
            <ac:spMk id="11" creationId="{4AA2863D-FEE5-49A2-B64B-BC21A976BB6E}"/>
          </ac:spMkLst>
        </pc:spChg>
        <pc:spChg chg="del">
          <ac:chgData name="L W" userId="66c718a708214411" providerId="LiveId" clId="{0F6624F1-1246-4D67-BA01-B4F3FA5AAC64}" dt="2018-05-14T00:09:25.585" v="1748" actId="478"/>
          <ac:spMkLst>
            <pc:docMk/>
            <pc:sldMk cId="3586492571" sldId="291"/>
            <ac:spMk id="11" creationId="{384BC47A-248D-407B-BACD-67CC302C71D2}"/>
          </ac:spMkLst>
        </pc:spChg>
        <pc:spChg chg="add mod">
          <ac:chgData name="L W" userId="66c718a708214411" providerId="LiveId" clId="{0F6624F1-1246-4D67-BA01-B4F3FA5AAC64}" dt="2018-05-17T02:00:04.469" v="6929" actId="1076"/>
          <ac:spMkLst>
            <pc:docMk/>
            <pc:sldMk cId="3586492571" sldId="291"/>
            <ac:spMk id="13" creationId="{F519A2D3-CD8F-4BFF-9877-AB7555032D08}"/>
          </ac:spMkLst>
        </pc:spChg>
        <pc:spChg chg="add mod">
          <ac:chgData name="L W" userId="66c718a708214411" providerId="LiveId" clId="{0F6624F1-1246-4D67-BA01-B4F3FA5AAC64}" dt="2018-05-17T01:44:34.990" v="6742" actId="1076"/>
          <ac:spMkLst>
            <pc:docMk/>
            <pc:sldMk cId="3586492571" sldId="291"/>
            <ac:spMk id="14" creationId="{29CCBDAF-52F0-406D-B6C9-58B0B53E4290}"/>
          </ac:spMkLst>
        </pc:spChg>
        <pc:spChg chg="add mod">
          <ac:chgData name="L W" userId="66c718a708214411" providerId="LiveId" clId="{0F6624F1-1246-4D67-BA01-B4F3FA5AAC64}" dt="2018-05-17T02:00:16.836" v="6931" actId="1076"/>
          <ac:spMkLst>
            <pc:docMk/>
            <pc:sldMk cId="3586492571" sldId="291"/>
            <ac:spMk id="15" creationId="{94BF790D-9DE6-4853-BD90-4DB5171DBF10}"/>
          </ac:spMkLst>
        </pc:spChg>
        <pc:spChg chg="add mod">
          <ac:chgData name="L W" userId="66c718a708214411" providerId="LiveId" clId="{0F6624F1-1246-4D67-BA01-B4F3FA5AAC64}" dt="2018-05-17T02:00:20.148" v="6932" actId="1076"/>
          <ac:spMkLst>
            <pc:docMk/>
            <pc:sldMk cId="3586492571" sldId="291"/>
            <ac:spMk id="16" creationId="{C9050645-09C4-4FD4-85A4-529875A63BEB}"/>
          </ac:spMkLst>
        </pc:spChg>
        <pc:spChg chg="add mod">
          <ac:chgData name="L W" userId="66c718a708214411" providerId="LiveId" clId="{0F6624F1-1246-4D67-BA01-B4F3FA5AAC64}" dt="2018-05-17T02:38:50.317" v="7272" actId="27636"/>
          <ac:spMkLst>
            <pc:docMk/>
            <pc:sldMk cId="3586492571" sldId="291"/>
            <ac:spMk id="17" creationId="{1EC2953C-2A5C-4980-A655-9824AF7D2198}"/>
          </ac:spMkLst>
        </pc:spChg>
        <pc:picChg chg="add mod">
          <ac:chgData name="L W" userId="66c718a708214411" providerId="LiveId" clId="{0F6624F1-1246-4D67-BA01-B4F3FA5AAC64}" dt="2018-05-17T02:00:09.884" v="6930" actId="1076"/>
          <ac:picMkLst>
            <pc:docMk/>
            <pc:sldMk cId="3586492571" sldId="291"/>
            <ac:picMk id="3" creationId="{A2C768BA-C3CC-4083-949E-01769CD55CA9}"/>
          </ac:picMkLst>
        </pc:picChg>
        <pc:picChg chg="add del mod">
          <ac:chgData name="L W" userId="66c718a708214411" providerId="LiveId" clId="{0F6624F1-1246-4D67-BA01-B4F3FA5AAC64}" dt="2018-05-17T00:46:48.702" v="5871" actId="478"/>
          <ac:picMkLst>
            <pc:docMk/>
            <pc:sldMk cId="3586492571" sldId="291"/>
            <ac:picMk id="12" creationId="{FA6129DE-3AD8-4ABD-BA93-29F27D714961}"/>
          </ac:picMkLst>
        </pc:picChg>
      </pc:sldChg>
      <pc:sldChg chg="addSp delSp modSp add ord">
        <pc:chgData name="L W" userId="66c718a708214411" providerId="LiveId" clId="{0F6624F1-1246-4D67-BA01-B4F3FA5AAC64}" dt="2018-05-17T03:16:44.377" v="8317" actId="20577"/>
        <pc:sldMkLst>
          <pc:docMk/>
          <pc:sldMk cId="3251602852" sldId="292"/>
        </pc:sldMkLst>
        <pc:spChg chg="mod">
          <ac:chgData name="L W" userId="66c718a708214411" providerId="LiveId" clId="{0F6624F1-1246-4D67-BA01-B4F3FA5AAC64}" dt="2018-05-14T01:22:55.112" v="2437" actId="1076"/>
          <ac:spMkLst>
            <pc:docMk/>
            <pc:sldMk cId="3251602852" sldId="292"/>
            <ac:spMk id="2" creationId="{BB31F870-19B5-4E08-8A7F-DBA61CFAC277}"/>
          </ac:spMkLst>
        </pc:spChg>
        <pc:spChg chg="del mod">
          <ac:chgData name="L W" userId="66c718a708214411" providerId="LiveId" clId="{0F6624F1-1246-4D67-BA01-B4F3FA5AAC64}" dt="2018-05-14T01:38:43.296" v="3069" actId="478"/>
          <ac:spMkLst>
            <pc:docMk/>
            <pc:sldMk cId="3251602852" sldId="292"/>
            <ac:spMk id="5" creationId="{4141B50C-B805-4F88-B797-21011065AA17}"/>
          </ac:spMkLst>
        </pc:spChg>
        <pc:spChg chg="add mod">
          <ac:chgData name="L W" userId="66c718a708214411" providerId="LiveId" clId="{0F6624F1-1246-4D67-BA01-B4F3FA5AAC64}" dt="2018-05-17T03:16:44.377" v="8317" actId="20577"/>
          <ac:spMkLst>
            <pc:docMk/>
            <pc:sldMk cId="3251602852" sldId="292"/>
            <ac:spMk id="7" creationId="{DE4169FB-A537-440C-9B73-1092649A38DA}"/>
          </ac:spMkLst>
        </pc:spChg>
        <pc:spChg chg="add del mod">
          <ac:chgData name="L W" userId="66c718a708214411" providerId="LiveId" clId="{0F6624F1-1246-4D67-BA01-B4F3FA5AAC64}" dt="2018-05-14T01:38:45.936" v="3070" actId="478"/>
          <ac:spMkLst>
            <pc:docMk/>
            <pc:sldMk cId="3251602852" sldId="292"/>
            <ac:spMk id="7" creationId="{8DF32D68-85DF-4FCB-8D59-A951815DDE0C}"/>
          </ac:spMkLst>
        </pc:spChg>
        <pc:spChg chg="add mod">
          <ac:chgData name="L W" userId="66c718a708214411" providerId="LiveId" clId="{0F6624F1-1246-4D67-BA01-B4F3FA5AAC64}" dt="2018-05-14T01:59:05.941" v="3472" actId="1076"/>
          <ac:spMkLst>
            <pc:docMk/>
            <pc:sldMk cId="3251602852" sldId="292"/>
            <ac:spMk id="10" creationId="{346DDE74-C1DC-475F-8268-8B1AE29FBB5B}"/>
          </ac:spMkLst>
        </pc:spChg>
        <pc:spChg chg="add mod">
          <ac:chgData name="L W" userId="66c718a708214411" providerId="LiveId" clId="{0F6624F1-1246-4D67-BA01-B4F3FA5AAC64}" dt="2018-05-14T01:59:17.140" v="3474" actId="1076"/>
          <ac:spMkLst>
            <pc:docMk/>
            <pc:sldMk cId="3251602852" sldId="292"/>
            <ac:spMk id="11" creationId="{74A3D5A5-9673-48E6-9EA0-2A9F6A21B379}"/>
          </ac:spMkLst>
        </pc:spChg>
        <pc:spChg chg="add mod">
          <ac:chgData name="L W" userId="66c718a708214411" providerId="LiveId" clId="{0F6624F1-1246-4D67-BA01-B4F3FA5AAC64}" dt="2018-05-14T01:59:17.140" v="3474" actId="1076"/>
          <ac:spMkLst>
            <pc:docMk/>
            <pc:sldMk cId="3251602852" sldId="292"/>
            <ac:spMk id="12" creationId="{D4395497-7CF4-4DC1-9C5E-275AA6C5246C}"/>
          </ac:spMkLst>
        </pc:spChg>
        <pc:picChg chg="add mod">
          <ac:chgData name="L W" userId="66c718a708214411" providerId="LiveId" clId="{0F6624F1-1246-4D67-BA01-B4F3FA5AAC64}" dt="2018-05-14T02:02:16.629" v="3486" actId="1076"/>
          <ac:picMkLst>
            <pc:docMk/>
            <pc:sldMk cId="3251602852" sldId="292"/>
            <ac:picMk id="3" creationId="{453F6A3F-0258-471D-88F3-ED61ED29B4B5}"/>
          </ac:picMkLst>
        </pc:picChg>
        <pc:picChg chg="add mod">
          <ac:chgData name="L W" userId="66c718a708214411" providerId="LiveId" clId="{0F6624F1-1246-4D67-BA01-B4F3FA5AAC64}" dt="2018-05-14T02:00:23.777" v="3476" actId="1076"/>
          <ac:picMkLst>
            <pc:docMk/>
            <pc:sldMk cId="3251602852" sldId="292"/>
            <ac:picMk id="5" creationId="{868697D4-AE97-43A3-B07A-78F17A2D1972}"/>
          </ac:picMkLst>
        </pc:picChg>
        <pc:picChg chg="add mod">
          <ac:chgData name="L W" userId="66c718a708214411" providerId="LiveId" clId="{0F6624F1-1246-4D67-BA01-B4F3FA5AAC64}" dt="2018-05-14T02:01:29.065" v="3483" actId="14100"/>
          <ac:picMkLst>
            <pc:docMk/>
            <pc:sldMk cId="3251602852" sldId="292"/>
            <ac:picMk id="6" creationId="{0A0D94F6-4294-4BB3-A6D2-0D075B0F79BD}"/>
          </ac:picMkLst>
        </pc:picChg>
        <pc:picChg chg="add del mod">
          <ac:chgData name="L W" userId="66c718a708214411" providerId="LiveId" clId="{0F6624F1-1246-4D67-BA01-B4F3FA5AAC64}" dt="2018-05-14T01:58:07.090" v="3464" actId="478"/>
          <ac:picMkLst>
            <pc:docMk/>
            <pc:sldMk cId="3251602852" sldId="292"/>
            <ac:picMk id="8" creationId="{6A2074B5-6CE4-4073-90E3-592618F75136}"/>
          </ac:picMkLst>
        </pc:picChg>
        <pc:picChg chg="add del mod">
          <ac:chgData name="L W" userId="66c718a708214411" providerId="LiveId" clId="{0F6624F1-1246-4D67-BA01-B4F3FA5AAC64}" dt="2018-05-14T01:54:52.292" v="3322" actId="478"/>
          <ac:picMkLst>
            <pc:docMk/>
            <pc:sldMk cId="3251602852" sldId="292"/>
            <ac:picMk id="9" creationId="{E21AF8CC-7FB9-4CFC-9738-0E1872124FAA}"/>
          </ac:picMkLst>
        </pc:picChg>
        <pc:picChg chg="add mod">
          <ac:chgData name="L W" userId="66c718a708214411" providerId="LiveId" clId="{0F6624F1-1246-4D67-BA01-B4F3FA5AAC64}" dt="2018-05-14T02:02:30.212" v="3489" actId="14100"/>
          <ac:picMkLst>
            <pc:docMk/>
            <pc:sldMk cId="3251602852" sldId="292"/>
            <ac:picMk id="13" creationId="{B8741F83-71EA-4368-B11E-01044FCCE943}"/>
          </ac:picMkLst>
        </pc:picChg>
        <pc:picChg chg="add mod">
          <ac:chgData name="L W" userId="66c718a708214411" providerId="LiveId" clId="{0F6624F1-1246-4D67-BA01-B4F3FA5AAC64}" dt="2018-05-14T02:05:18.030" v="3494" actId="1076"/>
          <ac:picMkLst>
            <pc:docMk/>
            <pc:sldMk cId="3251602852" sldId="292"/>
            <ac:picMk id="14" creationId="{69683536-4F8B-4886-A58B-29A360FF2283}"/>
          </ac:picMkLst>
        </pc:picChg>
      </pc:sldChg>
      <pc:sldChg chg="addSp delSp modSp add del ord">
        <pc:chgData name="L W" userId="66c718a708214411" providerId="LiveId" clId="{0F6624F1-1246-4D67-BA01-B4F3FA5AAC64}" dt="2018-05-16T06:18:50.286" v="4621" actId="2696"/>
        <pc:sldMkLst>
          <pc:docMk/>
          <pc:sldMk cId="1882446784" sldId="293"/>
        </pc:sldMkLst>
        <pc:spChg chg="mod">
          <ac:chgData name="L W" userId="66c718a708214411" providerId="LiveId" clId="{0F6624F1-1246-4D67-BA01-B4F3FA5AAC64}" dt="2018-05-14T10:15:07.150" v="3913" actId="20577"/>
          <ac:spMkLst>
            <pc:docMk/>
            <pc:sldMk cId="1882446784" sldId="293"/>
            <ac:spMk id="2" creationId="{BB31F870-19B5-4E08-8A7F-DBA61CFAC277}"/>
          </ac:spMkLst>
        </pc:spChg>
        <pc:spChg chg="mod">
          <ac:chgData name="L W" userId="66c718a708214411" providerId="LiveId" clId="{0F6624F1-1246-4D67-BA01-B4F3FA5AAC64}" dt="2018-05-14T10:18:10.925" v="3957" actId="20577"/>
          <ac:spMkLst>
            <pc:docMk/>
            <pc:sldMk cId="1882446784" sldId="293"/>
            <ac:spMk id="6" creationId="{B53DF33B-3D5F-40F0-A385-B1D9A1FE250F}"/>
          </ac:spMkLst>
        </pc:spChg>
        <pc:spChg chg="del mod">
          <ac:chgData name="L W" userId="66c718a708214411" providerId="LiveId" clId="{0F6624F1-1246-4D67-BA01-B4F3FA5AAC64}" dt="2018-05-14T09:58:02.577" v="3804" actId="478"/>
          <ac:spMkLst>
            <pc:docMk/>
            <pc:sldMk cId="1882446784" sldId="293"/>
            <ac:spMk id="9" creationId="{19C67409-ACB8-4511-91DE-E1FFF806CBB0}"/>
          </ac:spMkLst>
        </pc:spChg>
        <pc:picChg chg="add mod">
          <ac:chgData name="L W" userId="66c718a708214411" providerId="LiveId" clId="{0F6624F1-1246-4D67-BA01-B4F3FA5AAC64}" dt="2018-05-14T10:18:56.372" v="3959" actId="1076"/>
          <ac:picMkLst>
            <pc:docMk/>
            <pc:sldMk cId="1882446784" sldId="293"/>
            <ac:picMk id="3" creationId="{27A8C81B-FDD0-453D-A80A-3DEF51AB2CF4}"/>
          </ac:picMkLst>
        </pc:picChg>
        <pc:picChg chg="del">
          <ac:chgData name="L W" userId="66c718a708214411" providerId="LiveId" clId="{0F6624F1-1246-4D67-BA01-B4F3FA5AAC64}" dt="2018-05-14T10:13:22.393" v="3880" actId="1076"/>
          <ac:picMkLst>
            <pc:docMk/>
            <pc:sldMk cId="1882446784" sldId="293"/>
            <ac:picMk id="5" creationId="{BF06A413-316A-4A98-831F-0E47E346F8F7}"/>
          </ac:picMkLst>
        </pc:picChg>
        <pc:picChg chg="del">
          <ac:chgData name="L W" userId="66c718a708214411" providerId="LiveId" clId="{0F6624F1-1246-4D67-BA01-B4F3FA5AAC64}" dt="2018-05-14T09:57:18.223" v="3794" actId="478"/>
          <ac:picMkLst>
            <pc:docMk/>
            <pc:sldMk cId="1882446784" sldId="293"/>
            <ac:picMk id="7" creationId="{88341488-8B4F-40C0-A41B-73224C7DA0F6}"/>
          </ac:picMkLst>
        </pc:picChg>
        <pc:picChg chg="mod">
          <ac:chgData name="L W" userId="66c718a708214411" providerId="LiveId" clId="{0F6624F1-1246-4D67-BA01-B4F3FA5AAC64}" dt="2018-05-14T10:02:03.309" v="3835" actId="14100"/>
          <ac:picMkLst>
            <pc:docMk/>
            <pc:sldMk cId="1882446784" sldId="293"/>
            <ac:picMk id="8" creationId="{9BC64098-1595-40F7-BCE2-12F923C86073}"/>
          </ac:picMkLst>
        </pc:picChg>
      </pc:sldChg>
      <pc:sldChg chg="add ord">
        <pc:chgData name="L W" userId="66c718a708214411" providerId="LiveId" clId="{0F6624F1-1246-4D67-BA01-B4F3FA5AAC64}" dt="2018-05-16T06:36:26.383" v="5409" actId="20577"/>
        <pc:sldMkLst>
          <pc:docMk/>
          <pc:sldMk cId="264338520" sldId="296"/>
        </pc:sldMkLst>
      </pc:sldChg>
      <pc:sldChg chg="modSp add ord">
        <pc:chgData name="L W" userId="66c718a708214411" providerId="LiveId" clId="{0F6624F1-1246-4D67-BA01-B4F3FA5AAC64}" dt="2018-05-16T06:36:26.383" v="5409" actId="20577"/>
        <pc:sldMkLst>
          <pc:docMk/>
          <pc:sldMk cId="1495239163" sldId="297"/>
        </pc:sldMkLst>
        <pc:graphicFrameChg chg="mod modGraphic">
          <ac:chgData name="L W" userId="66c718a708214411" providerId="LiveId" clId="{0F6624F1-1246-4D67-BA01-B4F3FA5AAC64}" dt="2018-05-15T10:16:45.344" v="4267" actId="14734"/>
          <ac:graphicFrameMkLst>
            <pc:docMk/>
            <pc:sldMk cId="1495239163" sldId="297"/>
            <ac:graphicFrameMk id="11" creationId="{6A52A3EA-8CEA-4F38-AEBF-CCC7F4404A3B}"/>
          </ac:graphicFrameMkLst>
        </pc:graphicFrameChg>
      </pc:sldChg>
      <pc:sldChg chg="addSp delSp modSp add ord">
        <pc:chgData name="L W" userId="66c718a708214411" providerId="LiveId" clId="{0F6624F1-1246-4D67-BA01-B4F3FA5AAC64}" dt="2018-05-17T00:55:13.570" v="6089" actId="20577"/>
        <pc:sldMkLst>
          <pc:docMk/>
          <pc:sldMk cId="1590357759" sldId="298"/>
        </pc:sldMkLst>
        <pc:spChg chg="mod">
          <ac:chgData name="L W" userId="66c718a708214411" providerId="LiveId" clId="{0F6624F1-1246-4D67-BA01-B4F3FA5AAC64}" dt="2018-05-16T00:17:34.483" v="4364" actId="20577"/>
          <ac:spMkLst>
            <pc:docMk/>
            <pc:sldMk cId="1590357759" sldId="298"/>
            <ac:spMk id="2" creationId="{BB31F870-19B5-4E08-8A7F-DBA61CFAC277}"/>
          </ac:spMkLst>
        </pc:spChg>
        <pc:spChg chg="add del mod">
          <ac:chgData name="L W" userId="66c718a708214411" providerId="LiveId" clId="{0F6624F1-1246-4D67-BA01-B4F3FA5AAC64}" dt="2018-05-16T00:21:36.051" v="4434" actId="6549"/>
          <ac:spMkLst>
            <pc:docMk/>
            <pc:sldMk cId="1590357759" sldId="298"/>
            <ac:spMk id="5" creationId="{206CB27F-CFFD-4F1C-B929-4C021DDAD55F}"/>
          </ac:spMkLst>
        </pc:spChg>
        <pc:spChg chg="add del mod">
          <ac:chgData name="L W" userId="66c718a708214411" providerId="LiveId" clId="{0F6624F1-1246-4D67-BA01-B4F3FA5AAC64}" dt="2018-05-16T00:17:43.777" v="4366" actId="478"/>
          <ac:spMkLst>
            <pc:docMk/>
            <pc:sldMk cId="1590357759" sldId="298"/>
            <ac:spMk id="6" creationId="{0A6EF9F6-1B26-484D-BB18-9A2EC5566372}"/>
          </ac:spMkLst>
        </pc:spChg>
        <pc:picChg chg="del">
          <ac:chgData name="L W" userId="66c718a708214411" providerId="LiveId" clId="{0F6624F1-1246-4D67-BA01-B4F3FA5AAC64}" dt="2018-05-16T00:17:52.012" v="4368" actId="478"/>
          <ac:picMkLst>
            <pc:docMk/>
            <pc:sldMk cId="1590357759" sldId="298"/>
            <ac:picMk id="7" creationId="{1EF6A018-EA65-4E62-A682-31A91E25355E}"/>
          </ac:picMkLst>
        </pc:picChg>
        <pc:picChg chg="del">
          <ac:chgData name="L W" userId="66c718a708214411" providerId="LiveId" clId="{0F6624F1-1246-4D67-BA01-B4F3FA5AAC64}" dt="2018-05-16T00:17:50.403" v="4367" actId="478"/>
          <ac:picMkLst>
            <pc:docMk/>
            <pc:sldMk cId="1590357759" sldId="298"/>
            <ac:picMk id="8" creationId="{25CEC83F-49F2-45AF-A625-49B20EFBAC0C}"/>
          </ac:picMkLst>
        </pc:picChg>
        <pc:picChg chg="add mod">
          <ac:chgData name="L W" userId="66c718a708214411" providerId="LiveId" clId="{0F6624F1-1246-4D67-BA01-B4F3FA5AAC64}" dt="2018-05-16T00:20:05.868" v="4373" actId="14100"/>
          <ac:picMkLst>
            <pc:docMk/>
            <pc:sldMk cId="1590357759" sldId="298"/>
            <ac:picMk id="9" creationId="{FA9BA0F8-C2AB-4101-9B49-3603A2BF7A8A}"/>
          </ac:picMkLst>
        </pc:picChg>
      </pc:sldChg>
      <pc:sldChg chg="addSp modSp add del ord">
        <pc:chgData name="L W" userId="66c718a708214411" providerId="LiveId" clId="{0F6624F1-1246-4D67-BA01-B4F3FA5AAC64}" dt="2018-05-17T02:45:02.825" v="7501" actId="2696"/>
        <pc:sldMkLst>
          <pc:docMk/>
          <pc:sldMk cId="3984465789" sldId="299"/>
        </pc:sldMkLst>
        <pc:spChg chg="mod">
          <ac:chgData name="L W" userId="66c718a708214411" providerId="LiveId" clId="{0F6624F1-1246-4D67-BA01-B4F3FA5AAC64}" dt="2018-05-17T02:39:38.509" v="7313" actId="20577"/>
          <ac:spMkLst>
            <pc:docMk/>
            <pc:sldMk cId="3984465789" sldId="299"/>
            <ac:spMk id="2" creationId="{819C800E-1C13-4319-A3D1-8E797F25692C}"/>
          </ac:spMkLst>
        </pc:spChg>
        <pc:spChg chg="mod">
          <ac:chgData name="L W" userId="66c718a708214411" providerId="LiveId" clId="{0F6624F1-1246-4D67-BA01-B4F3FA5AAC64}" dt="2018-05-17T02:43:54.117" v="7484" actId="27636"/>
          <ac:spMkLst>
            <pc:docMk/>
            <pc:sldMk cId="3984465789" sldId="299"/>
            <ac:spMk id="3" creationId="{FD6DB41C-FD5F-472E-8CB2-314CDFB7983B}"/>
          </ac:spMkLst>
        </pc:spChg>
        <pc:spChg chg="mod">
          <ac:chgData name="L W" userId="66c718a708214411" providerId="LiveId" clId="{0F6624F1-1246-4D67-BA01-B4F3FA5AAC64}" dt="2018-05-17T02:41:47.195" v="7375" actId="1076"/>
          <ac:spMkLst>
            <pc:docMk/>
            <pc:sldMk cId="3984465789" sldId="299"/>
            <ac:spMk id="4" creationId="{2D9B8E23-6E22-4AF7-ABF8-0135751B41F0}"/>
          </ac:spMkLst>
        </pc:spChg>
        <pc:spChg chg="add mod">
          <ac:chgData name="L W" userId="66c718a708214411" providerId="LiveId" clId="{0F6624F1-1246-4D67-BA01-B4F3FA5AAC64}" dt="2018-05-17T02:43:58.802" v="7486" actId="27636"/>
          <ac:spMkLst>
            <pc:docMk/>
            <pc:sldMk cId="3984465789" sldId="299"/>
            <ac:spMk id="5" creationId="{EA632C89-F19D-4522-9847-71B0EFF66DF2}"/>
          </ac:spMkLst>
        </pc:spChg>
      </pc:sldChg>
      <pc:sldChg chg="add">
        <pc:chgData name="L W" userId="66c718a708214411" providerId="LiveId" clId="{0F6624F1-1246-4D67-BA01-B4F3FA5AAC64}" dt="2018-05-16T06:18:12.447" v="4611" actId="20577"/>
        <pc:sldMkLst>
          <pc:docMk/>
          <pc:sldMk cId="2217886651" sldId="300"/>
        </pc:sldMkLst>
      </pc:sldChg>
      <pc:sldChg chg="add">
        <pc:chgData name="L W" userId="66c718a708214411" providerId="LiveId" clId="{0F6624F1-1246-4D67-BA01-B4F3FA5AAC64}" dt="2018-05-16T06:18:12.447" v="4611" actId="20577"/>
        <pc:sldMkLst>
          <pc:docMk/>
          <pc:sldMk cId="2718843994" sldId="301"/>
        </pc:sldMkLst>
      </pc:sldChg>
      <pc:sldChg chg="add">
        <pc:chgData name="L W" userId="66c718a708214411" providerId="LiveId" clId="{0F6624F1-1246-4D67-BA01-B4F3FA5AAC64}" dt="2018-05-16T06:18:12.447" v="4611" actId="20577"/>
        <pc:sldMkLst>
          <pc:docMk/>
          <pc:sldMk cId="430445758" sldId="302"/>
        </pc:sldMkLst>
      </pc:sldChg>
      <pc:sldChg chg="add">
        <pc:chgData name="L W" userId="66c718a708214411" providerId="LiveId" clId="{0F6624F1-1246-4D67-BA01-B4F3FA5AAC64}" dt="2018-05-16T06:31:20.257" v="5404" actId="20577"/>
        <pc:sldMkLst>
          <pc:docMk/>
          <pc:sldMk cId="557472532" sldId="303"/>
        </pc:sldMkLst>
      </pc:sldChg>
      <pc:sldChg chg="addSp delSp modSp add modAnim">
        <pc:chgData name="L W" userId="66c718a708214411" providerId="LiveId" clId="{0F6624F1-1246-4D67-BA01-B4F3FA5AAC64}" dt="2018-05-17T01:38:22.792" v="6650" actId="114"/>
        <pc:sldMkLst>
          <pc:docMk/>
          <pc:sldMk cId="2634203477" sldId="304"/>
        </pc:sldMkLst>
        <pc:spChg chg="mod">
          <ac:chgData name="L W" userId="66c718a708214411" providerId="LiveId" clId="{0F6624F1-1246-4D67-BA01-B4F3FA5AAC64}" dt="2018-05-17T01:30:03.957" v="6529" actId="20577"/>
          <ac:spMkLst>
            <pc:docMk/>
            <pc:sldMk cId="2634203477" sldId="304"/>
            <ac:spMk id="2" creationId="{BB31F870-19B5-4E08-8A7F-DBA61CFAC277}"/>
          </ac:spMkLst>
        </pc:spChg>
        <pc:spChg chg="mod">
          <ac:chgData name="L W" userId="66c718a708214411" providerId="LiveId" clId="{0F6624F1-1246-4D67-BA01-B4F3FA5AAC64}" dt="2018-05-17T01:38:22.792" v="6650" actId="114"/>
          <ac:spMkLst>
            <pc:docMk/>
            <pc:sldMk cId="2634203477" sldId="304"/>
            <ac:spMk id="13" creationId="{3AD9932B-E5BA-4EFD-9F8D-D51D51AF8903}"/>
          </ac:spMkLst>
        </pc:spChg>
        <pc:spChg chg="del">
          <ac:chgData name="L W" userId="66c718a708214411" providerId="LiveId" clId="{0F6624F1-1246-4D67-BA01-B4F3FA5AAC64}" dt="2018-05-17T01:17:13.537" v="6488" actId="478"/>
          <ac:spMkLst>
            <pc:docMk/>
            <pc:sldMk cId="2634203477" sldId="304"/>
            <ac:spMk id="14" creationId="{79BCDD8C-512C-424C-B3F7-928DE82BC49B}"/>
          </ac:spMkLst>
        </pc:spChg>
        <pc:spChg chg="mod">
          <ac:chgData name="L W" userId="66c718a708214411" providerId="LiveId" clId="{0F6624F1-1246-4D67-BA01-B4F3FA5AAC64}" dt="2018-05-17T01:33:48.878" v="6616" actId="20577"/>
          <ac:spMkLst>
            <pc:docMk/>
            <pc:sldMk cId="2634203477" sldId="304"/>
            <ac:spMk id="15" creationId="{4B8CC923-1F82-4D92-814B-849011D01C31}"/>
          </ac:spMkLst>
        </pc:spChg>
        <pc:grpChg chg="mod">
          <ac:chgData name="L W" userId="66c718a708214411" providerId="LiveId" clId="{0F6624F1-1246-4D67-BA01-B4F3FA5AAC64}" dt="2018-05-17T01:31:07.966" v="6608" actId="1076"/>
          <ac:grpSpMkLst>
            <pc:docMk/>
            <pc:sldMk cId="2634203477" sldId="304"/>
            <ac:grpSpMk id="10" creationId="{A1876F40-7CE6-4A84-82BA-240CDE595253}"/>
          </ac:grpSpMkLst>
        </pc:grpChg>
        <pc:picChg chg="add mod">
          <ac:chgData name="L W" userId="66c718a708214411" providerId="LiveId" clId="{0F6624F1-1246-4D67-BA01-B4F3FA5AAC64}" dt="2018-05-17T01:30:58.790" v="6607" actId="1076"/>
          <ac:picMkLst>
            <pc:docMk/>
            <pc:sldMk cId="2634203477" sldId="304"/>
            <ac:picMk id="5" creationId="{2FD44BAE-84A0-4C99-9602-2746E7F50301}"/>
          </ac:picMkLst>
        </pc:picChg>
        <pc:picChg chg="del">
          <ac:chgData name="L W" userId="66c718a708214411" providerId="LiveId" clId="{0F6624F1-1246-4D67-BA01-B4F3FA5AAC64}" dt="2018-05-17T01:17:03.858" v="6487" actId="478"/>
          <ac:picMkLst>
            <pc:docMk/>
            <pc:sldMk cId="2634203477" sldId="304"/>
            <ac:picMk id="8" creationId="{554FEB82-5C97-4D57-83CC-6E819AABE7F5}"/>
          </ac:picMkLst>
        </pc:picChg>
      </pc:sldChg>
      <pc:sldChg chg="addSp delSp modSp add del delAnim">
        <pc:chgData name="L W" userId="66c718a708214411" providerId="LiveId" clId="{0F6624F1-1246-4D67-BA01-B4F3FA5AAC64}" dt="2018-05-17T01:44:01.245" v="6739" actId="2696"/>
        <pc:sldMkLst>
          <pc:docMk/>
          <pc:sldMk cId="468782099" sldId="305"/>
        </pc:sldMkLst>
        <pc:spChg chg="mod">
          <ac:chgData name="L W" userId="66c718a708214411" providerId="LiveId" clId="{0F6624F1-1246-4D67-BA01-B4F3FA5AAC64}" dt="2018-05-17T01:36:51.002" v="6617" actId="2696"/>
          <ac:spMkLst>
            <pc:docMk/>
            <pc:sldMk cId="468782099" sldId="305"/>
            <ac:spMk id="2" creationId="{BB31F870-19B5-4E08-8A7F-DBA61CFAC277}"/>
          </ac:spMkLst>
        </pc:spChg>
        <pc:spChg chg="add del mod">
          <ac:chgData name="L W" userId="66c718a708214411" providerId="LiveId" clId="{0F6624F1-1246-4D67-BA01-B4F3FA5AAC64}" dt="2018-05-17T01:37:11.158" v="6623" actId="478"/>
          <ac:spMkLst>
            <pc:docMk/>
            <pc:sldMk cId="468782099" sldId="305"/>
            <ac:spMk id="9" creationId="{875DFC98-7745-4489-9451-24BD8E1F7A28}"/>
          </ac:spMkLst>
        </pc:spChg>
        <pc:spChg chg="del">
          <ac:chgData name="L W" userId="66c718a708214411" providerId="LiveId" clId="{0F6624F1-1246-4D67-BA01-B4F3FA5AAC64}" dt="2018-05-17T01:37:02.447" v="6622" actId="478"/>
          <ac:spMkLst>
            <pc:docMk/>
            <pc:sldMk cId="468782099" sldId="305"/>
            <ac:spMk id="13" creationId="{3AD9932B-E5BA-4EFD-9F8D-D51D51AF8903}"/>
          </ac:spMkLst>
        </pc:spChg>
        <pc:spChg chg="del">
          <ac:chgData name="L W" userId="66c718a708214411" providerId="LiveId" clId="{0F6624F1-1246-4D67-BA01-B4F3FA5AAC64}" dt="2018-05-17T01:36:55.054" v="6618" actId="478"/>
          <ac:spMkLst>
            <pc:docMk/>
            <pc:sldMk cId="468782099" sldId="305"/>
            <ac:spMk id="14" creationId="{79BCDD8C-512C-424C-B3F7-928DE82BC49B}"/>
          </ac:spMkLst>
        </pc:spChg>
        <pc:spChg chg="del mod">
          <ac:chgData name="L W" userId="66c718a708214411" providerId="LiveId" clId="{0F6624F1-1246-4D67-BA01-B4F3FA5AAC64}" dt="2018-05-17T01:37:13.251" v="6624" actId="478"/>
          <ac:spMkLst>
            <pc:docMk/>
            <pc:sldMk cId="468782099" sldId="305"/>
            <ac:spMk id="15" creationId="{4B8CC923-1F82-4D92-814B-849011D01C31}"/>
          </ac:spMkLst>
        </pc:spChg>
        <pc:grpChg chg="del">
          <ac:chgData name="L W" userId="66c718a708214411" providerId="LiveId" clId="{0F6624F1-1246-4D67-BA01-B4F3FA5AAC64}" dt="2018-05-17T01:37:00.424" v="6621" actId="478"/>
          <ac:grpSpMkLst>
            <pc:docMk/>
            <pc:sldMk cId="468782099" sldId="305"/>
            <ac:grpSpMk id="10" creationId="{A1876F40-7CE6-4A84-82BA-240CDE595253}"/>
          </ac:grpSpMkLst>
        </pc:grpChg>
        <pc:picChg chg="del">
          <ac:chgData name="L W" userId="66c718a708214411" providerId="LiveId" clId="{0F6624F1-1246-4D67-BA01-B4F3FA5AAC64}" dt="2018-05-17T01:36:55.952" v="6619" actId="478"/>
          <ac:picMkLst>
            <pc:docMk/>
            <pc:sldMk cId="468782099" sldId="305"/>
            <ac:picMk id="8" creationId="{554FEB82-5C97-4D57-83CC-6E819AABE7F5}"/>
          </ac:picMkLst>
        </pc:picChg>
      </pc:sldChg>
      <pc:sldChg chg="add del">
        <pc:chgData name="L W" userId="66c718a708214411" providerId="LiveId" clId="{0F6624F1-1246-4D67-BA01-B4F3FA5AAC64}" dt="2018-05-17T01:40:57.218" v="6652" actId="20577"/>
        <pc:sldMkLst>
          <pc:docMk/>
          <pc:sldMk cId="34306909" sldId="306"/>
        </pc:sldMkLst>
      </pc:sldChg>
      <pc:sldChg chg="addSp modSp add">
        <pc:chgData name="L W" userId="66c718a708214411" providerId="LiveId" clId="{0F6624F1-1246-4D67-BA01-B4F3FA5AAC64}" dt="2018-05-17T01:43:22.703" v="6738" actId="114"/>
        <pc:sldMkLst>
          <pc:docMk/>
          <pc:sldMk cId="3904136577" sldId="306"/>
        </pc:sldMkLst>
        <pc:spChg chg="add mod">
          <ac:chgData name="L W" userId="66c718a708214411" providerId="LiveId" clId="{0F6624F1-1246-4D67-BA01-B4F3FA5AAC64}" dt="2018-05-17T01:43:22.703" v="6738" actId="114"/>
          <ac:spMkLst>
            <pc:docMk/>
            <pc:sldMk cId="3904136577" sldId="306"/>
            <ac:spMk id="5" creationId="{17027499-1D67-474D-9AB4-356B9ED5520C}"/>
          </ac:spMkLst>
        </pc:spChg>
      </pc:sldChg>
      <pc:sldChg chg="addSp delSp modSp add">
        <pc:chgData name="L W" userId="66c718a708214411" providerId="LiveId" clId="{0F6624F1-1246-4D67-BA01-B4F3FA5AAC64}" dt="2018-05-17T06:40:12.781" v="8445" actId="6549"/>
        <pc:sldMkLst>
          <pc:docMk/>
          <pc:sldMk cId="249713419" sldId="307"/>
        </pc:sldMkLst>
        <pc:spChg chg="mod">
          <ac:chgData name="L W" userId="66c718a708214411" providerId="LiveId" clId="{0F6624F1-1246-4D67-BA01-B4F3FA5AAC64}" dt="2018-05-17T06:38:00.025" v="8429" actId="20577"/>
          <ac:spMkLst>
            <pc:docMk/>
            <pc:sldMk cId="249713419" sldId="307"/>
            <ac:spMk id="8" creationId="{FE449B87-509D-400D-B445-8120AE42E138}"/>
          </ac:spMkLst>
        </pc:spChg>
        <pc:spChg chg="mod">
          <ac:chgData name="L W" userId="66c718a708214411" providerId="LiveId" clId="{0F6624F1-1246-4D67-BA01-B4F3FA5AAC64}" dt="2018-05-17T02:17:54.124" v="7012" actId="1076"/>
          <ac:spMkLst>
            <pc:docMk/>
            <pc:sldMk cId="249713419" sldId="307"/>
            <ac:spMk id="9" creationId="{A4E2A82D-90ED-4A3E-9691-E4FEB3FCB16A}"/>
          </ac:spMkLst>
        </pc:spChg>
        <pc:spChg chg="mod">
          <ac:chgData name="L W" userId="66c718a708214411" providerId="LiveId" clId="{0F6624F1-1246-4D67-BA01-B4F3FA5AAC64}" dt="2018-05-17T06:40:12.781" v="8445" actId="6549"/>
          <ac:spMkLst>
            <pc:docMk/>
            <pc:sldMk cId="249713419" sldId="307"/>
            <ac:spMk id="10" creationId="{8DDF2AA4-BFF9-4567-82FA-CC6AA1CA6B4D}"/>
          </ac:spMkLst>
        </pc:spChg>
        <pc:spChg chg="mod">
          <ac:chgData name="L W" userId="66c718a708214411" providerId="LiveId" clId="{0F6624F1-1246-4D67-BA01-B4F3FA5AAC64}" dt="2018-05-17T06:40:09.017" v="8444" actId="6549"/>
          <ac:spMkLst>
            <pc:docMk/>
            <pc:sldMk cId="249713419" sldId="307"/>
            <ac:spMk id="11" creationId="{4AA2863D-FEE5-49A2-B64B-BC21A976BB6E}"/>
          </ac:spMkLst>
        </pc:spChg>
        <pc:spChg chg="add del">
          <ac:chgData name="L W" userId="66c718a708214411" providerId="LiveId" clId="{0F6624F1-1246-4D67-BA01-B4F3FA5AAC64}" dt="2018-05-17T01:53:29.856" v="6791" actId="115"/>
          <ac:spMkLst>
            <pc:docMk/>
            <pc:sldMk cId="249713419" sldId="307"/>
            <ac:spMk id="12" creationId="{B52ABD81-C4D6-486B-AF53-C8AF56195CFB}"/>
          </ac:spMkLst>
        </pc:spChg>
        <pc:spChg chg="mod">
          <ac:chgData name="L W" userId="66c718a708214411" providerId="LiveId" clId="{0F6624F1-1246-4D67-BA01-B4F3FA5AAC64}" dt="2018-05-17T06:38:48.131" v="8443" actId="20577"/>
          <ac:spMkLst>
            <pc:docMk/>
            <pc:sldMk cId="249713419" sldId="307"/>
            <ac:spMk id="13" creationId="{F519A2D3-CD8F-4BFF-9877-AB7555032D08}"/>
          </ac:spMkLst>
        </pc:spChg>
        <pc:spChg chg="mod">
          <ac:chgData name="L W" userId="66c718a708214411" providerId="LiveId" clId="{0F6624F1-1246-4D67-BA01-B4F3FA5AAC64}" dt="2018-05-17T02:01:21.695" v="6996" actId="20577"/>
          <ac:spMkLst>
            <pc:docMk/>
            <pc:sldMk cId="249713419" sldId="307"/>
            <ac:spMk id="14" creationId="{29CCBDAF-52F0-406D-B6C9-58B0B53E4290}"/>
          </ac:spMkLst>
        </pc:spChg>
      </pc:sldChg>
      <pc:sldChg chg="addSp delSp modSp add delAnim modAnim">
        <pc:chgData name="L W" userId="66c718a708214411" providerId="LiveId" clId="{0F6624F1-1246-4D67-BA01-B4F3FA5AAC64}" dt="2018-05-17T03:15:16.648" v="8298" actId="20577"/>
        <pc:sldMkLst>
          <pc:docMk/>
          <pc:sldMk cId="647672079" sldId="308"/>
        </pc:sldMkLst>
        <pc:spChg chg="mod">
          <ac:chgData name="L W" userId="66c718a708214411" providerId="LiveId" clId="{0F6624F1-1246-4D67-BA01-B4F3FA5AAC64}" dt="2018-05-17T03:15:16.648" v="8298" actId="20577"/>
          <ac:spMkLst>
            <pc:docMk/>
            <pc:sldMk cId="647672079" sldId="308"/>
            <ac:spMk id="2" creationId="{BB31F870-19B5-4E08-8A7F-DBA61CFAC277}"/>
          </ac:spMkLst>
        </pc:spChg>
        <pc:spChg chg="add del mod">
          <ac:chgData name="L W" userId="66c718a708214411" providerId="LiveId" clId="{0F6624F1-1246-4D67-BA01-B4F3FA5AAC64}" dt="2018-05-17T03:12:58.691" v="8269" actId="478"/>
          <ac:spMkLst>
            <pc:docMk/>
            <pc:sldMk cId="647672079" sldId="308"/>
            <ac:spMk id="6" creationId="{2975FF0F-A4A8-4B89-8F48-3CB3B1FF1AB8}"/>
          </ac:spMkLst>
        </pc:spChg>
        <pc:spChg chg="add mod">
          <ac:chgData name="L W" userId="66c718a708214411" providerId="LiveId" clId="{0F6624F1-1246-4D67-BA01-B4F3FA5AAC64}" dt="2018-05-17T03:14:24.977" v="8280" actId="1076"/>
          <ac:spMkLst>
            <pc:docMk/>
            <pc:sldMk cId="647672079" sldId="308"/>
            <ac:spMk id="7" creationId="{F3F8126F-3B94-4D0B-8161-CDB0EE535714}"/>
          </ac:spMkLst>
        </pc:spChg>
        <pc:spChg chg="del mod">
          <ac:chgData name="L W" userId="66c718a708214411" providerId="LiveId" clId="{0F6624F1-1246-4D67-BA01-B4F3FA5AAC64}" dt="2018-05-17T02:57:39.346" v="7858" actId="478"/>
          <ac:spMkLst>
            <pc:docMk/>
            <pc:sldMk cId="647672079" sldId="308"/>
            <ac:spMk id="8" creationId="{9E67142A-3C4F-4A16-B1E6-8CF8A41EC5CA}"/>
          </ac:spMkLst>
        </pc:spChg>
        <pc:spChg chg="mod">
          <ac:chgData name="L W" userId="66c718a708214411" providerId="LiveId" clId="{0F6624F1-1246-4D67-BA01-B4F3FA5AAC64}" dt="2018-05-17T02:57:36.418" v="7857" actId="1076"/>
          <ac:spMkLst>
            <pc:docMk/>
            <pc:sldMk cId="647672079" sldId="308"/>
            <ac:spMk id="9" creationId="{536EBC0F-2BB0-4B1D-AD9A-CDFD607B031C}"/>
          </ac:spMkLst>
        </pc:spChg>
        <pc:spChg chg="mod">
          <ac:chgData name="L W" userId="66c718a708214411" providerId="LiveId" clId="{0F6624F1-1246-4D67-BA01-B4F3FA5AAC64}" dt="2018-05-17T02:56:52.777" v="7855" actId="1076"/>
          <ac:spMkLst>
            <pc:docMk/>
            <pc:sldMk cId="647672079" sldId="308"/>
            <ac:spMk id="10" creationId="{D1540A21-B115-425F-A26E-9F74BDA1ADF5}"/>
          </ac:spMkLst>
        </pc:spChg>
        <pc:spChg chg="add mod">
          <ac:chgData name="L W" userId="66c718a708214411" providerId="LiveId" clId="{0F6624F1-1246-4D67-BA01-B4F3FA5AAC64}" dt="2018-05-17T03:15:04.203" v="8290" actId="20577"/>
          <ac:spMkLst>
            <pc:docMk/>
            <pc:sldMk cId="647672079" sldId="308"/>
            <ac:spMk id="11" creationId="{2CF2B329-B44E-496F-A4D8-51AB38E668F9}"/>
          </ac:spMkLst>
        </pc:spChg>
        <pc:spChg chg="add del mod">
          <ac:chgData name="L W" userId="66c718a708214411" providerId="LiveId" clId="{0F6624F1-1246-4D67-BA01-B4F3FA5AAC64}" dt="2018-05-17T03:05:09.391" v="8225" actId="478"/>
          <ac:spMkLst>
            <pc:docMk/>
            <pc:sldMk cId="647672079" sldId="308"/>
            <ac:spMk id="12" creationId="{7A3FE3E6-9706-407B-8724-E4F44EFD37D8}"/>
          </ac:spMkLst>
        </pc:spChg>
        <pc:spChg chg="mod">
          <ac:chgData name="L W" userId="66c718a708214411" providerId="LiveId" clId="{0F6624F1-1246-4D67-BA01-B4F3FA5AAC64}" dt="2018-05-17T03:07:22.097" v="8247" actId="1076"/>
          <ac:spMkLst>
            <pc:docMk/>
            <pc:sldMk cId="647672079" sldId="308"/>
            <ac:spMk id="19" creationId="{AC6772D0-21A4-4299-9163-67CE7E3FCCD7}"/>
          </ac:spMkLst>
        </pc:spChg>
        <pc:spChg chg="add del mod">
          <ac:chgData name="L W" userId="66c718a708214411" providerId="LiveId" clId="{0F6624F1-1246-4D67-BA01-B4F3FA5AAC64}" dt="2018-05-17T03:12:14.564" v="8258" actId="478"/>
          <ac:spMkLst>
            <pc:docMk/>
            <pc:sldMk cId="647672079" sldId="308"/>
            <ac:spMk id="20" creationId="{A7E4DB2D-7701-4EC4-926A-6D4BBA625844}"/>
          </ac:spMkLst>
        </pc:spChg>
        <pc:grpChg chg="add mod">
          <ac:chgData name="L W" userId="66c718a708214411" providerId="LiveId" clId="{0F6624F1-1246-4D67-BA01-B4F3FA5AAC64}" dt="2018-05-17T03:13:57.489" v="8277" actId="1076"/>
          <ac:grpSpMkLst>
            <pc:docMk/>
            <pc:sldMk cId="647672079" sldId="308"/>
            <ac:grpSpMk id="14" creationId="{F327219A-8B99-4A3F-8563-3BD9F1F0F4C9}"/>
          </ac:grpSpMkLst>
        </pc:grpChg>
        <pc:grpChg chg="add mod">
          <ac:chgData name="L W" userId="66c718a708214411" providerId="LiveId" clId="{0F6624F1-1246-4D67-BA01-B4F3FA5AAC64}" dt="2018-05-17T03:14:21.600" v="8279" actId="1076"/>
          <ac:grpSpMkLst>
            <pc:docMk/>
            <pc:sldMk cId="647672079" sldId="308"/>
            <ac:grpSpMk id="17" creationId="{A6206E77-070B-45B2-9892-93F1E054A68F}"/>
          </ac:grpSpMkLst>
        </pc:grpChg>
        <pc:graphicFrameChg chg="del">
          <ac:chgData name="L W" userId="66c718a708214411" providerId="LiveId" clId="{0F6624F1-1246-4D67-BA01-B4F3FA5AAC64}" dt="2018-05-17T02:56:03.533" v="7850" actId="478"/>
          <ac:graphicFrameMkLst>
            <pc:docMk/>
            <pc:sldMk cId="647672079" sldId="308"/>
            <ac:graphicFrameMk id="13" creationId="{558DE261-44D7-4818-B170-0D55FA335A00}"/>
          </ac:graphicFrameMkLst>
        </pc:graphicFrameChg>
        <pc:picChg chg="add mod ord">
          <ac:chgData name="L W" userId="66c718a708214411" providerId="LiveId" clId="{0F6624F1-1246-4D67-BA01-B4F3FA5AAC64}" dt="2018-05-17T02:56:57.016" v="7856" actId="167"/>
          <ac:picMkLst>
            <pc:docMk/>
            <pc:sldMk cId="647672079" sldId="308"/>
            <ac:picMk id="3" creationId="{EBDF0375-0CAA-437E-895A-5B1E070EAD8B}"/>
          </ac:picMkLst>
        </pc:picChg>
        <pc:picChg chg="del">
          <ac:chgData name="L W" userId="66c718a708214411" providerId="LiveId" clId="{0F6624F1-1246-4D67-BA01-B4F3FA5AAC64}" dt="2018-05-17T02:55:57.155" v="7849" actId="478"/>
          <ac:picMkLst>
            <pc:docMk/>
            <pc:sldMk cId="647672079" sldId="308"/>
            <ac:picMk id="5" creationId="{9FBE0B4B-73FB-4F80-B9A6-9723927DAA18}"/>
          </ac:picMkLst>
        </pc:picChg>
      </pc:sldChg>
    </pc:docChg>
  </pc:docChgLst>
  <pc:docChgLst>
    <pc:chgData name="L W" userId="66c718a708214411" providerId="LiveId" clId="{07291241-4DA6-4AFC-8936-9488106F38C5}"/>
    <pc:docChg chg="undo redo custSel addSld delSld modSld">
      <pc:chgData name="L W" userId="66c718a708214411" providerId="LiveId" clId="{07291241-4DA6-4AFC-8936-9488106F38C5}" dt="2018-03-28T21:55:42.404" v="2888" actId="2763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58006-EA03-40EF-85BF-289E150A4634}" type="datetimeFigureOut">
              <a:rPr lang="en-AU" smtClean="0"/>
              <a:t>17/05/2018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4CFC-678A-49BC-91AA-9875FB50479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39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4385-3817-4979-B6F5-B5C5468D10E5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720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1A1-75C4-4BD0-95A4-D17AC789291A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665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99B1-E367-4B7D-8FEC-155AD4B7F73B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52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29E-6367-4F83-81A4-B4C2B6751BD4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78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3125-5D3A-48BE-A518-3E387FC6CE44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857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0C5A-FD73-4121-90CB-2650F05DF8F2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7061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740A-0570-4246-B5D3-382FF8F83137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841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BE52-2A9D-4415-A8C7-36B32A9DCCAA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6962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445B-3E92-445D-86B2-A08471AC2D82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162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B6D5-5013-4001-A33E-DBA705B79D7E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17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AF47-503A-4A48-9116-9DC26E984410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87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93A9-6C0F-47E8-ADF8-43BB29F4906F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09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8B81-7D5C-4F29-9C79-50B65BB40E07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841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6976-BF85-4BA8-AD5A-FAC6D76277D6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067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3ED8-8DF4-433C-A34E-FCD96C95B8C3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26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D2B4-45D2-4A97-9DEB-A4922334EDC6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210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D93B-DC32-4635-9977-113CF1493DD1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532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9276C5-D6BD-4B3C-88F9-5690232156A0}" type="datetime1">
              <a:rPr lang="en-AU" smtClean="0"/>
              <a:t>17/05/2018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28F92D-8E75-4662-BDB9-DD2BC3AC1A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584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4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83D8-0177-47D2-A2A2-5C8D8CA48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1525"/>
            <a:ext cx="12191999" cy="1833418"/>
          </a:xfrm>
        </p:spPr>
        <p:txBody>
          <a:bodyPr anchor="ctr" anchorCtr="0">
            <a:normAutofit fontScale="90000"/>
          </a:bodyPr>
          <a:lstStyle/>
          <a:p>
            <a:r>
              <a:rPr lang="en-AU" dirty="0"/>
              <a:t>Government funding &amp; SYDNEY RESIDENTIAL Aged Care</a:t>
            </a:r>
            <a:br>
              <a:rPr lang="en-AU" dirty="0"/>
            </a:br>
            <a:r>
              <a:rPr lang="en-AU" dirty="0"/>
              <a:t>technical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7ADFC-775A-487F-9E63-356E6F17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247" y="620"/>
            <a:ext cx="3309753" cy="2220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54428-F49F-416F-91D5-B839A8C0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856915"/>
            <a:ext cx="3165896" cy="200108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FEBF6F9-BAC9-4514-9290-D5FFE0565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3150" y="4054943"/>
            <a:ext cx="8065698" cy="1511667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Is residential aged care a good business model?</a:t>
            </a:r>
          </a:p>
          <a:p>
            <a:r>
              <a:rPr lang="en-AU" dirty="0"/>
              <a:t>Emotional aspects towards aged care</a:t>
            </a:r>
          </a:p>
          <a:p>
            <a:r>
              <a:rPr lang="en-AU" dirty="0"/>
              <a:t>government funding influencing factors</a:t>
            </a:r>
          </a:p>
        </p:txBody>
      </p:sp>
    </p:spTree>
    <p:extLst>
      <p:ext uri="{BB962C8B-B14F-4D97-AF65-F5344CB8AC3E}">
        <p14:creationId xmlns:p14="http://schemas.microsoft.com/office/powerpoint/2010/main" val="229631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EFAC65-3B9E-4148-8C2C-2A30B4E1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778000"/>
            <a:ext cx="8074951" cy="4252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/>
          <a:lstStyle/>
          <a:p>
            <a:pPr algn="l"/>
            <a:r>
              <a:rPr lang="en-AU" dirty="0"/>
              <a:t>eda activities – population and residential aged care occupancy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EF50-8D24-4955-9F28-796AE3981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44400" y="2512423"/>
            <a:ext cx="3833826" cy="351791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In this table, the state of nsw is filtered out. the will be:</a:t>
            </a:r>
          </a:p>
          <a:p>
            <a:r>
              <a:rPr lang="en-AU" dirty="0"/>
              <a:t>State of nsw</a:t>
            </a:r>
          </a:p>
          <a:p>
            <a:r>
              <a:rPr lang="en-AU" dirty="0"/>
              <a:t>Sydney suburbs</a:t>
            </a:r>
          </a:p>
          <a:p>
            <a:r>
              <a:rPr lang="en-AU" dirty="0"/>
              <a:t>population 65 years old and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058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49521"/>
          </a:xfrm>
        </p:spPr>
        <p:txBody>
          <a:bodyPr/>
          <a:lstStyle/>
          <a:p>
            <a:pPr algn="l"/>
            <a:r>
              <a:rPr lang="en-AU" dirty="0"/>
              <a:t>eda activities – occupancy and population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AFB37E-366D-4E09-B836-73CDD479E8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8464" y="4989962"/>
            <a:ext cx="9029456" cy="919530"/>
          </a:xfrm>
        </p:spPr>
        <p:txBody>
          <a:bodyPr>
            <a:noAutofit/>
          </a:bodyPr>
          <a:lstStyle/>
          <a:p>
            <a:r>
              <a:rPr lang="en-AU" dirty="0"/>
              <a:t>In 2012 – 2013, there was a reduction in residential beds offered</a:t>
            </a:r>
          </a:p>
          <a:p>
            <a:r>
              <a:rPr lang="en-AU" dirty="0"/>
              <a:t>Bexley suburb has the highest residential beds offered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E4C86-8E0A-491E-86F3-0F69E122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65" y="1686634"/>
            <a:ext cx="6118452" cy="3154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49ADEC-2249-45D1-A747-3BABBF8D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64" y="1663824"/>
            <a:ext cx="4740312" cy="3326138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1B928EA6-5855-4621-BA72-3F3300CBBE35}"/>
              </a:ext>
            </a:extLst>
          </p:cNvPr>
          <p:cNvSpPr txBox="1">
            <a:spLocks/>
          </p:cNvSpPr>
          <p:nvPr/>
        </p:nvSpPr>
        <p:spPr>
          <a:xfrm>
            <a:off x="8991599" y="3334915"/>
            <a:ext cx="2946401" cy="1506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i="1" dirty="0">
                <a:solidFill>
                  <a:schemeClr val="accent6">
                    <a:lumMod val="75000"/>
                  </a:schemeClr>
                </a:solidFill>
              </a:rPr>
              <a:t>a residential bed is defined as one occupant in a residential home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046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4D26F3-6548-4EF8-94BC-9188A3AE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23" y="1828799"/>
            <a:ext cx="6793684" cy="4165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/>
          <a:lstStyle/>
          <a:p>
            <a:pPr algn="l"/>
            <a:r>
              <a:rPr lang="en-AU" dirty="0"/>
              <a:t>eda activities – occupancy and population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AFB37E-366D-4E09-B836-73CDD479E8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39801" y="3666226"/>
            <a:ext cx="4760575" cy="232817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AU" dirty="0"/>
              <a:t>The facility with the highest number of residential beds is in Glenfield</a:t>
            </a:r>
          </a:p>
          <a:p>
            <a:pPr marL="0" indent="0">
              <a:buNone/>
            </a:pPr>
            <a:r>
              <a:rPr lang="en-AU" dirty="0"/>
              <a:t>This is not aligned with the suburb that has the highest number of residential beds</a:t>
            </a:r>
          </a:p>
        </p:txBody>
      </p:sp>
    </p:spTree>
    <p:extLst>
      <p:ext uri="{BB962C8B-B14F-4D97-AF65-F5344CB8AC3E}">
        <p14:creationId xmlns:p14="http://schemas.microsoft.com/office/powerpoint/2010/main" val="131506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37646"/>
          </a:xfrm>
        </p:spPr>
        <p:txBody>
          <a:bodyPr/>
          <a:lstStyle/>
          <a:p>
            <a:pPr algn="l"/>
            <a:r>
              <a:rPr lang="en-AU" dirty="0"/>
              <a:t>eda activities – occupancy and population- correlation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1A6ED0-69F8-49ED-B47D-283327DCE7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359587"/>
            <a:ext cx="6403741" cy="87989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Residential beds and occupancy has a negative correlation with population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6D582D7-F6FB-41A4-B94C-26ADAF6DF152}"/>
              </a:ext>
            </a:extLst>
          </p:cNvPr>
          <p:cNvSpPr txBox="1">
            <a:spLocks/>
          </p:cNvSpPr>
          <p:nvPr/>
        </p:nvSpPr>
        <p:spPr>
          <a:xfrm>
            <a:off x="7573991" y="1856164"/>
            <a:ext cx="4504097" cy="2293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Definition: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A_65 - population with high fertility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B_65 - population with medium fertility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C_65 – population with low fertility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1A5D3-584B-4EC1-AC2E-015539FF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820918"/>
            <a:ext cx="6403741" cy="34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0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23DB36-4484-4254-ACF4-2A8D778F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0" y="1802343"/>
            <a:ext cx="10364450" cy="4598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10364451" cy="1158524"/>
          </a:xfrm>
        </p:spPr>
        <p:txBody>
          <a:bodyPr/>
          <a:lstStyle/>
          <a:p>
            <a:pPr algn="l"/>
            <a:r>
              <a:rPr lang="en-AU" dirty="0"/>
              <a:t>eda activities – Location of nsw facilities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EF50-8D24-4955-9F28-796AE3981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6618" y="4425351"/>
            <a:ext cx="5273963" cy="1783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There could be outliers in the data. There are two facilities in the middle of the ocean unless they are on an island – </a:t>
            </a:r>
            <a:r>
              <a:rPr lang="en-AU" i="1" dirty="0"/>
              <a:t>decision to retain the outliers as it is nominal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2563B-0F8F-48BA-A2B8-822E8B968B78}"/>
              </a:ext>
            </a:extLst>
          </p:cNvPr>
          <p:cNvSpPr/>
          <p:nvPr/>
        </p:nvSpPr>
        <p:spPr>
          <a:xfrm>
            <a:off x="7527636" y="3429000"/>
            <a:ext cx="471055" cy="56110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B690A-9DF4-4D43-8D08-294558CFA7CF}"/>
              </a:ext>
            </a:extLst>
          </p:cNvPr>
          <p:cNvSpPr/>
          <p:nvPr/>
        </p:nvSpPr>
        <p:spPr>
          <a:xfrm>
            <a:off x="10885053" y="2404569"/>
            <a:ext cx="471055" cy="56110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979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9795A2-AA15-443D-AB25-FC502D9D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76" y="1720561"/>
            <a:ext cx="6179704" cy="4500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2043"/>
          </a:xfrm>
        </p:spPr>
        <p:txBody>
          <a:bodyPr/>
          <a:lstStyle/>
          <a:p>
            <a:pPr algn="l"/>
            <a:r>
              <a:rPr lang="en-AU" dirty="0"/>
              <a:t>eda activities – Location of Sydney facilities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EF50-8D24-4955-9F28-796AE3981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01355" y="1720561"/>
            <a:ext cx="4486275" cy="858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Facilities are highly concentrated around Sydney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2563B-0F8F-48BA-A2B8-822E8B968B78}"/>
              </a:ext>
            </a:extLst>
          </p:cNvPr>
          <p:cNvSpPr/>
          <p:nvPr/>
        </p:nvSpPr>
        <p:spPr>
          <a:xfrm>
            <a:off x="5606473" y="3431309"/>
            <a:ext cx="1426007" cy="7366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74A20-34DD-4D36-80A9-711C0E878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355" y="2579298"/>
            <a:ext cx="4486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2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69338"/>
            <a:ext cx="10364451" cy="1092385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Correlation of the distances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2B9DD-27F3-41BB-9741-ECD4EB85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51" y="1761723"/>
            <a:ext cx="5311986" cy="46678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F17CF9-438E-4EE6-9857-05DEBF2B07C6}"/>
              </a:ext>
            </a:extLst>
          </p:cNvPr>
          <p:cNvSpPr txBox="1">
            <a:spLocks/>
          </p:cNvSpPr>
          <p:nvPr/>
        </p:nvSpPr>
        <p:spPr>
          <a:xfrm>
            <a:off x="6956189" y="2807964"/>
            <a:ext cx="3994191" cy="56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Highly correlated!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6D1DD-91F2-43F7-AE27-A088931D1A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55388" y="1763657"/>
            <a:ext cx="4395792" cy="1046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Identify Distance of Sydney facilities from key landmarks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37A1AC-1C57-4D74-A316-2C7E187BAA16}"/>
              </a:ext>
            </a:extLst>
          </p:cNvPr>
          <p:cNvGrpSpPr/>
          <p:nvPr/>
        </p:nvGrpSpPr>
        <p:grpSpPr>
          <a:xfrm>
            <a:off x="6755388" y="3782619"/>
            <a:ext cx="4847140" cy="2512328"/>
            <a:chOff x="6755388" y="3782619"/>
            <a:chExt cx="4847140" cy="2512328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112F25BA-746C-4E1F-B1D9-D3E5905018FA}"/>
                </a:ext>
              </a:extLst>
            </p:cNvPr>
            <p:cNvSpPr txBox="1">
              <a:spLocks/>
            </p:cNvSpPr>
            <p:nvPr/>
          </p:nvSpPr>
          <p:spPr>
            <a:xfrm>
              <a:off x="6755388" y="3782619"/>
              <a:ext cx="4847140" cy="22644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8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 kern="1200" cap="all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AU" dirty="0">
                  <a:solidFill>
                    <a:srgbClr val="FF0000"/>
                  </a:solidFill>
                </a:rPr>
                <a:t>Reduced the key landmarks to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C9231E-3A59-4154-90E0-82F752A184B5}"/>
                </a:ext>
              </a:extLst>
            </p:cNvPr>
            <p:cNvGrpSpPr/>
            <p:nvPr/>
          </p:nvGrpSpPr>
          <p:grpSpPr>
            <a:xfrm>
              <a:off x="8797670" y="4357229"/>
              <a:ext cx="2595976" cy="1937718"/>
              <a:chOff x="8682250" y="2603802"/>
              <a:chExt cx="2595976" cy="1937718"/>
            </a:xfrm>
          </p:grpSpPr>
          <p:pic>
            <p:nvPicPr>
              <p:cNvPr id="10" name="Graphic 9" descr="Medical">
                <a:extLst>
                  <a:ext uri="{FF2B5EF4-FFF2-40B4-BE49-F238E27FC236}">
                    <a16:creationId xmlns:a16="http://schemas.microsoft.com/office/drawing/2014/main" id="{E2E9F347-92DF-4D2C-984C-BAB2BE070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523038" y="260380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4CD16A-24F6-4B1F-908F-EB9C37F8CB83}"/>
                  </a:ext>
                </a:extLst>
              </p:cNvPr>
              <p:cNvSpPr/>
              <p:nvPr/>
            </p:nvSpPr>
            <p:spPr>
              <a:xfrm>
                <a:off x="8682250" y="3518202"/>
                <a:ext cx="2595976" cy="10233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Prince of Wales Hospital (Ranwick)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(151.2387, -33.9190)</a:t>
                </a:r>
              </a:p>
              <a:p>
                <a:pPr algn="ctr"/>
                <a:endParaRPr lang="en-AU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5E945E-C307-45C1-B4EC-208032C6D6E4}"/>
                </a:ext>
              </a:extLst>
            </p:cNvPr>
            <p:cNvGrpSpPr/>
            <p:nvPr/>
          </p:nvGrpSpPr>
          <p:grpSpPr>
            <a:xfrm>
              <a:off x="6755388" y="4362902"/>
              <a:ext cx="2752402" cy="1541712"/>
              <a:chOff x="5690558" y="3243420"/>
              <a:chExt cx="2752402" cy="1541712"/>
            </a:xfrm>
          </p:grpSpPr>
          <p:pic>
            <p:nvPicPr>
              <p:cNvPr id="13" name="Graphic 12" descr="Life ring">
                <a:extLst>
                  <a:ext uri="{FF2B5EF4-FFF2-40B4-BE49-F238E27FC236}">
                    <a16:creationId xmlns:a16="http://schemas.microsoft.com/office/drawing/2014/main" id="{81D54149-4A28-4E48-936D-4A6E9F950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09559" y="3243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375DE5-446B-4D7D-ACFB-F73F0A9F4DCF}"/>
                  </a:ext>
                </a:extLst>
              </p:cNvPr>
              <p:cNvSpPr/>
              <p:nvPr/>
            </p:nvSpPr>
            <p:spPr>
              <a:xfrm>
                <a:off x="5690558" y="4156593"/>
                <a:ext cx="2752402" cy="6285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AU" dirty="0">
                    <a:solidFill>
                      <a:srgbClr val="00B050"/>
                    </a:solidFill>
                  </a:rPr>
                  <a:t>Bondi Beach</a:t>
                </a:r>
              </a:p>
              <a:p>
                <a:pPr algn="ctr"/>
                <a:r>
                  <a:rPr lang="en-AU" dirty="0">
                    <a:solidFill>
                      <a:srgbClr val="00B050"/>
                    </a:solidFill>
                  </a:rPr>
                  <a:t>(151.274292, -33.89084)</a:t>
                </a:r>
              </a:p>
              <a:p>
                <a:pPr algn="ctr"/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Correlation of the reduced key landmarks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FEB82-5C97-4D57-83CC-6E819AAB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07" y="1923691"/>
            <a:ext cx="5010991" cy="446223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BCDD8C-512C-424C-B3F7-928DE82BC49B}"/>
              </a:ext>
            </a:extLst>
          </p:cNvPr>
          <p:cNvSpPr txBox="1">
            <a:spLocks/>
          </p:cNvSpPr>
          <p:nvPr/>
        </p:nvSpPr>
        <p:spPr>
          <a:xfrm>
            <a:off x="6271404" y="1923691"/>
            <a:ext cx="4701396" cy="12680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Looks normal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Proceed to identify appropriate models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AC7F42-D70D-4918-8B3B-9D1D7CC1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81" y="3688713"/>
            <a:ext cx="20478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2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government funding influencers – model evaluations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D9932B-E5BA-4EFD-9F8D-D51D51AF8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14002" y="4083258"/>
            <a:ext cx="1825924" cy="1434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b="1" i="1" dirty="0">
                <a:solidFill>
                  <a:srgbClr val="0070C0"/>
                </a:solidFill>
              </a:rPr>
              <a:t>Unacceptable results!</a:t>
            </a:r>
          </a:p>
          <a:p>
            <a:pPr marL="0" indent="0" algn="ctr">
              <a:buNone/>
            </a:pPr>
            <a:r>
              <a:rPr lang="en-AU" b="1" dirty="0">
                <a:solidFill>
                  <a:srgbClr val="0070C0"/>
                </a:solidFill>
              </a:rPr>
              <a:t>Must be +</a:t>
            </a:r>
            <a:r>
              <a:rPr lang="en-AU" b="1" dirty="0" err="1">
                <a:solidFill>
                  <a:srgbClr val="0070C0"/>
                </a:solidFill>
              </a:rPr>
              <a:t>ve</a:t>
            </a:r>
            <a:endParaRPr lang="en-AU" b="1" dirty="0">
              <a:solidFill>
                <a:srgbClr val="0070C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876F40-7CE6-4A84-82BA-240CDE595253}"/>
              </a:ext>
            </a:extLst>
          </p:cNvPr>
          <p:cNvGrpSpPr/>
          <p:nvPr/>
        </p:nvGrpSpPr>
        <p:grpSpPr>
          <a:xfrm>
            <a:off x="6658967" y="3310241"/>
            <a:ext cx="3140013" cy="2475781"/>
            <a:chOff x="6271404" y="3666227"/>
            <a:chExt cx="3140013" cy="2475781"/>
          </a:xfrm>
        </p:grpSpPr>
        <p:sp>
          <p:nvSpPr>
            <p:cNvPr id="3" name="Scroll: Horizontal 2">
              <a:extLst>
                <a:ext uri="{FF2B5EF4-FFF2-40B4-BE49-F238E27FC236}">
                  <a16:creationId xmlns:a16="http://schemas.microsoft.com/office/drawing/2014/main" id="{B4DF0CC4-4D0E-47A7-8227-B30E7112ED48}"/>
                </a:ext>
              </a:extLst>
            </p:cNvPr>
            <p:cNvSpPr/>
            <p:nvPr/>
          </p:nvSpPr>
          <p:spPr>
            <a:xfrm>
              <a:off x="6271404" y="3825690"/>
              <a:ext cx="2656935" cy="1080000"/>
            </a:xfrm>
            <a:prstGeom prst="horizontalScroll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Linear Regression</a:t>
              </a:r>
            </a:p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(-0.22)</a:t>
              </a:r>
            </a:p>
          </p:txBody>
        </p:sp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E96BDCE7-5AAB-42E3-B7B1-DF656EC649D2}"/>
                </a:ext>
              </a:extLst>
            </p:cNvPr>
            <p:cNvSpPr/>
            <p:nvPr/>
          </p:nvSpPr>
          <p:spPr>
            <a:xfrm>
              <a:off x="6271404" y="5044959"/>
              <a:ext cx="2656936" cy="1080000"/>
            </a:xfrm>
            <a:prstGeom prst="horizontalScroll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Decision Tree Regressor </a:t>
              </a:r>
            </a:p>
            <a:p>
              <a:pPr algn="ctr"/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(-1.39)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9DD0054-667C-4F73-9F2D-9D3EF428A768}"/>
                </a:ext>
              </a:extLst>
            </p:cNvPr>
            <p:cNvSpPr/>
            <p:nvPr/>
          </p:nvSpPr>
          <p:spPr>
            <a:xfrm>
              <a:off x="8928339" y="3666227"/>
              <a:ext cx="483078" cy="247578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CC923-1F82-4D92-814B-849011D01C31}"/>
              </a:ext>
            </a:extLst>
          </p:cNvPr>
          <p:cNvSpPr txBox="1">
            <a:spLocks/>
          </p:cNvSpPr>
          <p:nvPr/>
        </p:nvSpPr>
        <p:spPr>
          <a:xfrm>
            <a:off x="913775" y="2053088"/>
            <a:ext cx="10364450" cy="881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i="1" dirty="0">
                <a:solidFill>
                  <a:srgbClr val="FF0000"/>
                </a:solidFill>
              </a:rPr>
              <a:t>Target = fund per bed (government funding/ places)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i="1" dirty="0">
                <a:solidFill>
                  <a:srgbClr val="FF0000"/>
                </a:solidFill>
              </a:rPr>
              <a:t>Predictors = residential/ places, distance to hospital and distance to beach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44BAE-84A0-4C99-9602-2746E7F5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062665"/>
            <a:ext cx="5238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0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government funding influencers – model evaluations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027499-1D67-474D-9AB4-356B9ED5520C}"/>
              </a:ext>
            </a:extLst>
          </p:cNvPr>
          <p:cNvSpPr txBox="1">
            <a:spLocks/>
          </p:cNvSpPr>
          <p:nvPr/>
        </p:nvSpPr>
        <p:spPr>
          <a:xfrm>
            <a:off x="913775" y="2711715"/>
            <a:ext cx="10364451" cy="241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Regression models do not work!</a:t>
            </a:r>
          </a:p>
          <a:p>
            <a:endParaRPr lang="en-AU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AU" i="1" dirty="0">
                <a:solidFill>
                  <a:schemeClr val="accent2">
                    <a:lumMod val="75000"/>
                  </a:schemeClr>
                </a:solidFill>
              </a:rPr>
              <a:t>Proceed to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90413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49521"/>
          </a:xfrm>
        </p:spPr>
        <p:txBody>
          <a:bodyPr/>
          <a:lstStyle/>
          <a:p>
            <a:pPr algn="l"/>
            <a:r>
              <a:rPr lang="en-AU" dirty="0"/>
              <a:t>Definitions &amp; data 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52A3EA-8CEA-4F38-AEBF-CCC7F4404A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3773" y="1855523"/>
          <a:ext cx="1036445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452">
                  <a:extLst>
                    <a:ext uri="{9D8B030D-6E8A-4147-A177-3AD203B41FA5}">
                      <a16:colId xmlns:a16="http://schemas.microsoft.com/office/drawing/2014/main" val="1663141592"/>
                    </a:ext>
                  </a:extLst>
                </a:gridCol>
              </a:tblGrid>
              <a:tr h="1848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800" b="1" dirty="0">
                          <a:solidFill>
                            <a:schemeClr val="tx1"/>
                          </a:solidFill>
                        </a:rPr>
                        <a:t>Definitions:</a:t>
                      </a:r>
                      <a:endParaRPr lang="en-AU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Residential aged care - A special-purpose facility which provides accommodation and other types of support, to frail and aged residents.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Residential Bed, Bed or Place - A bed, a patient is accommodated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A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452998"/>
                  </a:ext>
                </a:extLst>
              </a:tr>
              <a:tr h="1849235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sources: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Australian Bureau of Statistics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of Health – Ageing and Aged Care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Aged Care Reviews website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Whirlpool Forum website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97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38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government funding influencers – classification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19A2D3-CD8F-4BFF-9877-AB7555032D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553" y="3004971"/>
            <a:ext cx="3753119" cy="558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Made the target categorical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9CCBDAF-52F0-406D-B6C9-58B0B53E4290}"/>
              </a:ext>
            </a:extLst>
          </p:cNvPr>
          <p:cNvSpPr txBox="1">
            <a:spLocks/>
          </p:cNvSpPr>
          <p:nvPr/>
        </p:nvSpPr>
        <p:spPr>
          <a:xfrm>
            <a:off x="913772" y="2053088"/>
            <a:ext cx="10364450" cy="881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i="1" dirty="0">
                <a:solidFill>
                  <a:srgbClr val="FF0000"/>
                </a:solidFill>
              </a:rPr>
              <a:t>Target = fund per bed (government funding/ places)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i="1" dirty="0">
                <a:solidFill>
                  <a:srgbClr val="FF0000"/>
                </a:solidFill>
              </a:rPr>
              <a:t>Predictors = residential/ places, distance to hospital and distance to beach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768BA-C3CC-4083-949E-01769CD5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2" y="3634104"/>
            <a:ext cx="3771900" cy="2181225"/>
          </a:xfrm>
          <a:prstGeom prst="rect">
            <a:avLst/>
          </a:prstGeom>
        </p:spPr>
      </p:pic>
      <p:sp>
        <p:nvSpPr>
          <p:cNvPr id="15" name="Scroll: Horizontal 14">
            <a:extLst>
              <a:ext uri="{FF2B5EF4-FFF2-40B4-BE49-F238E27FC236}">
                <a16:creationId xmlns:a16="http://schemas.microsoft.com/office/drawing/2014/main" id="{94BF790D-9DE6-4853-BD90-4DB5171DBF10}"/>
              </a:ext>
            </a:extLst>
          </p:cNvPr>
          <p:cNvSpPr/>
          <p:nvPr/>
        </p:nvSpPr>
        <p:spPr>
          <a:xfrm>
            <a:off x="5340657" y="3563754"/>
            <a:ext cx="2656935" cy="1080000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Baseline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(High – 28%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Low – 16%)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9050645-09C4-4FD4-85A4-529875A63BEB}"/>
              </a:ext>
            </a:extLst>
          </p:cNvPr>
          <p:cNvSpPr txBox="1">
            <a:spLocks/>
          </p:cNvSpPr>
          <p:nvPr/>
        </p:nvSpPr>
        <p:spPr>
          <a:xfrm>
            <a:off x="5842427" y="4870634"/>
            <a:ext cx="1825924" cy="88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b="1" i="1" dirty="0">
                <a:solidFill>
                  <a:srgbClr val="0070C0"/>
                </a:solidFill>
              </a:rPr>
              <a:t>Numbers are low!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EC2953C-2A5C-4980-A655-9824AF7D2198}"/>
              </a:ext>
            </a:extLst>
          </p:cNvPr>
          <p:cNvSpPr txBox="1">
            <a:spLocks/>
          </p:cNvSpPr>
          <p:nvPr/>
        </p:nvSpPr>
        <p:spPr>
          <a:xfrm>
            <a:off x="8471139" y="3630813"/>
            <a:ext cx="3209027" cy="143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Start with logistic regression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SIMPLE!</a:t>
            </a:r>
          </a:p>
        </p:txBody>
      </p:sp>
    </p:spTree>
    <p:extLst>
      <p:ext uri="{BB962C8B-B14F-4D97-AF65-F5344CB8AC3E}">
        <p14:creationId xmlns:p14="http://schemas.microsoft.com/office/powerpoint/2010/main" val="35864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government funding influencers – classification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FE449B87-509D-400D-B445-8120AE42E138}"/>
              </a:ext>
            </a:extLst>
          </p:cNvPr>
          <p:cNvSpPr/>
          <p:nvPr/>
        </p:nvSpPr>
        <p:spPr>
          <a:xfrm>
            <a:off x="913773" y="3131555"/>
            <a:ext cx="2656935" cy="1080000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Logistic Regression (LR)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(97.45%)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A4E2A82D-90ED-4A3E-9691-E4FEB3FCB16A}"/>
              </a:ext>
            </a:extLst>
          </p:cNvPr>
          <p:cNvSpPr/>
          <p:nvPr/>
        </p:nvSpPr>
        <p:spPr>
          <a:xfrm>
            <a:off x="913772" y="4743486"/>
            <a:ext cx="2656935" cy="1080000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K Nearest Neighbour (KNN)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(65.61%)</a:t>
            </a:r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8DDF2AA4-BFF9-4567-82FA-CC6AA1CA6B4D}"/>
              </a:ext>
            </a:extLst>
          </p:cNvPr>
          <p:cNvSpPr/>
          <p:nvPr/>
        </p:nvSpPr>
        <p:spPr>
          <a:xfrm>
            <a:off x="4098448" y="4687932"/>
            <a:ext cx="2656935" cy="1080000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LR &amp; 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GridSearch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(97.5%)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19A2D3-CD8F-4BFF-9877-AB7555032D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83123" y="2934621"/>
            <a:ext cx="4310779" cy="314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u="sng" dirty="0"/>
              <a:t>Modelling PROCESS </a:t>
            </a:r>
          </a:p>
          <a:p>
            <a:r>
              <a:rPr lang="en-AU" dirty="0"/>
              <a:t>Scale and transform</a:t>
            </a:r>
          </a:p>
          <a:p>
            <a:r>
              <a:rPr lang="en-AU" dirty="0"/>
              <a:t>Train, test, split – test size 0.50</a:t>
            </a:r>
          </a:p>
          <a:p>
            <a:r>
              <a:rPr lang="en-AU" dirty="0"/>
              <a:t>Cross validate/ GRIDSEARCH</a:t>
            </a:r>
          </a:p>
          <a:p>
            <a:r>
              <a:rPr lang="en-AU" dirty="0"/>
              <a:t>Fit X and Y</a:t>
            </a:r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4AA2863D-FEE5-49A2-B64B-BC21A976BB6E}"/>
              </a:ext>
            </a:extLst>
          </p:cNvPr>
          <p:cNvSpPr/>
          <p:nvPr/>
        </p:nvSpPr>
        <p:spPr>
          <a:xfrm>
            <a:off x="4098448" y="3131555"/>
            <a:ext cx="2656935" cy="1080000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Support Vector Machine (SVM)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(97.5%)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9CCBDAF-52F0-406D-B6C9-58B0B53E4290}"/>
              </a:ext>
            </a:extLst>
          </p:cNvPr>
          <p:cNvSpPr txBox="1">
            <a:spLocks/>
          </p:cNvSpPr>
          <p:nvPr/>
        </p:nvSpPr>
        <p:spPr>
          <a:xfrm>
            <a:off x="913772" y="2053088"/>
            <a:ext cx="10364450" cy="881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i="1" dirty="0">
                <a:solidFill>
                  <a:srgbClr val="FF0000"/>
                </a:solidFill>
              </a:rPr>
              <a:t>Target = high – 3 and low - 2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i="1" dirty="0">
                <a:solidFill>
                  <a:srgbClr val="FF0000"/>
                </a:solidFill>
              </a:rPr>
              <a:t>Predictors = residential/ places, distance to hospital and distance to beach</a:t>
            </a:r>
          </a:p>
        </p:txBody>
      </p:sp>
    </p:spTree>
    <p:extLst>
      <p:ext uri="{BB962C8B-B14F-4D97-AF65-F5344CB8AC3E}">
        <p14:creationId xmlns:p14="http://schemas.microsoft.com/office/powerpoint/2010/main" val="24971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government funding influencers – why these models?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2E9F22-3B93-456D-9658-2F9085772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55074"/>
            <a:ext cx="5616423" cy="4528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K Nearest neighbor (KNN)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simple algorithm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stores all available cases and classifies new cases based on a similarity measure (e.g., distance functions)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is automatically non-linear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detect linear or non-linear distributed data</a:t>
            </a:r>
          </a:p>
          <a:p>
            <a:pPr>
              <a:buFontTx/>
              <a:buChar char="-"/>
            </a:pPr>
            <a:r>
              <a:rPr lang="en-US" i="1" dirty="0">
                <a:solidFill>
                  <a:srgbClr val="0070C0"/>
                </a:solidFill>
              </a:rPr>
              <a:t>BUT sensitive to outliers – </a:t>
            </a:r>
            <a:r>
              <a:rPr lang="en-US" i="1" dirty="0" err="1">
                <a:solidFill>
                  <a:srgbClr val="0070C0"/>
                </a:solidFill>
              </a:rPr>
              <a:t>knn</a:t>
            </a:r>
            <a:r>
              <a:rPr lang="en-US" i="1" dirty="0">
                <a:solidFill>
                  <a:srgbClr val="0070C0"/>
                </a:solidFill>
              </a:rPr>
              <a:t> score of 65.61% is the lowest of all models</a:t>
            </a:r>
            <a:endParaRPr lang="en-AU" i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BD79FA-33B5-4E53-91DB-5870CCA3754C}"/>
              </a:ext>
            </a:extLst>
          </p:cNvPr>
          <p:cNvSpPr txBox="1">
            <a:spLocks/>
          </p:cNvSpPr>
          <p:nvPr/>
        </p:nvSpPr>
        <p:spPr>
          <a:xfrm>
            <a:off x="6530197" y="1951952"/>
            <a:ext cx="4926306" cy="4209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Support vector machine (SVM)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uses a technique called the kernel trick to transform data and finds an optimal boundary between the possible outputs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SVM is good with outliers as it uses the most relevant points to find a linear separation –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svm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score of 97.52% is the highest of all models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But processing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svm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is slow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385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DF0375-0CAA-437E-895A-5B1E070E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36" y="2104000"/>
            <a:ext cx="3019425" cy="1428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government funding influencers – findings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EBC0F-2BB0-4B1D-AD9A-CDFD607B031C}"/>
              </a:ext>
            </a:extLst>
          </p:cNvPr>
          <p:cNvSpPr/>
          <p:nvPr/>
        </p:nvSpPr>
        <p:spPr>
          <a:xfrm>
            <a:off x="1237062" y="3167671"/>
            <a:ext cx="2857699" cy="4295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40A21-B115-425F-A26E-9F74BDA1ADF5}"/>
              </a:ext>
            </a:extLst>
          </p:cNvPr>
          <p:cNvSpPr/>
          <p:nvPr/>
        </p:nvSpPr>
        <p:spPr>
          <a:xfrm>
            <a:off x="1237062" y="2698947"/>
            <a:ext cx="2857699" cy="4295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F2B329-B44E-496F-A4D8-51AB38E668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4288390"/>
            <a:ext cx="10814399" cy="2097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u="sng" dirty="0"/>
              <a:t>Inference/ findings:</a:t>
            </a:r>
          </a:p>
          <a:p>
            <a:pPr marL="0" indent="0">
              <a:buNone/>
            </a:pPr>
            <a:r>
              <a:rPr lang="en-AU" dirty="0"/>
              <a:t>Number of places for each residential aged care facility is an important influencer for government funding</a:t>
            </a:r>
          </a:p>
          <a:p>
            <a:pPr marL="0" indent="0">
              <a:buNone/>
            </a:pPr>
            <a:r>
              <a:rPr lang="en-AU" dirty="0"/>
              <a:t>Distance to the hospital and not to the beach is a secondary factor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27219A-8B99-4A3F-8563-3BD9F1F0F4C9}"/>
              </a:ext>
            </a:extLst>
          </p:cNvPr>
          <p:cNvGrpSpPr/>
          <p:nvPr/>
        </p:nvGrpSpPr>
        <p:grpSpPr>
          <a:xfrm>
            <a:off x="4417785" y="2146485"/>
            <a:ext cx="2595976" cy="1937718"/>
            <a:chOff x="8682250" y="2603802"/>
            <a:chExt cx="2595976" cy="1937718"/>
          </a:xfrm>
        </p:grpSpPr>
        <p:pic>
          <p:nvPicPr>
            <p:cNvPr id="15" name="Graphic 14" descr="Medical">
              <a:extLst>
                <a:ext uri="{FF2B5EF4-FFF2-40B4-BE49-F238E27FC236}">
                  <a16:creationId xmlns:a16="http://schemas.microsoft.com/office/drawing/2014/main" id="{751EEAC8-F626-4371-B2C8-B1239924C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23038" y="2603802"/>
              <a:ext cx="914400" cy="9144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2F0723-06F9-4287-BA5E-DA5E641140D8}"/>
                </a:ext>
              </a:extLst>
            </p:cNvPr>
            <p:cNvSpPr/>
            <p:nvPr/>
          </p:nvSpPr>
          <p:spPr>
            <a:xfrm>
              <a:off x="8682250" y="3518202"/>
              <a:ext cx="2595976" cy="1023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Prince of Wales Hospital (Ranwick)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(151.2387, -33.9190)</a:t>
              </a:r>
            </a:p>
            <a:p>
              <a:pPr algn="ctr"/>
              <a:endParaRPr lang="en-AU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206E77-070B-45B2-9892-93F1E054A68F}"/>
              </a:ext>
            </a:extLst>
          </p:cNvPr>
          <p:cNvGrpSpPr/>
          <p:nvPr/>
        </p:nvGrpSpPr>
        <p:grpSpPr>
          <a:xfrm>
            <a:off x="8837222" y="2396815"/>
            <a:ext cx="2752402" cy="1541712"/>
            <a:chOff x="5690558" y="3243420"/>
            <a:chExt cx="2752402" cy="1541712"/>
          </a:xfrm>
        </p:grpSpPr>
        <p:pic>
          <p:nvPicPr>
            <p:cNvPr id="18" name="Graphic 17" descr="Life ring">
              <a:extLst>
                <a:ext uri="{FF2B5EF4-FFF2-40B4-BE49-F238E27FC236}">
                  <a16:creationId xmlns:a16="http://schemas.microsoft.com/office/drawing/2014/main" id="{D3870C89-C978-41A5-961F-339B21121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09559" y="3243420"/>
              <a:ext cx="914400" cy="9144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6772D0-21A4-4299-9163-67CE7E3FCCD7}"/>
                </a:ext>
              </a:extLst>
            </p:cNvPr>
            <p:cNvSpPr/>
            <p:nvPr/>
          </p:nvSpPr>
          <p:spPr>
            <a:xfrm>
              <a:off x="5690558" y="4156593"/>
              <a:ext cx="2752402" cy="6285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dirty="0">
                  <a:solidFill>
                    <a:srgbClr val="00B050"/>
                  </a:solidFill>
                </a:rPr>
                <a:t>Bondi Beach</a:t>
              </a:r>
            </a:p>
            <a:p>
              <a:pPr algn="ctr"/>
              <a:r>
                <a:rPr lang="en-AU" dirty="0">
                  <a:solidFill>
                    <a:srgbClr val="00B050"/>
                  </a:solidFill>
                </a:rPr>
                <a:t>(151.274292, -33.89084)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3F8126F-3B94-4D0B-8161-CDB0EE535714}"/>
              </a:ext>
            </a:extLst>
          </p:cNvPr>
          <p:cNvSpPr/>
          <p:nvPr/>
        </p:nvSpPr>
        <p:spPr>
          <a:xfrm>
            <a:off x="7167431" y="2337610"/>
            <a:ext cx="167706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47672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Next steps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F44DD3-B1DA-464D-B988-7CD39C30D8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662398"/>
            <a:ext cx="10363826" cy="2228779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Determine if location affluence and private individual cost of entering a residential aged care impacts government funding received</a:t>
            </a:r>
          </a:p>
          <a:p>
            <a:r>
              <a:rPr lang="en-AU" sz="2400" dirty="0"/>
              <a:t>Sentiments on individual residential aged care facility – difficult as there is insufficient online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816A5-A713-4D9A-B65B-F0A21F9C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0"/>
            <a:ext cx="3648075" cy="2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7A2A5-834D-4874-B702-F12CDB0F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4582"/>
            <a:ext cx="2900631" cy="18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4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6D19-1048-43D6-A55D-CAD3C9B1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FA34-5094-49B0-9CE9-0A53FE90EE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736D4-DF2E-4825-A15E-5A845E69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 Australian Bureau of Statistics $ Department of Health - Ageing and Aged Care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7472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1130443" cy="1434570"/>
          </a:xfrm>
        </p:spPr>
        <p:txBody>
          <a:bodyPr/>
          <a:lstStyle/>
          <a:p>
            <a:pPr algn="l"/>
            <a:r>
              <a:rPr lang="en-AU" dirty="0"/>
              <a:t>future occupancy – linear regression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41488-8B4F-40C0-A41B-73224C7D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9" y="1711960"/>
            <a:ext cx="4717791" cy="47490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3DF33B-3D5F-40F0-A385-B1D9A1FE25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7485" y="1711958"/>
            <a:ext cx="5182226" cy="3308615"/>
          </a:xfrm>
        </p:spPr>
        <p:txBody>
          <a:bodyPr>
            <a:noAutofit/>
          </a:bodyPr>
          <a:lstStyle/>
          <a:p>
            <a:r>
              <a:rPr lang="en-AU" sz="2400" dirty="0"/>
              <a:t>The linear regression model was used:</a:t>
            </a:r>
          </a:p>
          <a:p>
            <a:pPr lvl="1"/>
            <a:r>
              <a:rPr lang="en-AU" sz="2000" dirty="0"/>
              <a:t>Simple</a:t>
            </a:r>
          </a:p>
          <a:p>
            <a:pPr lvl="1"/>
            <a:r>
              <a:rPr lang="en-AU" sz="2000" dirty="0"/>
              <a:t>Target (occupancy) is continuous</a:t>
            </a:r>
          </a:p>
          <a:p>
            <a:r>
              <a:rPr lang="en-AU" sz="2400" dirty="0"/>
              <a:t>Prediction is based on current occupancy and estimated population in future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0AB8AE-0114-42C3-81A4-0ABE9AD2CD53}"/>
              </a:ext>
            </a:extLst>
          </p:cNvPr>
          <p:cNvSpPr txBox="1">
            <a:spLocks/>
          </p:cNvSpPr>
          <p:nvPr/>
        </p:nvSpPr>
        <p:spPr>
          <a:xfrm>
            <a:off x="6096000" y="5146041"/>
            <a:ext cx="5182226" cy="1045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Intercept is 31,988.772</a:t>
            </a:r>
          </a:p>
          <a:p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Occupancy coefficient is 0.02475279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86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/>
          <a:lstStyle/>
          <a:p>
            <a:pPr algn="l"/>
            <a:r>
              <a:rPr lang="en-AU" dirty="0"/>
              <a:t>future occupancy – residuals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AA44A-2F5E-44BA-BE8F-894E4A61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281" y="1639019"/>
            <a:ext cx="5238750" cy="33432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C84192-AEDB-4AB8-86CC-15479E9B9E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4281" y="5132749"/>
            <a:ext cx="5182226" cy="11519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The residuals do not follow a normal distribution. This could be due to a small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335424-5E3C-4108-86C6-D3F3D867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7" y="1639019"/>
            <a:ext cx="5914243" cy="42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1130443" cy="1434570"/>
          </a:xfrm>
        </p:spPr>
        <p:txBody>
          <a:bodyPr/>
          <a:lstStyle/>
          <a:p>
            <a:pPr algn="l"/>
            <a:r>
              <a:rPr lang="en-AU" dirty="0"/>
              <a:t>future occupancy –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3DF33B-3D5F-40F0-A385-B1D9A1FE25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11723" y="2053287"/>
            <a:ext cx="4523044" cy="1267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every </a:t>
            </a:r>
            <a:r>
              <a:rPr lang="en-AU" dirty="0"/>
              <a:t>31,988.772</a:t>
            </a:r>
            <a:r>
              <a:rPr lang="en-US" dirty="0"/>
              <a:t> unit increase of A_65, there is an associated increase of 0.02450508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64098-1595-40F7-BCE2-12F923C8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2053086"/>
            <a:ext cx="6097948" cy="41863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8C81B-FDD0-453D-A80A-3DEF51AB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775" y="3320565"/>
            <a:ext cx="4234091" cy="28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45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1130443" cy="1434570"/>
          </a:xfrm>
        </p:spPr>
        <p:txBody>
          <a:bodyPr/>
          <a:lstStyle/>
          <a:p>
            <a:pPr algn="l"/>
            <a:r>
              <a:rPr lang="en-AU" dirty="0"/>
              <a:t>government funding influencers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EF50-8D24-4955-9F28-796AE3981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53087"/>
            <a:ext cx="7315826" cy="454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Identify Distance of Sydney facilities from key landmarks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415871-A7EA-45C3-9A9E-C9505EAD3487}"/>
              </a:ext>
            </a:extLst>
          </p:cNvPr>
          <p:cNvGrpSpPr/>
          <p:nvPr/>
        </p:nvGrpSpPr>
        <p:grpSpPr>
          <a:xfrm>
            <a:off x="913773" y="2765362"/>
            <a:ext cx="2595976" cy="1759788"/>
            <a:chOff x="1000664" y="3132579"/>
            <a:chExt cx="2595976" cy="1759788"/>
          </a:xfrm>
        </p:grpSpPr>
        <p:pic>
          <p:nvPicPr>
            <p:cNvPr id="6" name="Graphic 5" descr="Medical">
              <a:extLst>
                <a:ext uri="{FF2B5EF4-FFF2-40B4-BE49-F238E27FC236}">
                  <a16:creationId xmlns:a16="http://schemas.microsoft.com/office/drawing/2014/main" id="{17ED606F-5E31-4797-86D3-8812499B9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1452" y="3132579"/>
              <a:ext cx="914400" cy="914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8339E9-F3B5-4ACC-AFDF-F9DAD4B14FA7}"/>
                </a:ext>
              </a:extLst>
            </p:cNvPr>
            <p:cNvSpPr/>
            <p:nvPr/>
          </p:nvSpPr>
          <p:spPr>
            <a:xfrm>
              <a:off x="1000664" y="4046979"/>
              <a:ext cx="2595976" cy="845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Prince Alfred Hospital</a:t>
              </a:r>
            </a:p>
            <a:p>
              <a:pPr algn="ctr"/>
              <a:r>
                <a:rPr lang="en-AU" dirty="0">
                  <a:solidFill>
                    <a:srgbClr val="FF0000"/>
                  </a:solidFill>
                </a:rPr>
                <a:t>(151.1826, -33.8895)</a:t>
              </a:r>
            </a:p>
            <a:p>
              <a:pPr algn="ctr"/>
              <a:endParaRPr lang="en-AU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A7B07A-EA31-4ED3-A300-BEF401E1492F}"/>
              </a:ext>
            </a:extLst>
          </p:cNvPr>
          <p:cNvGrpSpPr/>
          <p:nvPr/>
        </p:nvGrpSpPr>
        <p:grpSpPr>
          <a:xfrm>
            <a:off x="3437567" y="2839893"/>
            <a:ext cx="2752402" cy="1541712"/>
            <a:chOff x="5690558" y="3243420"/>
            <a:chExt cx="2752402" cy="1541712"/>
          </a:xfrm>
        </p:grpSpPr>
        <p:pic>
          <p:nvPicPr>
            <p:cNvPr id="8" name="Graphic 7" descr="Life ring">
              <a:extLst>
                <a:ext uri="{FF2B5EF4-FFF2-40B4-BE49-F238E27FC236}">
                  <a16:creationId xmlns:a16="http://schemas.microsoft.com/office/drawing/2014/main" id="{DDB2EFAB-6F41-4340-A3F8-1213CDF7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9559" y="3243420"/>
              <a:ext cx="914400" cy="9144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76660F-B03C-48E9-A1A1-85A592C0F0E5}"/>
                </a:ext>
              </a:extLst>
            </p:cNvPr>
            <p:cNvSpPr/>
            <p:nvPr/>
          </p:nvSpPr>
          <p:spPr>
            <a:xfrm>
              <a:off x="5690558" y="4156593"/>
              <a:ext cx="2752402" cy="6285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dirty="0">
                  <a:solidFill>
                    <a:srgbClr val="00B050"/>
                  </a:solidFill>
                </a:rPr>
                <a:t>Bondi Beach</a:t>
              </a:r>
            </a:p>
            <a:p>
              <a:pPr algn="ctr"/>
              <a:r>
                <a:rPr lang="en-AU" dirty="0">
                  <a:solidFill>
                    <a:srgbClr val="00B050"/>
                  </a:solidFill>
                </a:rPr>
                <a:t>(151.274292, -33.89084)</a:t>
              </a:r>
            </a:p>
            <a:p>
              <a:pPr algn="ctr"/>
              <a:endParaRPr lang="en-A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505740-0E7E-43A2-9628-058D1A4CA965}"/>
              </a:ext>
            </a:extLst>
          </p:cNvPr>
          <p:cNvGrpSpPr/>
          <p:nvPr/>
        </p:nvGrpSpPr>
        <p:grpSpPr>
          <a:xfrm>
            <a:off x="3128770" y="4486680"/>
            <a:ext cx="2595976" cy="1937718"/>
            <a:chOff x="8682250" y="2603802"/>
            <a:chExt cx="2595976" cy="1937718"/>
          </a:xfrm>
        </p:grpSpPr>
        <p:pic>
          <p:nvPicPr>
            <p:cNvPr id="13" name="Graphic 12" descr="Medical">
              <a:extLst>
                <a:ext uri="{FF2B5EF4-FFF2-40B4-BE49-F238E27FC236}">
                  <a16:creationId xmlns:a16="http://schemas.microsoft.com/office/drawing/2014/main" id="{0A0C6893-518A-4853-A7AD-204CAB4CF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3038" y="2603802"/>
              <a:ext cx="914400" cy="914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FF4986-34AB-426D-B06A-8A1A0D60D780}"/>
                </a:ext>
              </a:extLst>
            </p:cNvPr>
            <p:cNvSpPr/>
            <p:nvPr/>
          </p:nvSpPr>
          <p:spPr>
            <a:xfrm>
              <a:off x="8682250" y="3518202"/>
              <a:ext cx="2595976" cy="1023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Prince of Wales Hospital (Ranwick)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(151.2387, -33.9190)</a:t>
              </a:r>
            </a:p>
            <a:p>
              <a:pPr algn="ctr"/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A2D9B6-B245-40E7-88AA-D075DDA3062C}"/>
              </a:ext>
            </a:extLst>
          </p:cNvPr>
          <p:cNvGrpSpPr/>
          <p:nvPr/>
        </p:nvGrpSpPr>
        <p:grpSpPr>
          <a:xfrm>
            <a:off x="5312884" y="3936643"/>
            <a:ext cx="2595976" cy="1759788"/>
            <a:chOff x="1000664" y="3132579"/>
            <a:chExt cx="2595976" cy="1759788"/>
          </a:xfrm>
        </p:grpSpPr>
        <p:pic>
          <p:nvPicPr>
            <p:cNvPr id="17" name="Graphic 16" descr="Medical">
              <a:extLst>
                <a:ext uri="{FF2B5EF4-FFF2-40B4-BE49-F238E27FC236}">
                  <a16:creationId xmlns:a16="http://schemas.microsoft.com/office/drawing/2014/main" id="{45AA50FF-DA9B-493D-8804-F0475DABA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1452" y="3132579"/>
              <a:ext cx="914400" cy="9144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FEB089-45C6-478A-A6F7-B80C64C220AF}"/>
                </a:ext>
              </a:extLst>
            </p:cNvPr>
            <p:cNvSpPr/>
            <p:nvPr/>
          </p:nvSpPr>
          <p:spPr>
            <a:xfrm>
              <a:off x="1000664" y="4046979"/>
              <a:ext cx="2595976" cy="845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St George Hospital</a:t>
              </a:r>
            </a:p>
            <a:p>
              <a:pPr algn="ctr"/>
              <a:r>
                <a:rPr lang="en-AU" dirty="0">
                  <a:solidFill>
                    <a:srgbClr val="FF0000"/>
                  </a:solidFill>
                </a:rPr>
                <a:t>(151.1335, -33.9676)</a:t>
              </a:r>
            </a:p>
            <a:p>
              <a:pPr algn="ctr"/>
              <a:endParaRPr lang="en-AU" dirty="0"/>
            </a:p>
          </p:txBody>
        </p:sp>
      </p:grpSp>
      <p:pic>
        <p:nvPicPr>
          <p:cNvPr id="22" name="Graphic 21" descr="City">
            <a:extLst>
              <a:ext uri="{FF2B5EF4-FFF2-40B4-BE49-F238E27FC236}">
                <a16:creationId xmlns:a16="http://schemas.microsoft.com/office/drawing/2014/main" id="{AEEB8198-CA04-4DD7-9C0D-0251BB9F4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4757" y="4524232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E4B744B-E0B7-4EA7-94AB-DCD044E1241E}"/>
              </a:ext>
            </a:extLst>
          </p:cNvPr>
          <p:cNvSpPr/>
          <p:nvPr/>
        </p:nvSpPr>
        <p:spPr>
          <a:xfrm>
            <a:off x="6715756" y="5438632"/>
            <a:ext cx="2752402" cy="628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Sydney CBD 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(151.209900, -33.865143)</a:t>
            </a:r>
          </a:p>
          <a:p>
            <a:pPr algn="ctr"/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87B9EF-498A-4CE4-8C04-BBE038CE27A5}"/>
              </a:ext>
            </a:extLst>
          </p:cNvPr>
          <p:cNvGrpSpPr/>
          <p:nvPr/>
        </p:nvGrpSpPr>
        <p:grpSpPr>
          <a:xfrm>
            <a:off x="825170" y="4521186"/>
            <a:ext cx="2595976" cy="1759788"/>
            <a:chOff x="1000664" y="3132579"/>
            <a:chExt cx="2595976" cy="1759788"/>
          </a:xfrm>
        </p:grpSpPr>
        <p:pic>
          <p:nvPicPr>
            <p:cNvPr id="21" name="Graphic 20" descr="Medical">
              <a:extLst>
                <a:ext uri="{FF2B5EF4-FFF2-40B4-BE49-F238E27FC236}">
                  <a16:creationId xmlns:a16="http://schemas.microsoft.com/office/drawing/2014/main" id="{0CF3241B-3C13-49B8-84DF-D53D25B1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1452" y="3132579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2DC9D3-9F30-4953-B7DF-418D9962F48D}"/>
                </a:ext>
              </a:extLst>
            </p:cNvPr>
            <p:cNvSpPr/>
            <p:nvPr/>
          </p:nvSpPr>
          <p:spPr>
            <a:xfrm>
              <a:off x="1000664" y="4046979"/>
              <a:ext cx="2595976" cy="845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St Vincent’s Hospital</a:t>
              </a:r>
            </a:p>
            <a:p>
              <a:pPr algn="ctr"/>
              <a:r>
                <a:rPr lang="en-AU" dirty="0">
                  <a:solidFill>
                    <a:srgbClr val="FF0000"/>
                  </a:solidFill>
                </a:rPr>
                <a:t>(151.2208, -33.8805)</a:t>
              </a:r>
            </a:p>
            <a:p>
              <a:pPr algn="ctr"/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77D170-8976-43FD-B0D3-0F3126F40021}"/>
              </a:ext>
            </a:extLst>
          </p:cNvPr>
          <p:cNvGrpSpPr/>
          <p:nvPr/>
        </p:nvGrpSpPr>
        <p:grpSpPr>
          <a:xfrm>
            <a:off x="5732769" y="2384755"/>
            <a:ext cx="2752402" cy="1541712"/>
            <a:chOff x="5690558" y="3243420"/>
            <a:chExt cx="2752402" cy="1541712"/>
          </a:xfrm>
        </p:grpSpPr>
        <p:pic>
          <p:nvPicPr>
            <p:cNvPr id="26" name="Graphic 25" descr="Life ring">
              <a:extLst>
                <a:ext uri="{FF2B5EF4-FFF2-40B4-BE49-F238E27FC236}">
                  <a16:creationId xmlns:a16="http://schemas.microsoft.com/office/drawing/2014/main" id="{382C83AC-D771-4665-A1AE-7624D2D5C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9559" y="3243420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EDA2D5-69D1-44BB-87C9-901BB967BDDE}"/>
                </a:ext>
              </a:extLst>
            </p:cNvPr>
            <p:cNvSpPr/>
            <p:nvPr/>
          </p:nvSpPr>
          <p:spPr>
            <a:xfrm>
              <a:off x="5690558" y="4156593"/>
              <a:ext cx="2752402" cy="6285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dirty="0">
                  <a:solidFill>
                    <a:srgbClr val="00B050"/>
                  </a:solidFill>
                </a:rPr>
                <a:t>Clovelly Beach</a:t>
              </a:r>
            </a:p>
            <a:p>
              <a:pPr algn="ctr"/>
              <a:r>
                <a:rPr lang="en-AU" dirty="0">
                  <a:solidFill>
                    <a:srgbClr val="00B050"/>
                  </a:solidFill>
                </a:rPr>
                <a:t>(151.266261, -33.913396)</a:t>
              </a:r>
            </a:p>
            <a:p>
              <a:pPr algn="ctr"/>
              <a:endParaRPr lang="en-AU" dirty="0"/>
            </a:p>
          </p:txBody>
        </p:sp>
      </p:grpSp>
      <p:pic>
        <p:nvPicPr>
          <p:cNvPr id="32" name="Graphic 31" descr="City">
            <a:extLst>
              <a:ext uri="{FF2B5EF4-FFF2-40B4-BE49-F238E27FC236}">
                <a16:creationId xmlns:a16="http://schemas.microsoft.com/office/drawing/2014/main" id="{72A9FBB6-94DB-47E8-AC22-204C9035C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1968" y="4315341"/>
            <a:ext cx="914400" cy="914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C459100-36F3-4F0D-B4BA-1DA5E760DD82}"/>
              </a:ext>
            </a:extLst>
          </p:cNvPr>
          <p:cNvSpPr/>
          <p:nvPr/>
        </p:nvSpPr>
        <p:spPr>
          <a:xfrm>
            <a:off x="9082967" y="5229741"/>
            <a:ext cx="2752402" cy="628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Bondi Junction 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(151.2497, -33.8914)</a:t>
            </a:r>
          </a:p>
          <a:p>
            <a:pPr algn="ctr"/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B7D886-0606-4E97-A7C8-3CFF13978A2E}"/>
              </a:ext>
            </a:extLst>
          </p:cNvPr>
          <p:cNvGrpSpPr/>
          <p:nvPr/>
        </p:nvGrpSpPr>
        <p:grpSpPr>
          <a:xfrm>
            <a:off x="9370254" y="2378852"/>
            <a:ext cx="2752402" cy="1541712"/>
            <a:chOff x="5690558" y="3243420"/>
            <a:chExt cx="2752402" cy="1541712"/>
          </a:xfrm>
        </p:grpSpPr>
        <p:pic>
          <p:nvPicPr>
            <p:cNvPr id="35" name="Graphic 34" descr="Life ring">
              <a:extLst>
                <a:ext uri="{FF2B5EF4-FFF2-40B4-BE49-F238E27FC236}">
                  <a16:creationId xmlns:a16="http://schemas.microsoft.com/office/drawing/2014/main" id="{AAD31F6D-0B22-4658-8188-8E931FFFE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9559" y="3243420"/>
              <a:ext cx="914400" cy="9144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04B3A3-67A5-4EDD-92A6-FE5FD311A136}"/>
                </a:ext>
              </a:extLst>
            </p:cNvPr>
            <p:cNvSpPr/>
            <p:nvPr/>
          </p:nvSpPr>
          <p:spPr>
            <a:xfrm>
              <a:off x="5690558" y="4156593"/>
              <a:ext cx="2752402" cy="6285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dirty="0">
                  <a:solidFill>
                    <a:srgbClr val="00B050"/>
                  </a:solidFill>
                </a:rPr>
                <a:t>Maroubra Beach</a:t>
              </a:r>
            </a:p>
            <a:p>
              <a:pPr algn="ctr"/>
              <a:r>
                <a:rPr lang="en-AU" dirty="0">
                  <a:solidFill>
                    <a:srgbClr val="00B050"/>
                  </a:solidFill>
                </a:rPr>
                <a:t>(151.2437, -33.9495)</a:t>
              </a:r>
            </a:p>
            <a:p>
              <a:pPr algn="ctr"/>
              <a:endParaRPr lang="en-A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348A23-58C6-42EB-AF14-49BA7E85462A}"/>
              </a:ext>
            </a:extLst>
          </p:cNvPr>
          <p:cNvGrpSpPr/>
          <p:nvPr/>
        </p:nvGrpSpPr>
        <p:grpSpPr>
          <a:xfrm>
            <a:off x="7730556" y="2940497"/>
            <a:ext cx="2752402" cy="1541712"/>
            <a:chOff x="5690558" y="3243420"/>
            <a:chExt cx="2752402" cy="1541712"/>
          </a:xfrm>
        </p:grpSpPr>
        <p:pic>
          <p:nvPicPr>
            <p:cNvPr id="38" name="Graphic 37" descr="Life ring">
              <a:extLst>
                <a:ext uri="{FF2B5EF4-FFF2-40B4-BE49-F238E27FC236}">
                  <a16:creationId xmlns:a16="http://schemas.microsoft.com/office/drawing/2014/main" id="{16B2DF57-39BE-4AB2-A5F2-BAE6E33D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9559" y="3243420"/>
              <a:ext cx="914400" cy="9144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15C5EF-60C7-4F53-B9E5-41FDBB487CEF}"/>
                </a:ext>
              </a:extLst>
            </p:cNvPr>
            <p:cNvSpPr/>
            <p:nvPr/>
          </p:nvSpPr>
          <p:spPr>
            <a:xfrm>
              <a:off x="5690558" y="4156593"/>
              <a:ext cx="2752402" cy="6285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dirty="0">
                  <a:solidFill>
                    <a:srgbClr val="00B050"/>
                  </a:solidFill>
                </a:rPr>
                <a:t>Coogee Beach</a:t>
              </a:r>
            </a:p>
            <a:p>
              <a:pPr algn="ctr"/>
              <a:r>
                <a:rPr lang="en-AU" dirty="0">
                  <a:solidFill>
                    <a:srgbClr val="00B050"/>
                  </a:solidFill>
                </a:rPr>
                <a:t>(151.2555, -33.9190)</a:t>
              </a:r>
            </a:p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78809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49521"/>
          </a:xfrm>
        </p:spPr>
        <p:txBody>
          <a:bodyPr/>
          <a:lstStyle/>
          <a:p>
            <a:pPr algn="l"/>
            <a:r>
              <a:rPr lang="en-AU" dirty="0"/>
              <a:t>Assumptions &amp; focus area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52A3EA-8CEA-4F38-AEBF-CCC7F440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40482"/>
              </p:ext>
            </p:extLst>
          </p:nvPr>
        </p:nvGraphicFramePr>
        <p:xfrm>
          <a:off x="913773" y="1855523"/>
          <a:ext cx="1036445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452">
                  <a:extLst>
                    <a:ext uri="{9D8B030D-6E8A-4147-A177-3AD203B41FA5}">
                      <a16:colId xmlns:a16="http://schemas.microsoft.com/office/drawing/2014/main" val="1663141592"/>
                    </a:ext>
                  </a:extLst>
                </a:gridCol>
              </a:tblGrid>
              <a:tr h="2512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800" b="1" dirty="0">
                          <a:solidFill>
                            <a:schemeClr val="tx1"/>
                          </a:solidFill>
                        </a:rPr>
                        <a:t>Assumptions: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residential beds  = occupancy + population above 65 years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other factors impacting the care are sufficient and remains constant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facility selected may not be the location where the person has lived majority of their life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Government funding provided = 2017 numbers for each facility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Estimated population is based on high fertility (A_65)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452998"/>
                  </a:ext>
                </a:extLst>
              </a:tr>
              <a:tr h="159964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2800" b="1" dirty="0"/>
                        <a:t>Focus area: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/>
                        <a:t>State of NSW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/>
                        <a:t>Sydney suburbs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/>
                        <a:t>Population 65 years old and above</a:t>
                      </a:r>
                      <a:endParaRPr lang="en-A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97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39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Viable location for A RESIDENTIAL AGED CARE – </a:t>
            </a:r>
            <a:br>
              <a:rPr lang="en-AU" dirty="0"/>
            </a:br>
            <a:r>
              <a:rPr lang="en-AU" dirty="0"/>
              <a:t>dbscan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6CB27F-CFFD-4F1C-B929-4C021DDAD5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72068" y="1574905"/>
            <a:ext cx="4457353" cy="3920121"/>
          </a:xfrm>
        </p:spPr>
        <p:txBody>
          <a:bodyPr>
            <a:normAutofit/>
          </a:bodyPr>
          <a:lstStyle/>
          <a:p>
            <a:r>
              <a:rPr lang="en-US" dirty="0"/>
              <a:t>densely populated in one area</a:t>
            </a:r>
          </a:p>
          <a:p>
            <a:r>
              <a:rPr lang="en-US" dirty="0"/>
              <a:t>yet distant from the rest of our data</a:t>
            </a:r>
          </a:p>
          <a:p>
            <a:r>
              <a:rPr lang="en-US" dirty="0"/>
              <a:t>supported by the Silhouette Coefficient score 0f 81%</a:t>
            </a:r>
          </a:p>
          <a:p>
            <a:r>
              <a:rPr lang="en-US" dirty="0"/>
              <a:t>suggest that the new residential aged care facility should be in the vicinity of the high clustered area¶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9BA0F8-C2AB-4101-9B49-3603A2BF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053087"/>
            <a:ext cx="6096007" cy="40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5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Viable location for A RESIDENTIAL AGED CARE – </a:t>
            </a:r>
            <a:br>
              <a:rPr lang="en-AU" dirty="0"/>
            </a:br>
            <a:r>
              <a:rPr lang="en-AU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6A018-EA65-4E62-A682-31A91E25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2" y="2091487"/>
            <a:ext cx="4785944" cy="4256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CEC83F-49F2-45AF-A625-49B20EFB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80" y="2129886"/>
            <a:ext cx="4529822" cy="425604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6CB27F-CFFD-4F1C-B929-4C021DDAD5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42136" y="1566278"/>
            <a:ext cx="2506462" cy="42560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i="1" dirty="0"/>
              <a:t>Assumption: location determines level of funding</a:t>
            </a:r>
          </a:p>
          <a:p>
            <a:r>
              <a:rPr lang="en-AU" dirty="0"/>
              <a:t>Longitude and latitude are seen as independent data points</a:t>
            </a:r>
          </a:p>
          <a:p>
            <a:r>
              <a:rPr lang="en-AU" dirty="0"/>
              <a:t>Y = funding</a:t>
            </a:r>
          </a:p>
          <a:p>
            <a:r>
              <a:rPr lang="en-AU" dirty="0"/>
              <a:t>X = longitude and latitude</a:t>
            </a:r>
          </a:p>
        </p:txBody>
      </p:sp>
    </p:spTree>
    <p:extLst>
      <p:ext uri="{BB962C8B-B14F-4D97-AF65-F5344CB8AC3E}">
        <p14:creationId xmlns:p14="http://schemas.microsoft.com/office/powerpoint/2010/main" val="14675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/>
          <a:lstStyle/>
          <a:p>
            <a:pPr algn="l"/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EF50-8D24-4955-9F28-796AE3981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53087"/>
            <a:ext cx="4814166" cy="374140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Australian population is living longer due to better living conditions and medical breakthroughs. The Australian bureau of statistics predicted that the Australian population will live past 80 years old</a:t>
            </a:r>
          </a:p>
          <a:p>
            <a:r>
              <a:rPr lang="en-AU" dirty="0"/>
              <a:t>increased pressure in life hinders family for being physically responsible for their aged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CDCBA-AC42-4D57-8F4D-A0C2EBC9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20" y="1392517"/>
            <a:ext cx="5646925" cy="374140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B344A8-E9B3-457E-9C45-B5546FA8F01B}"/>
              </a:ext>
            </a:extLst>
          </p:cNvPr>
          <p:cNvSpPr txBox="1">
            <a:spLocks/>
          </p:cNvSpPr>
          <p:nvPr/>
        </p:nvSpPr>
        <p:spPr>
          <a:xfrm>
            <a:off x="5861320" y="5178313"/>
            <a:ext cx="5646925" cy="704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b="1" i="1" dirty="0"/>
              <a:t>Hence the growth of residential aged care facilities</a:t>
            </a:r>
          </a:p>
        </p:txBody>
      </p:sp>
    </p:spTree>
    <p:extLst>
      <p:ext uri="{BB962C8B-B14F-4D97-AF65-F5344CB8AC3E}">
        <p14:creationId xmlns:p14="http://schemas.microsoft.com/office/powerpoint/2010/main" val="318080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1130443" cy="1434570"/>
          </a:xfrm>
        </p:spPr>
        <p:txBody>
          <a:bodyPr/>
          <a:lstStyle/>
          <a:p>
            <a:pPr algn="l"/>
            <a:r>
              <a:rPr lang="en-AU" dirty="0"/>
              <a:t>future occupancy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41488-8B4F-40C0-A41B-73224C7D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9" y="1711960"/>
            <a:ext cx="4717791" cy="4749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1DAE9A-19A8-4458-A68A-1B2B35B6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93" y="1711960"/>
            <a:ext cx="5759429" cy="39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7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emotional aspects towards aged care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1B50C-B805-4F88-B797-21011065AA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8678800" cy="24003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Reviews extracted from whirlpool forums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Applied textblob on the reviews</a:t>
            </a:r>
          </a:p>
          <a:p>
            <a:pPr lvl="1"/>
            <a:r>
              <a:rPr lang="en-AU" sz="2000" dirty="0"/>
              <a:t>Used the sentiment function in Textblob</a:t>
            </a:r>
          </a:p>
          <a:p>
            <a:pPr lvl="1"/>
            <a:r>
              <a:rPr lang="en-AU" sz="2000" dirty="0"/>
              <a:t>analysed positive, neutral or negative reviews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11C4B-2190-42B6-AC98-D9929384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947" y="1601612"/>
            <a:ext cx="2943225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21F3E-98C9-499A-B09B-2687457CE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96" y="4151611"/>
            <a:ext cx="1895928" cy="1965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1AF07-16AF-4A60-99C3-E7F9B3A57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298" y="4735735"/>
            <a:ext cx="3718611" cy="17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7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Sentiment analysis on emotional aspects towards aged care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F6A3F-0258-471D-88F3-ED61ED29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46" y="1465199"/>
            <a:ext cx="5747879" cy="4556039"/>
          </a:xfrm>
          <a:prstGeom prst="rect">
            <a:avLst/>
          </a:prstGeom>
        </p:spPr>
      </p:pic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DE4169FB-A537-440C-9B73-1092649A38DA}"/>
              </a:ext>
            </a:extLst>
          </p:cNvPr>
          <p:cNvSpPr/>
          <p:nvPr/>
        </p:nvSpPr>
        <p:spPr>
          <a:xfrm>
            <a:off x="2516758" y="5225644"/>
            <a:ext cx="2656935" cy="917084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Silhouette Score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(76%)</a:t>
            </a:r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346DDE74-C1DC-475F-8268-8B1AE29FBB5B}"/>
              </a:ext>
            </a:extLst>
          </p:cNvPr>
          <p:cNvSpPr/>
          <p:nvPr/>
        </p:nvSpPr>
        <p:spPr>
          <a:xfrm>
            <a:off x="913772" y="1907847"/>
            <a:ext cx="2656935" cy="917084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Positive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(67.42%)</a:t>
            </a:r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74A3D5A5-9673-48E6-9EA0-2A9F6A21B379}"/>
              </a:ext>
            </a:extLst>
          </p:cNvPr>
          <p:cNvSpPr/>
          <p:nvPr/>
        </p:nvSpPr>
        <p:spPr>
          <a:xfrm>
            <a:off x="913772" y="3017031"/>
            <a:ext cx="2656935" cy="917084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Neutral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(8.33 %)</a:t>
            </a:r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D4395497-7CF4-4DC1-9C5E-275AA6C5246C}"/>
              </a:ext>
            </a:extLst>
          </p:cNvPr>
          <p:cNvSpPr/>
          <p:nvPr/>
        </p:nvSpPr>
        <p:spPr>
          <a:xfrm>
            <a:off x="913773" y="4116460"/>
            <a:ext cx="2656935" cy="917084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Negative</a:t>
            </a: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(24.24%)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697D4-AE97-43A3-B07A-78F17A2D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89" y="2005622"/>
            <a:ext cx="904875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D94F6-4294-4BB3-A6D2-0D075B0F7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88" y="3115598"/>
            <a:ext cx="810341" cy="978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741F83-71EA-4368-B11E-01044FCCE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088" y="4242490"/>
            <a:ext cx="810341" cy="797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683536-4F8B-4886-A58B-29A360FF2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674" y="5129376"/>
            <a:ext cx="1338393" cy="11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0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/>
          <a:lstStyle/>
          <a:p>
            <a:pPr algn="l"/>
            <a:r>
              <a:rPr lang="en-AU" dirty="0"/>
              <a:t>eda activities – build a 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EF50-8D24-4955-9F28-796AE3981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53087"/>
            <a:ext cx="10364450" cy="1022622"/>
          </a:xfrm>
        </p:spPr>
        <p:txBody>
          <a:bodyPr>
            <a:normAutofit/>
          </a:bodyPr>
          <a:lstStyle/>
          <a:p>
            <a:r>
              <a:rPr lang="en-AU" dirty="0"/>
              <a:t>A data dictionary was created describing the fields that is required</a:t>
            </a:r>
          </a:p>
          <a:p>
            <a:r>
              <a:rPr lang="en-AU" dirty="0"/>
              <a:t>The data dictionary was inserted into a sqllite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7EFA9-DCE9-4AC8-B4C5-B108391D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2" y="3075709"/>
            <a:ext cx="9577406" cy="31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8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870-19B5-4E08-8A7F-DBA61CFA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4570"/>
          </a:xfrm>
        </p:spPr>
        <p:txBody>
          <a:bodyPr/>
          <a:lstStyle/>
          <a:p>
            <a:pPr algn="l"/>
            <a:r>
              <a:rPr lang="en-AU" dirty="0"/>
              <a:t>eda activities – upload data into sqllite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EF50-8D24-4955-9F28-796AE3981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92072" y="2053087"/>
            <a:ext cx="6586153" cy="3497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following list of data files were uploaded into the database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Estimated population for nsw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List of nsw RESIDENTIAL aged care facilities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PLACES AND OCCUPANCY LEVELS IN RESIDENTIAL AGED CARE aged care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20FB-58B2-4012-944E-FF2CCB4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02" y="6385928"/>
            <a:ext cx="6672887" cy="365125"/>
          </a:xfrm>
        </p:spPr>
        <p:txBody>
          <a:bodyPr/>
          <a:lstStyle/>
          <a:p>
            <a:r>
              <a:rPr lang="en-US" dirty="0"/>
              <a:t>Data from  Australian Bureau of Statistics $ Department of Health - Ageing and Aged Care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65AC3-F21A-4628-9FCF-6FA7C73B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33" y="2053087"/>
            <a:ext cx="3329781" cy="42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904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1239</TotalTime>
  <Words>1714</Words>
  <Application>Microsoft Office PowerPoint</Application>
  <PresentationFormat>Widescreen</PresentationFormat>
  <Paragraphs>220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Tw Cen MT</vt:lpstr>
      <vt:lpstr>Wingdings</vt:lpstr>
      <vt:lpstr>Droplet</vt:lpstr>
      <vt:lpstr>Government funding &amp; SYDNEY RESIDENTIAL Aged Care technical presentation</vt:lpstr>
      <vt:lpstr>Definitions &amp; data sources</vt:lpstr>
      <vt:lpstr>Assumptions &amp; focus area</vt:lpstr>
      <vt:lpstr>introduction</vt:lpstr>
      <vt:lpstr>future occupancy</vt:lpstr>
      <vt:lpstr>emotional aspects towards aged care</vt:lpstr>
      <vt:lpstr>Sentiment analysis on emotional aspects towards aged care</vt:lpstr>
      <vt:lpstr>eda activities – build a data dictionary</vt:lpstr>
      <vt:lpstr>eda activities – upload data into sqllite</vt:lpstr>
      <vt:lpstr>eda activities – population and residential aged care occupancy</vt:lpstr>
      <vt:lpstr>eda activities – occupancy and population</vt:lpstr>
      <vt:lpstr>eda activities – occupancy and population</vt:lpstr>
      <vt:lpstr>eda activities – occupancy and population- correlation</vt:lpstr>
      <vt:lpstr>eda activities – Location of nsw facilities </vt:lpstr>
      <vt:lpstr>eda activities – Location of Sydney facilities </vt:lpstr>
      <vt:lpstr>Correlation of the distances</vt:lpstr>
      <vt:lpstr>Correlation of the reduced key landmarks</vt:lpstr>
      <vt:lpstr>government funding influencers – model evaluations</vt:lpstr>
      <vt:lpstr>government funding influencers – model evaluations</vt:lpstr>
      <vt:lpstr>government funding influencers – classification models</vt:lpstr>
      <vt:lpstr>government funding influencers – classification models</vt:lpstr>
      <vt:lpstr>government funding influencers – why these models?</vt:lpstr>
      <vt:lpstr>government funding influencers – findings</vt:lpstr>
      <vt:lpstr>Next steps </vt:lpstr>
      <vt:lpstr>PowerPoint Presentation</vt:lpstr>
      <vt:lpstr>future occupancy – linear regression model</vt:lpstr>
      <vt:lpstr>future occupancy – residuals</vt:lpstr>
      <vt:lpstr>future occupancy – prediction</vt:lpstr>
      <vt:lpstr>government funding influencers</vt:lpstr>
      <vt:lpstr>Viable location for A RESIDENTIAL AGED CARE –  dbscan</vt:lpstr>
      <vt:lpstr>Viable location for A RESIDENTIAL AGED CARE –  k 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W</dc:creator>
  <cp:lastModifiedBy>L W</cp:lastModifiedBy>
  <cp:revision>51</cp:revision>
  <dcterms:created xsi:type="dcterms:W3CDTF">2018-03-23T03:53:21Z</dcterms:created>
  <dcterms:modified xsi:type="dcterms:W3CDTF">2018-05-17T06:40:57Z</dcterms:modified>
</cp:coreProperties>
</file>