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9"/>
  </p:notesMasterIdLst>
  <p:sldIdLst>
    <p:sldId id="299" r:id="rId2"/>
    <p:sldId id="263" r:id="rId3"/>
    <p:sldId id="304" r:id="rId4"/>
    <p:sldId id="309" r:id="rId5"/>
    <p:sldId id="311" r:id="rId6"/>
    <p:sldId id="312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W" userId="66c718a708214411" providerId="LiveId" clId="{30B1A51E-4B7A-484F-BDE0-19C2C3D2B1FB}"/>
    <pc:docChg chg="undo redo custSel addSld delSld modSld sldOrd">
      <pc:chgData name="L W" userId="66c718a708214411" providerId="LiveId" clId="{30B1A51E-4B7A-484F-BDE0-19C2C3D2B1FB}" dt="2018-05-23T02:13:44.318" v="13301" actId="20577"/>
      <pc:docMkLst>
        <pc:docMk/>
      </pc:docMkLst>
      <pc:sldChg chg="addSp delSp modSp add del modAnim">
        <pc:chgData name="L W" userId="66c718a708214411" providerId="LiveId" clId="{30B1A51E-4B7A-484F-BDE0-19C2C3D2B1FB}" dt="2018-05-22T05:02:26.635" v="12414"/>
        <pc:sldMkLst>
          <pc:docMk/>
          <pc:sldMk cId="3180803239" sldId="263"/>
        </pc:sldMkLst>
        <pc:spChg chg="mod">
          <ac:chgData name="L W" userId="66c718a708214411" providerId="LiveId" clId="{30B1A51E-4B7A-484F-BDE0-19C2C3D2B1FB}" dt="2018-05-22T01:43:57.480" v="11509" actId="14100"/>
          <ac:spMkLst>
            <pc:docMk/>
            <pc:sldMk cId="3180803239" sldId="263"/>
            <ac:spMk id="2" creationId="{BB31F870-19B5-4E08-8A7F-DBA61CFAC277}"/>
          </ac:spMkLst>
        </pc:spChg>
        <pc:spChg chg="mod">
          <ac:chgData name="L W" userId="66c718a708214411" providerId="LiveId" clId="{30B1A51E-4B7A-484F-BDE0-19C2C3D2B1FB}" dt="2018-05-22T01:45:32.902" v="11529" actId="14100"/>
          <ac:spMkLst>
            <pc:docMk/>
            <pc:sldMk cId="3180803239" sldId="263"/>
            <ac:spMk id="3" creationId="{7089EF50-8D24-4955-9F28-796AE3981B03}"/>
          </ac:spMkLst>
        </pc:spChg>
        <pc:spChg chg="mod">
          <ac:chgData name="L W" userId="66c718a708214411" providerId="LiveId" clId="{30B1A51E-4B7A-484F-BDE0-19C2C3D2B1FB}" dt="2018-05-22T01:48:03.631" v="11638" actId="14100"/>
          <ac:spMkLst>
            <pc:docMk/>
            <pc:sldMk cId="3180803239" sldId="263"/>
            <ac:spMk id="4" creationId="{39FF20FB-58B2-4012-944E-FF2CCB49639E}"/>
          </ac:spMkLst>
        </pc:spChg>
        <pc:spChg chg="mod">
          <ac:chgData name="L W" userId="66c718a708214411" providerId="LiveId" clId="{30B1A51E-4B7A-484F-BDE0-19C2C3D2B1FB}" dt="2018-05-22T01:45:13.533" v="11525" actId="1076"/>
          <ac:spMkLst>
            <pc:docMk/>
            <pc:sldMk cId="3180803239" sldId="263"/>
            <ac:spMk id="8" creationId="{DFB344A8-E9B3-457E-9C45-B5546FA8F01B}"/>
          </ac:spMkLst>
        </pc:spChg>
        <pc:picChg chg="del">
          <ac:chgData name="L W" userId="66c718a708214411" providerId="LiveId" clId="{30B1A51E-4B7A-484F-BDE0-19C2C3D2B1FB}" dt="2018-05-22T01:42:32.005" v="11495" actId="478"/>
          <ac:picMkLst>
            <pc:docMk/>
            <pc:sldMk cId="3180803239" sldId="263"/>
            <ac:picMk id="6" creationId="{AC4CDCBA-AC42-4D57-8F4D-A0C2EBC9485B}"/>
          </ac:picMkLst>
        </pc:picChg>
        <pc:picChg chg="add mod">
          <ac:chgData name="L W" userId="66c718a708214411" providerId="LiveId" clId="{30B1A51E-4B7A-484F-BDE0-19C2C3D2B1FB}" dt="2018-05-22T01:43:36.470" v="11506" actId="1076"/>
          <ac:picMkLst>
            <pc:docMk/>
            <pc:sldMk cId="3180803239" sldId="263"/>
            <ac:picMk id="7" creationId="{3777B985-CDD8-4860-A83C-53CA948B1619}"/>
          </ac:picMkLst>
        </pc:picChg>
        <pc:picChg chg="add mod">
          <ac:chgData name="L W" userId="66c718a708214411" providerId="LiveId" clId="{30B1A51E-4B7A-484F-BDE0-19C2C3D2B1FB}" dt="2018-05-22T01:43:48.646" v="11508" actId="1076"/>
          <ac:picMkLst>
            <pc:docMk/>
            <pc:sldMk cId="3180803239" sldId="263"/>
            <ac:picMk id="9" creationId="{87553D40-685E-4255-8485-72592190FFB2}"/>
          </ac:picMkLst>
        </pc:picChg>
        <pc:picChg chg="add mod">
          <ac:chgData name="L W" userId="66c718a708214411" providerId="LiveId" clId="{30B1A51E-4B7A-484F-BDE0-19C2C3D2B1FB}" dt="2018-05-22T01:45:01.309" v="11523" actId="1076"/>
          <ac:picMkLst>
            <pc:docMk/>
            <pc:sldMk cId="3180803239" sldId="263"/>
            <ac:picMk id="10" creationId="{FE57A4C0-1676-4277-A77D-51C0C0E2D310}"/>
          </ac:picMkLst>
        </pc:picChg>
      </pc:sldChg>
      <pc:sldChg chg="modSp add del">
        <pc:chgData name="L W" userId="66c718a708214411" providerId="LiveId" clId="{30B1A51E-4B7A-484F-BDE0-19C2C3D2B1FB}" dt="2018-05-22T01:26:37.446" v="11475" actId="27636"/>
        <pc:sldMkLst>
          <pc:docMk/>
          <pc:sldMk cId="662645615" sldId="286"/>
        </pc:sldMkLst>
        <pc:spChg chg="mod">
          <ac:chgData name="L W" userId="66c718a708214411" providerId="LiveId" clId="{30B1A51E-4B7A-484F-BDE0-19C2C3D2B1FB}" dt="2018-05-07T11:07:45.668" v="9028" actId="6549"/>
          <ac:spMkLst>
            <pc:docMk/>
            <pc:sldMk cId="662645615" sldId="286"/>
            <ac:spMk id="2" creationId="{BB31F870-19B5-4E08-8A7F-DBA61CFAC277}"/>
          </ac:spMkLst>
        </pc:spChg>
        <pc:spChg chg="mod">
          <ac:chgData name="L W" userId="66c718a708214411" providerId="LiveId" clId="{30B1A51E-4B7A-484F-BDE0-19C2C3D2B1FB}" dt="2018-05-22T01:26:37.446" v="11475" actId="27636"/>
          <ac:spMkLst>
            <pc:docMk/>
            <pc:sldMk cId="662645615" sldId="286"/>
            <ac:spMk id="5" creationId="{E4F44DD3-B1DA-464D-B988-7CD39C30D89A}"/>
          </ac:spMkLst>
        </pc:spChg>
      </pc:sldChg>
      <pc:sldChg chg="modSp add del">
        <pc:chgData name="L W" userId="66c718a708214411" providerId="LiveId" clId="{30B1A51E-4B7A-484F-BDE0-19C2C3D2B1FB}" dt="2018-05-22T02:08:01.352" v="11911" actId="2696"/>
        <pc:sldMkLst>
          <pc:docMk/>
          <pc:sldMk cId="3586492571" sldId="291"/>
        </pc:sldMkLst>
        <pc:spChg chg="mod">
          <ac:chgData name="L W" userId="66c718a708214411" providerId="LiveId" clId="{30B1A51E-4B7A-484F-BDE0-19C2C3D2B1FB}" dt="2018-05-22T01:46:26.322" v="11531" actId="6549"/>
          <ac:spMkLst>
            <pc:docMk/>
            <pc:sldMk cId="3586492571" sldId="291"/>
            <ac:spMk id="2" creationId="{BB31F870-19B5-4E08-8A7F-DBA61CFAC277}"/>
          </ac:spMkLst>
        </pc:spChg>
      </pc:sldChg>
      <pc:sldChg chg="addSp delSp modSp add">
        <pc:chgData name="L W" userId="66c718a708214411" providerId="LiveId" clId="{30B1A51E-4B7A-484F-BDE0-19C2C3D2B1FB}" dt="2018-05-23T02:13:44.318" v="13301" actId="20577"/>
        <pc:sldMkLst>
          <pc:docMk/>
          <pc:sldMk cId="2325800069" sldId="299"/>
        </pc:sldMkLst>
        <pc:spChg chg="mod">
          <ac:chgData name="L W" userId="66c718a708214411" providerId="LiveId" clId="{30B1A51E-4B7A-484F-BDE0-19C2C3D2B1FB}" dt="2018-05-23T02:13:44.318" v="13301" actId="20577"/>
          <ac:spMkLst>
            <pc:docMk/>
            <pc:sldMk cId="2325800069" sldId="299"/>
            <ac:spMk id="2" creationId="{3DB483D8-0177-47D2-A2A2-5C8D8CA487F9}"/>
          </ac:spMkLst>
        </pc:spChg>
        <pc:spChg chg="add del mod">
          <ac:chgData name="L W" userId="66c718a708214411" providerId="LiveId" clId="{30B1A51E-4B7A-484F-BDE0-19C2C3D2B1FB}" dt="2018-05-23T00:00:28.173" v="12453" actId="478"/>
          <ac:spMkLst>
            <pc:docMk/>
            <pc:sldMk cId="2325800069" sldId="299"/>
            <ac:spMk id="4" creationId="{BCD24910-838D-4DE4-AB82-C96ACE4A9724}"/>
          </ac:spMkLst>
        </pc:spChg>
        <pc:spChg chg="add del mod">
          <ac:chgData name="L W" userId="66c718a708214411" providerId="LiveId" clId="{30B1A51E-4B7A-484F-BDE0-19C2C3D2B1FB}" dt="2018-05-23T00:00:31.550" v="12455" actId="27636"/>
          <ac:spMkLst>
            <pc:docMk/>
            <pc:sldMk cId="2325800069" sldId="299"/>
            <ac:spMk id="8" creationId="{FFEBF6F9-BAC9-4514-9290-D5FFE0565125}"/>
          </ac:spMkLst>
        </pc:spChg>
      </pc:sldChg>
      <pc:sldChg chg="add del">
        <pc:chgData name="L W" userId="66c718a708214411" providerId="LiveId" clId="{30B1A51E-4B7A-484F-BDE0-19C2C3D2B1FB}" dt="2018-05-22T01:28:22.240" v="11493" actId="2696"/>
        <pc:sldMkLst>
          <pc:docMk/>
          <pc:sldMk cId="2332751598" sldId="302"/>
        </pc:sldMkLst>
      </pc:sldChg>
      <pc:sldChg chg="addSp delSp modSp add del">
        <pc:chgData name="L W" userId="66c718a708214411" providerId="LiveId" clId="{30B1A51E-4B7A-484F-BDE0-19C2C3D2B1FB}" dt="2018-05-22T01:45:46.494" v="11530" actId="2696"/>
        <pc:sldMkLst>
          <pc:docMk/>
          <pc:sldMk cId="3509910529" sldId="303"/>
        </pc:sldMkLst>
        <pc:spChg chg="mod">
          <ac:chgData name="L W" userId="66c718a708214411" providerId="LiveId" clId="{30B1A51E-4B7A-484F-BDE0-19C2C3D2B1FB}" dt="2018-05-22T01:42:44.011" v="11496" actId="6549"/>
          <ac:spMkLst>
            <pc:docMk/>
            <pc:sldMk cId="3509910529" sldId="303"/>
            <ac:spMk id="2" creationId="{BB31F870-19B5-4E08-8A7F-DBA61CFAC277}"/>
          </ac:spMkLst>
        </pc:spChg>
        <pc:picChg chg="add mod">
          <ac:chgData name="L W" userId="66c718a708214411" providerId="LiveId" clId="{30B1A51E-4B7A-484F-BDE0-19C2C3D2B1FB}" dt="2018-05-22T01:27:45.799" v="11476" actId="1076"/>
          <ac:picMkLst>
            <pc:docMk/>
            <pc:sldMk cId="3509910529" sldId="303"/>
            <ac:picMk id="3" creationId="{FF8DD12B-E527-4104-B247-94B49778C4F4}"/>
          </ac:picMkLst>
        </pc:picChg>
        <pc:picChg chg="add mod">
          <ac:chgData name="L W" userId="66c718a708214411" providerId="LiveId" clId="{30B1A51E-4B7A-484F-BDE0-19C2C3D2B1FB}" dt="2018-05-21T01:41:01.797" v="11382" actId="1076"/>
          <ac:picMkLst>
            <pc:docMk/>
            <pc:sldMk cId="3509910529" sldId="303"/>
            <ac:picMk id="6" creationId="{13B90E13-B3DB-4EEE-B0C2-0807D9F84D0D}"/>
          </ac:picMkLst>
        </pc:picChg>
        <pc:picChg chg="del mod">
          <ac:chgData name="L W" userId="66c718a708214411" providerId="LiveId" clId="{30B1A51E-4B7A-484F-BDE0-19C2C3D2B1FB}" dt="2018-05-21T01:41:52.958" v="11396" actId="14100"/>
          <ac:picMkLst>
            <pc:docMk/>
            <pc:sldMk cId="3509910529" sldId="303"/>
            <ac:picMk id="7" creationId="{88341488-8B4F-40C0-A41B-73224C7DA0F6}"/>
          </ac:picMkLst>
        </pc:picChg>
        <pc:picChg chg="mod">
          <ac:chgData name="L W" userId="66c718a708214411" providerId="LiveId" clId="{30B1A51E-4B7A-484F-BDE0-19C2C3D2B1FB}" dt="2018-05-21T01:43:12.286" v="11405" actId="1076"/>
          <ac:picMkLst>
            <pc:docMk/>
            <pc:sldMk cId="3509910529" sldId="303"/>
            <ac:picMk id="12" creationId="{001DAE9A-19A8-4458-A68A-1B2B35B64693}"/>
          </ac:picMkLst>
        </pc:picChg>
      </pc:sldChg>
      <pc:sldChg chg="addSp delSp modSp add ord modAnim">
        <pc:chgData name="L W" userId="66c718a708214411" providerId="LiveId" clId="{30B1A51E-4B7A-484F-BDE0-19C2C3D2B1FB}" dt="2018-05-23T00:34:35.710" v="13262"/>
        <pc:sldMkLst>
          <pc:docMk/>
          <pc:sldMk cId="509144399" sldId="304"/>
        </pc:sldMkLst>
        <pc:spChg chg="mod">
          <ac:chgData name="L W" userId="66c718a708214411" providerId="LiveId" clId="{30B1A51E-4B7A-484F-BDE0-19C2C3D2B1FB}" dt="2018-05-22T01:47:38.926" v="11635" actId="14100"/>
          <ac:spMkLst>
            <pc:docMk/>
            <pc:sldMk cId="509144399" sldId="304"/>
            <ac:spMk id="2" creationId="{BB31F870-19B5-4E08-8A7F-DBA61CFAC277}"/>
          </ac:spMkLst>
        </pc:spChg>
        <pc:spChg chg="del">
          <ac:chgData name="L W" userId="66c718a708214411" providerId="LiveId" clId="{30B1A51E-4B7A-484F-BDE0-19C2C3D2B1FB}" dt="2018-05-21T01:45:48.657" v="11422" actId="478"/>
          <ac:spMkLst>
            <pc:docMk/>
            <pc:sldMk cId="509144399" sldId="304"/>
            <ac:spMk id="7" creationId="{DE4169FB-A537-440C-9B73-1092649A38DA}"/>
          </ac:spMkLst>
        </pc:spChg>
        <pc:spChg chg="mod">
          <ac:chgData name="L W" userId="66c718a708214411" providerId="LiveId" clId="{30B1A51E-4B7A-484F-BDE0-19C2C3D2B1FB}" dt="2018-05-22T01:48:29.822" v="11639" actId="1076"/>
          <ac:spMkLst>
            <pc:docMk/>
            <pc:sldMk cId="509144399" sldId="304"/>
            <ac:spMk id="11" creationId="{74A3D5A5-9673-48E6-9EA0-2A9F6A21B379}"/>
          </ac:spMkLst>
        </pc:spChg>
        <pc:spChg chg="mod">
          <ac:chgData name="L W" userId="66c718a708214411" providerId="LiveId" clId="{30B1A51E-4B7A-484F-BDE0-19C2C3D2B1FB}" dt="2018-05-22T01:48:36.498" v="11640" actId="1076"/>
          <ac:spMkLst>
            <pc:docMk/>
            <pc:sldMk cId="509144399" sldId="304"/>
            <ac:spMk id="12" creationId="{D4395497-7CF4-4DC1-9C5E-275AA6C5246C}"/>
          </ac:spMkLst>
        </pc:spChg>
        <pc:picChg chg="mod">
          <ac:chgData name="L W" userId="66c718a708214411" providerId="LiveId" clId="{30B1A51E-4B7A-484F-BDE0-19C2C3D2B1FB}" dt="2018-05-22T01:47:32.878" v="11634" actId="1076"/>
          <ac:picMkLst>
            <pc:docMk/>
            <pc:sldMk cId="509144399" sldId="304"/>
            <ac:picMk id="3" creationId="{453F6A3F-0258-471D-88F3-ED61ED29B4B5}"/>
          </ac:picMkLst>
        </pc:picChg>
        <pc:picChg chg="mod">
          <ac:chgData name="L W" userId="66c718a708214411" providerId="LiveId" clId="{30B1A51E-4B7A-484F-BDE0-19C2C3D2B1FB}" dt="2018-05-22T01:48:29.822" v="11639" actId="1076"/>
          <ac:picMkLst>
            <pc:docMk/>
            <pc:sldMk cId="509144399" sldId="304"/>
            <ac:picMk id="6" creationId="{0A0D94F6-4294-4BB3-A6D2-0D075B0F79BD}"/>
          </ac:picMkLst>
        </pc:picChg>
        <pc:picChg chg="add mod">
          <ac:chgData name="L W" userId="66c718a708214411" providerId="LiveId" clId="{30B1A51E-4B7A-484F-BDE0-19C2C3D2B1FB}" dt="2018-05-22T01:52:30.655" v="11649" actId="1076"/>
          <ac:picMkLst>
            <pc:docMk/>
            <pc:sldMk cId="509144399" sldId="304"/>
            <ac:picMk id="8" creationId="{874622D5-96C1-4C1A-9578-66B46FB35191}"/>
          </ac:picMkLst>
        </pc:picChg>
        <pc:picChg chg="mod">
          <ac:chgData name="L W" userId="66c718a708214411" providerId="LiveId" clId="{30B1A51E-4B7A-484F-BDE0-19C2C3D2B1FB}" dt="2018-05-22T01:48:36.498" v="11640" actId="1076"/>
          <ac:picMkLst>
            <pc:docMk/>
            <pc:sldMk cId="509144399" sldId="304"/>
            <ac:picMk id="13" creationId="{B8741F83-71EA-4368-B11E-01044FCCE943}"/>
          </ac:picMkLst>
        </pc:picChg>
        <pc:picChg chg="del">
          <ac:chgData name="L W" userId="66c718a708214411" providerId="LiveId" clId="{30B1A51E-4B7A-484F-BDE0-19C2C3D2B1FB}" dt="2018-05-21T01:45:48.657" v="11422" actId="478"/>
          <ac:picMkLst>
            <pc:docMk/>
            <pc:sldMk cId="509144399" sldId="304"/>
            <ac:picMk id="14" creationId="{69683536-4F8B-4886-A58B-29A360FF2283}"/>
          </ac:picMkLst>
        </pc:picChg>
      </pc:sldChg>
      <pc:sldChg chg="addSp delSp modSp add ord modAnim">
        <pc:chgData name="L W" userId="66c718a708214411" providerId="LiveId" clId="{30B1A51E-4B7A-484F-BDE0-19C2C3D2B1FB}" dt="2018-05-23T00:02:39.239" v="12573" actId="20577"/>
        <pc:sldMkLst>
          <pc:docMk/>
          <pc:sldMk cId="249713419" sldId="309"/>
        </pc:sldMkLst>
        <pc:spChg chg="mod">
          <ac:chgData name="L W" userId="66c718a708214411" providerId="LiveId" clId="{30B1A51E-4B7A-484F-BDE0-19C2C3D2B1FB}" dt="2018-05-23T00:02:06.472" v="12515" actId="20577"/>
          <ac:spMkLst>
            <pc:docMk/>
            <pc:sldMk cId="249713419" sldId="309"/>
            <ac:spMk id="2" creationId="{BB31F870-19B5-4E08-8A7F-DBA61CFAC277}"/>
          </ac:spMkLst>
        </pc:spChg>
        <pc:spChg chg="add del mod">
          <ac:chgData name="L W" userId="66c718a708214411" providerId="LiveId" clId="{30B1A51E-4B7A-484F-BDE0-19C2C3D2B1FB}" dt="2018-05-22T01:56:17.324" v="11783" actId="478"/>
          <ac:spMkLst>
            <pc:docMk/>
            <pc:sldMk cId="249713419" sldId="309"/>
            <ac:spMk id="5" creationId="{349362EA-2B2E-4117-8BDC-79C0C1DF6F2D}"/>
          </ac:spMkLst>
        </pc:spChg>
        <pc:spChg chg="mod">
          <ac:chgData name="L W" userId="66c718a708214411" providerId="LiveId" clId="{30B1A51E-4B7A-484F-BDE0-19C2C3D2B1FB}" dt="2018-05-22T02:04:49.823" v="11897" actId="164"/>
          <ac:spMkLst>
            <pc:docMk/>
            <pc:sldMk cId="249713419" sldId="309"/>
            <ac:spMk id="8" creationId="{FE449B87-509D-400D-B445-8120AE42E138}"/>
          </ac:spMkLst>
        </pc:spChg>
        <pc:spChg chg="mod">
          <ac:chgData name="L W" userId="66c718a708214411" providerId="LiveId" clId="{30B1A51E-4B7A-484F-BDE0-19C2C3D2B1FB}" dt="2018-05-22T02:04:49.823" v="11897" actId="164"/>
          <ac:spMkLst>
            <pc:docMk/>
            <pc:sldMk cId="249713419" sldId="309"/>
            <ac:spMk id="9" creationId="{A4E2A82D-90ED-4A3E-9691-E4FEB3FCB16A}"/>
          </ac:spMkLst>
        </pc:spChg>
        <pc:spChg chg="mod">
          <ac:chgData name="L W" userId="66c718a708214411" providerId="LiveId" clId="{30B1A51E-4B7A-484F-BDE0-19C2C3D2B1FB}" dt="2018-05-22T02:04:49.823" v="11897" actId="164"/>
          <ac:spMkLst>
            <pc:docMk/>
            <pc:sldMk cId="249713419" sldId="309"/>
            <ac:spMk id="10" creationId="{8DDF2AA4-BFF9-4567-82FA-CC6AA1CA6B4D}"/>
          </ac:spMkLst>
        </pc:spChg>
        <pc:spChg chg="mod">
          <ac:chgData name="L W" userId="66c718a708214411" providerId="LiveId" clId="{30B1A51E-4B7A-484F-BDE0-19C2C3D2B1FB}" dt="2018-05-22T02:04:49.823" v="11897" actId="164"/>
          <ac:spMkLst>
            <pc:docMk/>
            <pc:sldMk cId="249713419" sldId="309"/>
            <ac:spMk id="11" creationId="{4AA2863D-FEE5-49A2-B64B-BC21A976BB6E}"/>
          </ac:spMkLst>
        </pc:spChg>
        <pc:spChg chg="add mod">
          <ac:chgData name="L W" userId="66c718a708214411" providerId="LiveId" clId="{30B1A51E-4B7A-484F-BDE0-19C2C3D2B1FB}" dt="2018-05-22T02:04:49.823" v="11897" actId="164"/>
          <ac:spMkLst>
            <pc:docMk/>
            <pc:sldMk cId="249713419" sldId="309"/>
            <ac:spMk id="12" creationId="{65ADDFE4-FAC3-4707-ABF0-85F9E6B11E6F}"/>
          </ac:spMkLst>
        </pc:spChg>
        <pc:spChg chg="del">
          <ac:chgData name="L W" userId="66c718a708214411" providerId="LiveId" clId="{30B1A51E-4B7A-484F-BDE0-19C2C3D2B1FB}" dt="2018-05-22T01:56:12.369" v="11782" actId="478"/>
          <ac:spMkLst>
            <pc:docMk/>
            <pc:sldMk cId="249713419" sldId="309"/>
            <ac:spMk id="13" creationId="{F519A2D3-CD8F-4BFF-9877-AB7555032D08}"/>
          </ac:spMkLst>
        </pc:spChg>
        <pc:spChg chg="mod">
          <ac:chgData name="L W" userId="66c718a708214411" providerId="LiveId" clId="{30B1A51E-4B7A-484F-BDE0-19C2C3D2B1FB}" dt="2018-05-23T00:02:39.239" v="12573" actId="20577"/>
          <ac:spMkLst>
            <pc:docMk/>
            <pc:sldMk cId="249713419" sldId="309"/>
            <ac:spMk id="14" creationId="{29CCBDAF-52F0-406D-B6C9-58B0B53E4290}"/>
          </ac:spMkLst>
        </pc:spChg>
        <pc:grpChg chg="add mod">
          <ac:chgData name="L W" userId="66c718a708214411" providerId="LiveId" clId="{30B1A51E-4B7A-484F-BDE0-19C2C3D2B1FB}" dt="2018-05-22T02:05:00.441" v="11898" actId="1076"/>
          <ac:grpSpMkLst>
            <pc:docMk/>
            <pc:sldMk cId="249713419" sldId="309"/>
            <ac:grpSpMk id="6" creationId="{5B8019EB-9818-4F89-98E4-C6FA8D2BBF0D}"/>
          </ac:grpSpMkLst>
        </pc:grpChg>
      </pc:sldChg>
      <pc:sldChg chg="modSp add del ord">
        <pc:chgData name="L W" userId="66c718a708214411" providerId="LiveId" clId="{30B1A51E-4B7A-484F-BDE0-19C2C3D2B1FB}" dt="2018-05-22T04:59:40.255" v="12329" actId="2696"/>
        <pc:sldMkLst>
          <pc:docMk/>
          <pc:sldMk cId="647672079" sldId="310"/>
        </pc:sldMkLst>
        <pc:spChg chg="mod">
          <ac:chgData name="L W" userId="66c718a708214411" providerId="LiveId" clId="{30B1A51E-4B7A-484F-BDE0-19C2C3D2B1FB}" dt="2018-05-22T02:05:29.156" v="11906" actId="20577"/>
          <ac:spMkLst>
            <pc:docMk/>
            <pc:sldMk cId="647672079" sldId="310"/>
            <ac:spMk id="2" creationId="{BB31F870-19B5-4E08-8A7F-DBA61CFAC277}"/>
          </ac:spMkLst>
        </pc:spChg>
      </pc:sldChg>
      <pc:sldChg chg="addSp delSp modSp add ord modAnim">
        <pc:chgData name="L W" userId="66c718a708214411" providerId="LiveId" clId="{30B1A51E-4B7A-484F-BDE0-19C2C3D2B1FB}" dt="2018-05-22T05:03:35.177" v="12415"/>
        <pc:sldMkLst>
          <pc:docMk/>
          <pc:sldMk cId="1871649280" sldId="311"/>
        </pc:sldMkLst>
        <pc:spChg chg="mod">
          <ac:chgData name="L W" userId="66c718a708214411" providerId="LiveId" clId="{30B1A51E-4B7A-484F-BDE0-19C2C3D2B1FB}" dt="2018-05-22T04:56:04.345" v="12200" actId="1076"/>
          <ac:spMkLst>
            <pc:docMk/>
            <pc:sldMk cId="1871649280" sldId="311"/>
            <ac:spMk id="2" creationId="{BB31F870-19B5-4E08-8A7F-DBA61CFAC277}"/>
          </ac:spMkLst>
        </pc:spChg>
        <pc:spChg chg="mod">
          <ac:chgData name="L W" userId="66c718a708214411" providerId="LiveId" clId="{30B1A51E-4B7A-484F-BDE0-19C2C3D2B1FB}" dt="2018-05-22T05:00:45.923" v="12410" actId="14100"/>
          <ac:spMkLst>
            <pc:docMk/>
            <pc:sldMk cId="1871649280" sldId="311"/>
            <ac:spMk id="3" creationId="{7089EF50-8D24-4955-9F28-796AE3981B03}"/>
          </ac:spMkLst>
        </pc:spChg>
        <pc:spChg chg="add del mod">
          <ac:chgData name="L W" userId="66c718a708214411" providerId="LiveId" clId="{30B1A51E-4B7A-484F-BDE0-19C2C3D2B1FB}" dt="2018-05-22T04:57:01.287" v="12210" actId="478"/>
          <ac:spMkLst>
            <pc:docMk/>
            <pc:sldMk cId="1871649280" sldId="311"/>
            <ac:spMk id="5" creationId="{C0488BA1-9D1F-4D3C-97C7-D86DCF32D911}"/>
          </ac:spMkLst>
        </pc:spChg>
        <pc:spChg chg="add mod">
          <ac:chgData name="L W" userId="66c718a708214411" providerId="LiveId" clId="{30B1A51E-4B7A-484F-BDE0-19C2C3D2B1FB}" dt="2018-05-22T04:58:10.017" v="12226" actId="1076"/>
          <ac:spMkLst>
            <pc:docMk/>
            <pc:sldMk cId="1871649280" sldId="311"/>
            <ac:spMk id="6" creationId="{51FC8BB8-5820-43E1-9EAC-7494373089FA}"/>
          </ac:spMkLst>
        </pc:spChg>
        <pc:spChg chg="add mod">
          <ac:chgData name="L W" userId="66c718a708214411" providerId="LiveId" clId="{30B1A51E-4B7A-484F-BDE0-19C2C3D2B1FB}" dt="2018-05-22T04:58:19.066" v="12228" actId="1076"/>
          <ac:spMkLst>
            <pc:docMk/>
            <pc:sldMk cId="1871649280" sldId="311"/>
            <ac:spMk id="8" creationId="{3DA0E51F-B76D-438E-8B71-F63CD087FE3E}"/>
          </ac:spMkLst>
        </pc:spChg>
        <pc:spChg chg="del">
          <ac:chgData name="L W" userId="66c718a708214411" providerId="LiveId" clId="{30B1A51E-4B7A-484F-BDE0-19C2C3D2B1FB}" dt="2018-05-21T01:44:34.875" v="11416" actId="478"/>
          <ac:spMkLst>
            <pc:docMk/>
            <pc:sldMk cId="1871649280" sldId="311"/>
            <ac:spMk id="8" creationId="{DFB344A8-E9B3-457E-9C45-B5546FA8F01B}"/>
          </ac:spMkLst>
        </pc:spChg>
        <pc:spChg chg="add mod">
          <ac:chgData name="L W" userId="66c718a708214411" providerId="LiveId" clId="{30B1A51E-4B7A-484F-BDE0-19C2C3D2B1FB}" dt="2018-05-22T04:58:19.066" v="12228" actId="1076"/>
          <ac:spMkLst>
            <pc:docMk/>
            <pc:sldMk cId="1871649280" sldId="311"/>
            <ac:spMk id="9" creationId="{5623FC3E-6B83-4FB6-9757-06B5967A29B8}"/>
          </ac:spMkLst>
        </pc:spChg>
        <pc:grpChg chg="add mod">
          <ac:chgData name="L W" userId="66c718a708214411" providerId="LiveId" clId="{30B1A51E-4B7A-484F-BDE0-19C2C3D2B1FB}" dt="2018-05-22T04:58:01.096" v="12224" actId="1076"/>
          <ac:grpSpMkLst>
            <pc:docMk/>
            <pc:sldMk cId="1871649280" sldId="311"/>
            <ac:grpSpMk id="10" creationId="{70FA35DA-4EA1-490F-9190-F6609F848777}"/>
          </ac:grpSpMkLst>
        </pc:grpChg>
        <pc:picChg chg="del">
          <ac:chgData name="L W" userId="66c718a708214411" providerId="LiveId" clId="{30B1A51E-4B7A-484F-BDE0-19C2C3D2B1FB}" dt="2018-05-21T01:44:25.757" v="11414" actId="478"/>
          <ac:picMkLst>
            <pc:docMk/>
            <pc:sldMk cId="1871649280" sldId="311"/>
            <ac:picMk id="6" creationId="{AC4CDCBA-AC42-4D57-8F4D-A0C2EBC9485B}"/>
          </ac:picMkLst>
        </pc:picChg>
        <pc:picChg chg="add mod">
          <ac:chgData name="L W" userId="66c718a708214411" providerId="LiveId" clId="{30B1A51E-4B7A-484F-BDE0-19C2C3D2B1FB}" dt="2018-05-22T04:58:19.066" v="12228" actId="1076"/>
          <ac:picMkLst>
            <pc:docMk/>
            <pc:sldMk cId="1871649280" sldId="311"/>
            <ac:picMk id="7" creationId="{8E3391B0-ABB5-4B9F-AFEC-628D675970BE}"/>
          </ac:picMkLst>
        </pc:picChg>
        <pc:picChg chg="add mod">
          <ac:chgData name="L W" userId="66c718a708214411" providerId="LiveId" clId="{30B1A51E-4B7A-484F-BDE0-19C2C3D2B1FB}" dt="2018-05-22T05:01:45.513" v="12413" actId="1076"/>
          <ac:picMkLst>
            <pc:docMk/>
            <pc:sldMk cId="1871649280" sldId="311"/>
            <ac:picMk id="13" creationId="{C9831EF9-1F3D-48B3-9C09-8B0853C34B4A}"/>
          </ac:picMkLst>
        </pc:picChg>
      </pc:sldChg>
      <pc:sldChg chg="addSp delSp modSp add ord">
        <pc:chgData name="L W" userId="66c718a708214411" providerId="LiveId" clId="{30B1A51E-4B7A-484F-BDE0-19C2C3D2B1FB}" dt="2018-05-23T00:31:38.488" v="13261" actId="20577"/>
        <pc:sldMkLst>
          <pc:docMk/>
          <pc:sldMk cId="3503915184" sldId="312"/>
        </pc:sldMkLst>
        <pc:spChg chg="mod">
          <ac:chgData name="L W" userId="66c718a708214411" providerId="LiveId" clId="{30B1A51E-4B7A-484F-BDE0-19C2C3D2B1FB}" dt="2018-05-21T03:35:26.104" v="11465" actId="20577"/>
          <ac:spMkLst>
            <pc:docMk/>
            <pc:sldMk cId="3503915184" sldId="312"/>
            <ac:spMk id="2" creationId="{BB31F870-19B5-4E08-8A7F-DBA61CFAC277}"/>
          </ac:spMkLst>
        </pc:spChg>
        <pc:spChg chg="add mod">
          <ac:chgData name="L W" userId="66c718a708214411" providerId="LiveId" clId="{30B1A51E-4B7A-484F-BDE0-19C2C3D2B1FB}" dt="2018-05-23T00:31:38.488" v="13261" actId="20577"/>
          <ac:spMkLst>
            <pc:docMk/>
            <pc:sldMk cId="3503915184" sldId="312"/>
            <ac:spMk id="5" creationId="{47F9D8F0-FCAA-45CB-94BD-40FE115E3BB8}"/>
          </ac:spMkLst>
        </pc:spChg>
        <pc:spChg chg="add del mod">
          <ac:chgData name="L W" userId="66c718a708214411" providerId="LiveId" clId="{30B1A51E-4B7A-484F-BDE0-19C2C3D2B1FB}" dt="2018-05-23T00:30:01.051" v="13108" actId="478"/>
          <ac:spMkLst>
            <pc:docMk/>
            <pc:sldMk cId="3503915184" sldId="312"/>
            <ac:spMk id="6" creationId="{6F7405B2-80D3-431F-8184-C9ADB897496E}"/>
          </ac:spMkLst>
        </pc:spChg>
        <pc:spChg chg="del">
          <ac:chgData name="L W" userId="66c718a708214411" providerId="LiveId" clId="{30B1A51E-4B7A-484F-BDE0-19C2C3D2B1FB}" dt="2018-05-22T01:25:08.767" v="11467" actId="478"/>
          <ac:spMkLst>
            <pc:docMk/>
            <pc:sldMk cId="3503915184" sldId="312"/>
            <ac:spMk id="8" creationId="{FE449B87-509D-400D-B445-8120AE42E138}"/>
          </ac:spMkLst>
        </pc:spChg>
        <pc:spChg chg="del">
          <ac:chgData name="L W" userId="66c718a708214411" providerId="LiveId" clId="{30B1A51E-4B7A-484F-BDE0-19C2C3D2B1FB}" dt="2018-05-22T01:25:08.767" v="11467" actId="478"/>
          <ac:spMkLst>
            <pc:docMk/>
            <pc:sldMk cId="3503915184" sldId="312"/>
            <ac:spMk id="9" creationId="{A4E2A82D-90ED-4A3E-9691-E4FEB3FCB16A}"/>
          </ac:spMkLst>
        </pc:spChg>
        <pc:spChg chg="del">
          <ac:chgData name="L W" userId="66c718a708214411" providerId="LiveId" clId="{30B1A51E-4B7A-484F-BDE0-19C2C3D2B1FB}" dt="2018-05-22T01:25:08.767" v="11467" actId="478"/>
          <ac:spMkLst>
            <pc:docMk/>
            <pc:sldMk cId="3503915184" sldId="312"/>
            <ac:spMk id="10" creationId="{8DDF2AA4-BFF9-4567-82FA-CC6AA1CA6B4D}"/>
          </ac:spMkLst>
        </pc:spChg>
        <pc:spChg chg="del">
          <ac:chgData name="L W" userId="66c718a708214411" providerId="LiveId" clId="{30B1A51E-4B7A-484F-BDE0-19C2C3D2B1FB}" dt="2018-05-22T01:25:08.767" v="11467" actId="478"/>
          <ac:spMkLst>
            <pc:docMk/>
            <pc:sldMk cId="3503915184" sldId="312"/>
            <ac:spMk id="11" creationId="{4AA2863D-FEE5-49A2-B64B-BC21A976BB6E}"/>
          </ac:spMkLst>
        </pc:spChg>
        <pc:spChg chg="del mod">
          <ac:chgData name="L W" userId="66c718a708214411" providerId="LiveId" clId="{30B1A51E-4B7A-484F-BDE0-19C2C3D2B1FB}" dt="2018-05-23T00:29:57.534" v="13107" actId="478"/>
          <ac:spMkLst>
            <pc:docMk/>
            <pc:sldMk cId="3503915184" sldId="312"/>
            <ac:spMk id="13" creationId="{F519A2D3-CD8F-4BFF-9877-AB7555032D08}"/>
          </ac:spMkLst>
        </pc:spChg>
        <pc:spChg chg="del mod">
          <ac:chgData name="L W" userId="66c718a708214411" providerId="LiveId" clId="{30B1A51E-4B7A-484F-BDE0-19C2C3D2B1FB}" dt="2018-05-22T01:25:28.571" v="11471" actId="478"/>
          <ac:spMkLst>
            <pc:docMk/>
            <pc:sldMk cId="3503915184" sldId="312"/>
            <ac:spMk id="14" creationId="{29CCBDAF-52F0-406D-B6C9-58B0B53E4290}"/>
          </ac:spMkLst>
        </pc:spChg>
      </pc:sldChg>
    </pc:docChg>
  </pc:docChgLst>
  <pc:docChgLst>
    <pc:chgData name="L W" userId="66c718a708214411" providerId="LiveId" clId="{07291241-4DA6-4AFC-8936-9488106F38C5}"/>
    <pc:docChg chg="undo redo custSel addSld delSld modSld">
      <pc:chgData name="L W" userId="66c718a708214411" providerId="LiveId" clId="{07291241-4DA6-4AFC-8936-9488106F38C5}" dt="2018-03-28T21:55:42.404" v="2888" actId="2763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58006-EA03-40EF-85BF-289E150A463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4CFC-678A-49BC-91AA-9875FB5047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9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4385-3817-4979-B6F5-B5C5468D10E5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1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1A1-75C4-4BD0-95A4-D17AC789291A}" type="datetime1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12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99B1-E367-4B7D-8FEC-155AD4B7F73B}" type="datetime1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0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29E-6367-4F83-81A4-B4C2B6751BD4}" type="datetime1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34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3125-5D3A-48BE-A518-3E387FC6CE44}" type="datetime1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616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0C5A-FD73-4121-90CB-2650F05DF8F2}" type="datetime1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009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740A-0570-4246-B5D3-382FF8F83137}" type="datetime1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9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BE52-2A9D-4415-A8C7-36B32A9DCCAA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913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445B-3E92-445D-86B2-A08471AC2D82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18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B6D5-5013-4001-A33E-DBA705B79D7E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91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AF47-503A-4A48-9116-9DC26E984410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93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93A9-6C0F-47E8-ADF8-43BB29F4906F}" type="datetime1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4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8B81-7D5C-4F29-9C79-50B65BB40E07}" type="datetime1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89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6976-BF85-4BA8-AD5A-FAC6D76277D6}" type="datetime1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52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3ED8-8DF4-433C-A34E-FCD96C95B8C3}" type="datetime1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52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D2B4-45D2-4A97-9DEB-A4922334EDC6}" type="datetime1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72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93B-DC32-4635-9977-113CF1493DD1}" type="datetime1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7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9276C5-D6BD-4B3C-88F9-5690232156A0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 from  Australian Bureau of Statistics $ Department of Health - Ageing and Aged Care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28F92D-8E75-4662-BDB9-DD2BC3AC1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75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83D8-0177-47D2-A2A2-5C8D8CA48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1525"/>
            <a:ext cx="12191999" cy="1833418"/>
          </a:xfrm>
        </p:spPr>
        <p:txBody>
          <a:bodyPr anchor="ctr" anchorCtr="0">
            <a:normAutofit fontScale="90000"/>
          </a:bodyPr>
          <a:lstStyle/>
          <a:p>
            <a:r>
              <a:rPr lang="en-AU" dirty="0"/>
              <a:t>Government funding &amp; Sydney residential Aged Care</a:t>
            </a:r>
            <a:br>
              <a:rPr lang="en-AU" dirty="0"/>
            </a:br>
            <a:r>
              <a:rPr lang="en-AU" dirty="0"/>
              <a:t>business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7ADFC-775A-487F-9E63-356E6F17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247" y="620"/>
            <a:ext cx="3309753" cy="2220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54428-F49F-416F-91D5-B839A8C0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856915"/>
            <a:ext cx="3165896" cy="200108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FEBF6F9-BAC9-4514-9290-D5FFE0565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3150" y="4054943"/>
            <a:ext cx="8065698" cy="1511667"/>
          </a:xfrm>
        </p:spPr>
        <p:txBody>
          <a:bodyPr>
            <a:normAutofit/>
          </a:bodyPr>
          <a:lstStyle/>
          <a:p>
            <a:r>
              <a:rPr lang="en-AU" dirty="0"/>
              <a:t>Is residential aged care a good business model?</a:t>
            </a:r>
          </a:p>
        </p:txBody>
      </p:sp>
    </p:spTree>
    <p:extLst>
      <p:ext uri="{BB962C8B-B14F-4D97-AF65-F5344CB8AC3E}">
        <p14:creationId xmlns:p14="http://schemas.microsoft.com/office/powerpoint/2010/main" val="232580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5646926" cy="1434570"/>
          </a:xfrm>
        </p:spPr>
        <p:txBody>
          <a:bodyPr/>
          <a:lstStyle/>
          <a:p>
            <a:pPr algn="l"/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F50-8D24-4955-9F28-796AE398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53086"/>
            <a:ext cx="3640972" cy="333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Australian population is living longer due to better living conditions and medical breakthroughs. </a:t>
            </a:r>
          </a:p>
          <a:p>
            <a:pPr marL="0" indent="0">
              <a:buNone/>
            </a:pPr>
            <a:r>
              <a:rPr lang="en-AU" dirty="0"/>
              <a:t>The Australian bureau of statistics predicted that the Australian population will live past 80 years old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B344A8-E9B3-457E-9C45-B5546FA8F01B}"/>
              </a:ext>
            </a:extLst>
          </p:cNvPr>
          <p:cNvSpPr txBox="1">
            <a:spLocks/>
          </p:cNvSpPr>
          <p:nvPr/>
        </p:nvSpPr>
        <p:spPr>
          <a:xfrm>
            <a:off x="913775" y="5534520"/>
            <a:ext cx="3640972" cy="704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b="1" i="1" dirty="0"/>
              <a:t>Hence the growth of residential aged care facilities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7B985-CDD8-4860-A83C-53CA948B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075" y="0"/>
            <a:ext cx="5646925" cy="3741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53D40-685E-4255-8485-72592190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906" y="3786421"/>
            <a:ext cx="4474094" cy="3071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7A4C0-1676-4277-A77D-51C0C0E2D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747" y="3784449"/>
            <a:ext cx="3163159" cy="30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04759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General sentiment on residential aged care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F6A3F-0258-471D-88F3-ED61ED29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46" y="1491078"/>
            <a:ext cx="5747879" cy="4556039"/>
          </a:xfrm>
          <a:prstGeom prst="rect">
            <a:avLst/>
          </a:prstGeom>
        </p:spPr>
      </p:pic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346DDE74-C1DC-475F-8268-8B1AE29FBB5B}"/>
              </a:ext>
            </a:extLst>
          </p:cNvPr>
          <p:cNvSpPr/>
          <p:nvPr/>
        </p:nvSpPr>
        <p:spPr>
          <a:xfrm>
            <a:off x="913772" y="1907847"/>
            <a:ext cx="2656935" cy="917084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Positive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(67.42%)</a:t>
            </a: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74A3D5A5-9673-48E6-9EA0-2A9F6A21B379}"/>
              </a:ext>
            </a:extLst>
          </p:cNvPr>
          <p:cNvSpPr/>
          <p:nvPr/>
        </p:nvSpPr>
        <p:spPr>
          <a:xfrm>
            <a:off x="913772" y="3429000"/>
            <a:ext cx="2656935" cy="917084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Neutral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(8.33 %)</a:t>
            </a:r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D4395497-7CF4-4DC1-9C5E-275AA6C5246C}"/>
              </a:ext>
            </a:extLst>
          </p:cNvPr>
          <p:cNvSpPr/>
          <p:nvPr/>
        </p:nvSpPr>
        <p:spPr>
          <a:xfrm>
            <a:off x="913773" y="4956125"/>
            <a:ext cx="2656935" cy="917084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Negative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(24.24%)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697D4-AE97-43A3-B07A-78F17A2D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89" y="2005622"/>
            <a:ext cx="904875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D94F6-4294-4BB3-A6D2-0D075B0F7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88" y="3527567"/>
            <a:ext cx="810341" cy="978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41F83-71EA-4368-B11E-01044FCCE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088" y="5082155"/>
            <a:ext cx="810341" cy="797057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874622D5-96C1-4C1A-9578-66B46FB35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731" y="2192480"/>
            <a:ext cx="632451" cy="6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WHAT INFLUENCES THE government funding?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9CCBDAF-52F0-406D-B6C9-58B0B53E4290}"/>
              </a:ext>
            </a:extLst>
          </p:cNvPr>
          <p:cNvSpPr txBox="1">
            <a:spLocks/>
          </p:cNvSpPr>
          <p:nvPr/>
        </p:nvSpPr>
        <p:spPr>
          <a:xfrm>
            <a:off x="913773" y="2053088"/>
            <a:ext cx="4635010" cy="377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i="1" dirty="0">
                <a:solidFill>
                  <a:srgbClr val="FF0000"/>
                </a:solidFill>
              </a:rPr>
              <a:t>DEFINE FUNDING LEVEL:</a:t>
            </a:r>
          </a:p>
          <a:p>
            <a:r>
              <a:rPr lang="en-AU" b="1" i="1" dirty="0">
                <a:solidFill>
                  <a:srgbClr val="FF0000"/>
                </a:solidFill>
              </a:rPr>
              <a:t>High</a:t>
            </a:r>
          </a:p>
          <a:p>
            <a:r>
              <a:rPr lang="en-AU" b="1" i="1" dirty="0">
                <a:solidFill>
                  <a:srgbClr val="FF0000"/>
                </a:solidFill>
              </a:rPr>
              <a:t>low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i="1" dirty="0">
                <a:solidFill>
                  <a:srgbClr val="FF0000"/>
                </a:solidFill>
              </a:rPr>
              <a:t>implied influencers:</a:t>
            </a:r>
          </a:p>
          <a:p>
            <a:r>
              <a:rPr lang="en-AU" b="1" i="1" dirty="0">
                <a:solidFill>
                  <a:srgbClr val="FF0000"/>
                </a:solidFill>
              </a:rPr>
              <a:t>residential/ places</a:t>
            </a:r>
          </a:p>
          <a:p>
            <a:r>
              <a:rPr lang="en-AU" b="1" i="1" dirty="0">
                <a:solidFill>
                  <a:srgbClr val="FF0000"/>
                </a:solidFill>
              </a:rPr>
              <a:t>distance to hospital</a:t>
            </a:r>
          </a:p>
          <a:p>
            <a:r>
              <a:rPr lang="en-AU" b="1" i="1" dirty="0">
                <a:solidFill>
                  <a:srgbClr val="FF0000"/>
                </a:solidFill>
              </a:rPr>
              <a:t>distance to beach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8019EB-9818-4F89-98E4-C6FA8D2BBF0D}"/>
              </a:ext>
            </a:extLst>
          </p:cNvPr>
          <p:cNvGrpSpPr/>
          <p:nvPr/>
        </p:nvGrpSpPr>
        <p:grpSpPr>
          <a:xfrm>
            <a:off x="5707809" y="2384563"/>
            <a:ext cx="5570417" cy="3150281"/>
            <a:chOff x="5548783" y="2673205"/>
            <a:chExt cx="5570417" cy="3150281"/>
          </a:xfrm>
        </p:grpSpPr>
        <p:sp>
          <p:nvSpPr>
            <p:cNvPr id="8" name="Scroll: Horizontal 7">
              <a:extLst>
                <a:ext uri="{FF2B5EF4-FFF2-40B4-BE49-F238E27FC236}">
                  <a16:creationId xmlns:a16="http://schemas.microsoft.com/office/drawing/2014/main" id="{FE449B87-509D-400D-B445-8120AE42E138}"/>
                </a:ext>
              </a:extLst>
            </p:cNvPr>
            <p:cNvSpPr/>
            <p:nvPr/>
          </p:nvSpPr>
          <p:spPr>
            <a:xfrm>
              <a:off x="5548783" y="3487658"/>
              <a:ext cx="2656935" cy="1080000"/>
            </a:xfrm>
            <a:prstGeom prst="horizontalScroll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Logistic Regression (LR)</a:t>
              </a:r>
            </a:p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(97.45%)</a:t>
              </a:r>
            </a:p>
          </p:txBody>
        </p:sp>
        <p:sp>
          <p:nvSpPr>
            <p:cNvPr id="9" name="Scroll: Horizontal 8">
              <a:extLst>
                <a:ext uri="{FF2B5EF4-FFF2-40B4-BE49-F238E27FC236}">
                  <a16:creationId xmlns:a16="http://schemas.microsoft.com/office/drawing/2014/main" id="{A4E2A82D-90ED-4A3E-9691-E4FEB3FCB16A}"/>
                </a:ext>
              </a:extLst>
            </p:cNvPr>
            <p:cNvSpPr/>
            <p:nvPr/>
          </p:nvSpPr>
          <p:spPr>
            <a:xfrm>
              <a:off x="8462265" y="3429000"/>
              <a:ext cx="2656935" cy="1080000"/>
            </a:xfrm>
            <a:prstGeom prst="horizontalScroll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K Nearest Neighbour (KNN)</a:t>
              </a:r>
            </a:p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(65.61%)</a:t>
              </a:r>
            </a:p>
          </p:txBody>
        </p:sp>
        <p:sp>
          <p:nvSpPr>
            <p:cNvPr id="10" name="Scroll: Horizontal 9">
              <a:extLst>
                <a:ext uri="{FF2B5EF4-FFF2-40B4-BE49-F238E27FC236}">
                  <a16:creationId xmlns:a16="http://schemas.microsoft.com/office/drawing/2014/main" id="{8DDF2AA4-BFF9-4567-82FA-CC6AA1CA6B4D}"/>
                </a:ext>
              </a:extLst>
            </p:cNvPr>
            <p:cNvSpPr/>
            <p:nvPr/>
          </p:nvSpPr>
          <p:spPr>
            <a:xfrm>
              <a:off x="5548783" y="4743486"/>
              <a:ext cx="2656935" cy="1080000"/>
            </a:xfrm>
            <a:prstGeom prst="horizontalScroll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LR &amp; </a:t>
              </a:r>
              <a:r>
                <a:rPr lang="en-AU" dirty="0" err="1">
                  <a:solidFill>
                    <a:schemeClr val="accent1">
                      <a:lumMod val="75000"/>
                    </a:schemeClr>
                  </a:solidFill>
                </a:rPr>
                <a:t>GridSearch</a:t>
              </a:r>
              <a:endParaRPr lang="en-AU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(97.5%)</a:t>
              </a:r>
            </a:p>
          </p:txBody>
        </p:sp>
        <p:sp>
          <p:nvSpPr>
            <p:cNvPr id="11" name="Scroll: Horizontal 10">
              <a:extLst>
                <a:ext uri="{FF2B5EF4-FFF2-40B4-BE49-F238E27FC236}">
                  <a16:creationId xmlns:a16="http://schemas.microsoft.com/office/drawing/2014/main" id="{4AA2863D-FEE5-49A2-B64B-BC21A976BB6E}"/>
                </a:ext>
              </a:extLst>
            </p:cNvPr>
            <p:cNvSpPr/>
            <p:nvPr/>
          </p:nvSpPr>
          <p:spPr>
            <a:xfrm>
              <a:off x="8462265" y="4743486"/>
              <a:ext cx="2656935" cy="1080000"/>
            </a:xfrm>
            <a:prstGeom prst="horizontalScroll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Support Vector Machine (SVM)</a:t>
              </a:r>
            </a:p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(97.5%)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65ADDFE4-FAC3-4707-ABF0-85F9E6B11E6F}"/>
                </a:ext>
              </a:extLst>
            </p:cNvPr>
            <p:cNvSpPr txBox="1">
              <a:spLocks/>
            </p:cNvSpPr>
            <p:nvPr/>
          </p:nvSpPr>
          <p:spPr>
            <a:xfrm>
              <a:off x="6755389" y="2673205"/>
              <a:ext cx="3209027" cy="6386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AU" i="1" dirty="0">
                  <a:solidFill>
                    <a:srgbClr val="002060"/>
                  </a:solidFill>
                </a:rPr>
                <a:t>Models 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1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/>
          <a:lstStyle/>
          <a:p>
            <a:pPr algn="l"/>
            <a:r>
              <a:rPr lang="en-AU" dirty="0"/>
              <a:t>Is residential aged care a good business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F50-8D24-4955-9F28-796AE398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053087"/>
            <a:ext cx="6358295" cy="2682815"/>
          </a:xfrm>
        </p:spPr>
        <p:txBody>
          <a:bodyPr>
            <a:normAutofit/>
          </a:bodyPr>
          <a:lstStyle/>
          <a:p>
            <a:r>
              <a:rPr lang="en-AU" dirty="0"/>
              <a:t>There is demand</a:t>
            </a:r>
          </a:p>
          <a:p>
            <a:r>
              <a:rPr lang="en-AU" dirty="0"/>
              <a:t>Based on sentiment, it is a practical decision</a:t>
            </a:r>
          </a:p>
          <a:p>
            <a:r>
              <a:rPr lang="en-AU" dirty="0"/>
              <a:t>Number of residential places impacts financial government support</a:t>
            </a:r>
          </a:p>
          <a:p>
            <a:r>
              <a:rPr lang="en-AU" dirty="0"/>
              <a:t>Location nearest to hospitals impacts financial government support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C8BB8-5820-43E1-9EAC-7494373089FA}"/>
              </a:ext>
            </a:extLst>
          </p:cNvPr>
          <p:cNvSpPr/>
          <p:nvPr/>
        </p:nvSpPr>
        <p:spPr>
          <a:xfrm>
            <a:off x="1719029" y="4926392"/>
            <a:ext cx="215315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YES!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391B0-ABB5-4B9F-AFEC-628D675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2" y="2253113"/>
            <a:ext cx="3019425" cy="1428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A0E51F-B76D-438E-8B71-F63CD087FE3E}"/>
              </a:ext>
            </a:extLst>
          </p:cNvPr>
          <p:cNvSpPr/>
          <p:nvPr/>
        </p:nvSpPr>
        <p:spPr>
          <a:xfrm>
            <a:off x="7781728" y="3316784"/>
            <a:ext cx="2857699" cy="4295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3FC3E-6B83-4FB6-9757-06B5967A29B8}"/>
              </a:ext>
            </a:extLst>
          </p:cNvPr>
          <p:cNvSpPr/>
          <p:nvPr/>
        </p:nvSpPr>
        <p:spPr>
          <a:xfrm>
            <a:off x="7781728" y="2848060"/>
            <a:ext cx="2857699" cy="4295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FA35DA-4EA1-490F-9190-F6609F848777}"/>
              </a:ext>
            </a:extLst>
          </p:cNvPr>
          <p:cNvGrpSpPr/>
          <p:nvPr/>
        </p:nvGrpSpPr>
        <p:grpSpPr>
          <a:xfrm>
            <a:off x="8590940" y="4212901"/>
            <a:ext cx="2595976" cy="1937718"/>
            <a:chOff x="8682250" y="2603802"/>
            <a:chExt cx="2595976" cy="1937718"/>
          </a:xfrm>
        </p:grpSpPr>
        <p:pic>
          <p:nvPicPr>
            <p:cNvPr id="11" name="Graphic 10" descr="Medical">
              <a:extLst>
                <a:ext uri="{FF2B5EF4-FFF2-40B4-BE49-F238E27FC236}">
                  <a16:creationId xmlns:a16="http://schemas.microsoft.com/office/drawing/2014/main" id="{3DA73A99-34AD-478E-8137-A8BA00A59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23038" y="2603802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2A5FC1-8242-4D3F-B776-B6C989438A78}"/>
                </a:ext>
              </a:extLst>
            </p:cNvPr>
            <p:cNvSpPr/>
            <p:nvPr/>
          </p:nvSpPr>
          <p:spPr>
            <a:xfrm>
              <a:off x="8682250" y="3518202"/>
              <a:ext cx="2595976" cy="1023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Prince of Wales Hospital (Ranwick)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(151.2387, -33.9190)</a:t>
              </a:r>
            </a:p>
            <a:p>
              <a:pPr algn="ctr"/>
              <a:endParaRPr lang="en-AU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9831EF9-1F3D-48B3-9C09-8B0853C34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518" y="4926392"/>
            <a:ext cx="904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Limitations and risks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F9D8F0-FCAA-45CB-94BD-40FE115E3BB8}"/>
              </a:ext>
            </a:extLst>
          </p:cNvPr>
          <p:cNvSpPr txBox="1">
            <a:spLocks/>
          </p:cNvSpPr>
          <p:nvPr/>
        </p:nvSpPr>
        <p:spPr>
          <a:xfrm>
            <a:off x="913774" y="2053088"/>
            <a:ext cx="8437260" cy="3407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 obtained were non granular and summarised</a:t>
            </a:r>
          </a:p>
          <a:p>
            <a:r>
              <a:rPr lang="en-AU" dirty="0"/>
              <a:t>Many Assumptions on the data are already made</a:t>
            </a:r>
          </a:p>
          <a:p>
            <a:r>
              <a:rPr lang="en-AU" dirty="0"/>
              <a:t>Reviews extracted from forums were moderately sufficient only</a:t>
            </a:r>
          </a:p>
          <a:p>
            <a:r>
              <a:rPr lang="en-AU" dirty="0"/>
              <a:t>Reviews for specific residential aged care are not comprehensive</a:t>
            </a:r>
          </a:p>
          <a:p>
            <a:r>
              <a:rPr lang="en-AU" dirty="0"/>
              <a:t>There are other influencing factors that have not been identified</a:t>
            </a:r>
          </a:p>
          <a:p>
            <a:r>
              <a:rPr lang="en-AU" dirty="0"/>
              <a:t>The findings might be negatively impacted due to other unidentified influencing factors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391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Next steps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F44DD3-B1DA-464D-B988-7CD39C30D8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662398"/>
            <a:ext cx="10363826" cy="2228779"/>
          </a:xfrm>
        </p:spPr>
        <p:txBody>
          <a:bodyPr>
            <a:normAutofit/>
          </a:bodyPr>
          <a:lstStyle/>
          <a:p>
            <a:r>
              <a:rPr lang="en-AU" sz="2400" dirty="0"/>
              <a:t>Determine if location affluence and private individual cost of entering a residential aged care impacts government funding received</a:t>
            </a:r>
          </a:p>
          <a:p>
            <a:r>
              <a:rPr lang="en-AU" sz="2400" dirty="0"/>
              <a:t>Sentiments on individual residential aged care facility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816A5-A713-4D9A-B65B-F0A21F9C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0"/>
            <a:ext cx="3648075" cy="2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7A2A5-834D-4874-B702-F12CDB0F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4582"/>
            <a:ext cx="2900631" cy="18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456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1296</TotalTime>
  <Words>343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Government funding &amp; Sydney residential Aged Care business presentation</vt:lpstr>
      <vt:lpstr>introduction</vt:lpstr>
      <vt:lpstr>General sentiment on residential aged care</vt:lpstr>
      <vt:lpstr>WHAT INFLUENCES THE government funding?</vt:lpstr>
      <vt:lpstr>Is residential aged care a good business model?</vt:lpstr>
      <vt:lpstr>Limitations and risks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W</dc:creator>
  <cp:lastModifiedBy>L W</cp:lastModifiedBy>
  <cp:revision>38</cp:revision>
  <dcterms:created xsi:type="dcterms:W3CDTF">2018-03-23T03:53:21Z</dcterms:created>
  <dcterms:modified xsi:type="dcterms:W3CDTF">2018-05-23T02:32:35Z</dcterms:modified>
</cp:coreProperties>
</file>