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161771" y="4254140"/>
            <a:ext cx="5126355" cy="6033135"/>
          </a:xfrm>
          <a:custGeom>
            <a:avLst/>
            <a:gdLst/>
            <a:ahLst/>
            <a:cxnLst/>
            <a:rect l="l" t="t" r="r" b="b"/>
            <a:pathLst>
              <a:path w="5126355" h="6033134">
                <a:moveTo>
                  <a:pt x="1745" y="6032857"/>
                </a:moveTo>
                <a:lnTo>
                  <a:pt x="1650" y="6030585"/>
                </a:lnTo>
                <a:lnTo>
                  <a:pt x="0" y="5880243"/>
                </a:lnTo>
                <a:lnTo>
                  <a:pt x="507" y="5880243"/>
                </a:lnTo>
                <a:lnTo>
                  <a:pt x="2285" y="5729898"/>
                </a:lnTo>
                <a:lnTo>
                  <a:pt x="7873" y="5579557"/>
                </a:lnTo>
                <a:lnTo>
                  <a:pt x="17398" y="5429775"/>
                </a:lnTo>
                <a:lnTo>
                  <a:pt x="30987" y="5279434"/>
                </a:lnTo>
                <a:lnTo>
                  <a:pt x="47878" y="5130219"/>
                </a:lnTo>
                <a:lnTo>
                  <a:pt x="68706" y="4981564"/>
                </a:lnTo>
                <a:lnTo>
                  <a:pt x="93471" y="4832911"/>
                </a:lnTo>
                <a:lnTo>
                  <a:pt x="122173" y="4685389"/>
                </a:lnTo>
                <a:lnTo>
                  <a:pt x="154304" y="4538425"/>
                </a:lnTo>
                <a:lnTo>
                  <a:pt x="189737" y="4392578"/>
                </a:lnTo>
                <a:lnTo>
                  <a:pt x="229742" y="4247303"/>
                </a:lnTo>
                <a:lnTo>
                  <a:pt x="272541" y="4103158"/>
                </a:lnTo>
                <a:lnTo>
                  <a:pt x="319277" y="3960143"/>
                </a:lnTo>
                <a:lnTo>
                  <a:pt x="369950" y="3818805"/>
                </a:lnTo>
                <a:lnTo>
                  <a:pt x="423925" y="3678038"/>
                </a:lnTo>
                <a:lnTo>
                  <a:pt x="481456" y="3539519"/>
                </a:lnTo>
                <a:lnTo>
                  <a:pt x="542289" y="3402118"/>
                </a:lnTo>
                <a:lnTo>
                  <a:pt x="606932" y="3265859"/>
                </a:lnTo>
                <a:lnTo>
                  <a:pt x="675131" y="3131849"/>
                </a:lnTo>
                <a:lnTo>
                  <a:pt x="746124" y="2999528"/>
                </a:lnTo>
                <a:lnTo>
                  <a:pt x="820927" y="2868883"/>
                </a:lnTo>
                <a:lnTo>
                  <a:pt x="898651" y="2740511"/>
                </a:lnTo>
                <a:lnTo>
                  <a:pt x="979804" y="2613803"/>
                </a:lnTo>
                <a:lnTo>
                  <a:pt x="1064259" y="2489369"/>
                </a:lnTo>
                <a:lnTo>
                  <a:pt x="1151508" y="2366623"/>
                </a:lnTo>
                <a:lnTo>
                  <a:pt x="1242186" y="2246684"/>
                </a:lnTo>
                <a:lnTo>
                  <a:pt x="1335658" y="2128994"/>
                </a:lnTo>
                <a:lnTo>
                  <a:pt x="1432432" y="2013563"/>
                </a:lnTo>
                <a:lnTo>
                  <a:pt x="1531619" y="1900952"/>
                </a:lnTo>
                <a:lnTo>
                  <a:pt x="1634108" y="1790589"/>
                </a:lnTo>
                <a:lnTo>
                  <a:pt x="1738756" y="1682474"/>
                </a:lnTo>
                <a:lnTo>
                  <a:pt x="1846325" y="1577737"/>
                </a:lnTo>
                <a:lnTo>
                  <a:pt x="1956688" y="1475261"/>
                </a:lnTo>
                <a:lnTo>
                  <a:pt x="2069845" y="1376163"/>
                </a:lnTo>
                <a:lnTo>
                  <a:pt x="2185288" y="1279313"/>
                </a:lnTo>
                <a:lnTo>
                  <a:pt x="2303017" y="1185841"/>
                </a:lnTo>
                <a:lnTo>
                  <a:pt x="2422905" y="1095176"/>
                </a:lnTo>
                <a:lnTo>
                  <a:pt x="2545079" y="1007901"/>
                </a:lnTo>
                <a:lnTo>
                  <a:pt x="2669539" y="923446"/>
                </a:lnTo>
                <a:lnTo>
                  <a:pt x="2796285" y="842357"/>
                </a:lnTo>
                <a:lnTo>
                  <a:pt x="2925190" y="764658"/>
                </a:lnTo>
                <a:lnTo>
                  <a:pt x="3055873" y="689766"/>
                </a:lnTo>
                <a:lnTo>
                  <a:pt x="3188207" y="618252"/>
                </a:lnTo>
                <a:lnTo>
                  <a:pt x="3322192" y="550688"/>
                </a:lnTo>
                <a:lnTo>
                  <a:pt x="3457828" y="485931"/>
                </a:lnTo>
                <a:lnTo>
                  <a:pt x="3595242" y="425124"/>
                </a:lnTo>
                <a:lnTo>
                  <a:pt x="3734307" y="367681"/>
                </a:lnTo>
                <a:lnTo>
                  <a:pt x="3874515" y="313630"/>
                </a:lnTo>
                <a:lnTo>
                  <a:pt x="4016501" y="262945"/>
                </a:lnTo>
                <a:lnTo>
                  <a:pt x="4159503" y="216209"/>
                </a:lnTo>
                <a:lnTo>
                  <a:pt x="4303648" y="172851"/>
                </a:lnTo>
                <a:lnTo>
                  <a:pt x="4448301" y="133443"/>
                </a:lnTo>
                <a:lnTo>
                  <a:pt x="4594732" y="97400"/>
                </a:lnTo>
                <a:lnTo>
                  <a:pt x="4741671" y="65307"/>
                </a:lnTo>
                <a:lnTo>
                  <a:pt x="4889245" y="37151"/>
                </a:lnTo>
                <a:lnTo>
                  <a:pt x="5037835" y="12374"/>
                </a:lnTo>
                <a:lnTo>
                  <a:pt x="5126189" y="0"/>
                </a:lnTo>
              </a:path>
            </a:pathLst>
          </a:custGeom>
          <a:ln w="14640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5341980" y="6466579"/>
            <a:ext cx="2946400" cy="3820795"/>
          </a:xfrm>
          <a:custGeom>
            <a:avLst/>
            <a:gdLst/>
            <a:ahLst/>
            <a:cxnLst/>
            <a:rect l="l" t="t" r="r" b="b"/>
            <a:pathLst>
              <a:path w="2946400" h="3820795">
                <a:moveTo>
                  <a:pt x="2945980" y="0"/>
                </a:moveTo>
                <a:lnTo>
                  <a:pt x="2907791" y="8337"/>
                </a:lnTo>
                <a:lnTo>
                  <a:pt x="2815462" y="30867"/>
                </a:lnTo>
                <a:lnTo>
                  <a:pt x="2723641" y="55645"/>
                </a:lnTo>
                <a:lnTo>
                  <a:pt x="2632455" y="83229"/>
                </a:lnTo>
                <a:lnTo>
                  <a:pt x="2541777" y="113074"/>
                </a:lnTo>
                <a:lnTo>
                  <a:pt x="2452242" y="144608"/>
                </a:lnTo>
                <a:lnTo>
                  <a:pt x="2363215" y="178962"/>
                </a:lnTo>
                <a:lnTo>
                  <a:pt x="2275458" y="215551"/>
                </a:lnTo>
                <a:lnTo>
                  <a:pt x="2188209" y="253841"/>
                </a:lnTo>
                <a:lnTo>
                  <a:pt x="2102611" y="294951"/>
                </a:lnTo>
                <a:lnTo>
                  <a:pt x="2017521" y="337750"/>
                </a:lnTo>
                <a:lnTo>
                  <a:pt x="1933701" y="382797"/>
                </a:lnTo>
                <a:lnTo>
                  <a:pt x="1850897" y="430092"/>
                </a:lnTo>
                <a:lnTo>
                  <a:pt x="1769744" y="479634"/>
                </a:lnTo>
                <a:lnTo>
                  <a:pt x="1689226" y="530879"/>
                </a:lnTo>
                <a:lnTo>
                  <a:pt x="1610486" y="584371"/>
                </a:lnTo>
                <a:lnTo>
                  <a:pt x="1533270" y="639553"/>
                </a:lnTo>
                <a:lnTo>
                  <a:pt x="1457324" y="696982"/>
                </a:lnTo>
                <a:lnTo>
                  <a:pt x="1382902" y="756113"/>
                </a:lnTo>
                <a:lnTo>
                  <a:pt x="1309750" y="817492"/>
                </a:lnTo>
                <a:lnTo>
                  <a:pt x="1238249" y="879989"/>
                </a:lnTo>
                <a:lnTo>
                  <a:pt x="1168399" y="944746"/>
                </a:lnTo>
                <a:lnTo>
                  <a:pt x="1100327" y="1011193"/>
                </a:lnTo>
                <a:lnTo>
                  <a:pt x="1033906" y="1079316"/>
                </a:lnTo>
                <a:lnTo>
                  <a:pt x="969136" y="1149140"/>
                </a:lnTo>
                <a:lnTo>
                  <a:pt x="906525" y="1220654"/>
                </a:lnTo>
                <a:lnTo>
                  <a:pt x="845184" y="1293857"/>
                </a:lnTo>
                <a:lnTo>
                  <a:pt x="786129" y="1368177"/>
                </a:lnTo>
                <a:lnTo>
                  <a:pt x="728598" y="1444199"/>
                </a:lnTo>
                <a:lnTo>
                  <a:pt x="673480" y="1521339"/>
                </a:lnTo>
                <a:lnTo>
                  <a:pt x="620013" y="1600168"/>
                </a:lnTo>
                <a:lnTo>
                  <a:pt x="568705" y="1680686"/>
                </a:lnTo>
                <a:lnTo>
                  <a:pt x="519175" y="1761775"/>
                </a:lnTo>
                <a:lnTo>
                  <a:pt x="471931" y="1844541"/>
                </a:lnTo>
                <a:lnTo>
                  <a:pt x="426846" y="1928450"/>
                </a:lnTo>
                <a:lnTo>
                  <a:pt x="384047" y="2013477"/>
                </a:lnTo>
                <a:lnTo>
                  <a:pt x="342899" y="2099062"/>
                </a:lnTo>
                <a:lnTo>
                  <a:pt x="304672" y="2186336"/>
                </a:lnTo>
                <a:lnTo>
                  <a:pt x="268096" y="2274182"/>
                </a:lnTo>
                <a:lnTo>
                  <a:pt x="233679" y="2363146"/>
                </a:lnTo>
                <a:lnTo>
                  <a:pt x="202183" y="2452668"/>
                </a:lnTo>
                <a:lnTo>
                  <a:pt x="172338" y="2543333"/>
                </a:lnTo>
                <a:lnTo>
                  <a:pt x="144779" y="2634551"/>
                </a:lnTo>
                <a:lnTo>
                  <a:pt x="120014" y="2726333"/>
                </a:lnTo>
                <a:lnTo>
                  <a:pt x="97408" y="2818676"/>
                </a:lnTo>
                <a:lnTo>
                  <a:pt x="77215" y="2911584"/>
                </a:lnTo>
                <a:lnTo>
                  <a:pt x="59181" y="3005058"/>
                </a:lnTo>
                <a:lnTo>
                  <a:pt x="43433" y="3099093"/>
                </a:lnTo>
                <a:lnTo>
                  <a:pt x="29844" y="3193128"/>
                </a:lnTo>
                <a:lnTo>
                  <a:pt x="19176" y="3287722"/>
                </a:lnTo>
                <a:lnTo>
                  <a:pt x="10667" y="3382322"/>
                </a:lnTo>
                <a:lnTo>
                  <a:pt x="5079" y="3477483"/>
                </a:lnTo>
                <a:lnTo>
                  <a:pt x="1142" y="3572644"/>
                </a:lnTo>
                <a:lnTo>
                  <a:pt x="0" y="3667804"/>
                </a:lnTo>
                <a:lnTo>
                  <a:pt x="1142" y="3762965"/>
                </a:lnTo>
                <a:lnTo>
                  <a:pt x="3519" y="3820418"/>
                </a:lnTo>
                <a:lnTo>
                  <a:pt x="2945980" y="3820418"/>
                </a:lnTo>
                <a:lnTo>
                  <a:pt x="2945980" y="0"/>
                </a:lnTo>
                <a:close/>
              </a:path>
            </a:pathLst>
          </a:custGeom>
          <a:solidFill>
            <a:srgbClr val="4A86E8">
              <a:alpha val="270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5341980" y="6466579"/>
            <a:ext cx="2946400" cy="3820795"/>
          </a:xfrm>
          <a:custGeom>
            <a:avLst/>
            <a:gdLst/>
            <a:ahLst/>
            <a:cxnLst/>
            <a:rect l="l" t="t" r="r" b="b"/>
            <a:pathLst>
              <a:path w="2946400" h="3820795">
                <a:moveTo>
                  <a:pt x="3519" y="3820418"/>
                </a:moveTo>
                <a:lnTo>
                  <a:pt x="1142" y="3762965"/>
                </a:lnTo>
                <a:lnTo>
                  <a:pt x="0" y="3667804"/>
                </a:lnTo>
                <a:lnTo>
                  <a:pt x="1142" y="3572644"/>
                </a:lnTo>
                <a:lnTo>
                  <a:pt x="5079" y="3477483"/>
                </a:lnTo>
                <a:lnTo>
                  <a:pt x="10667" y="3382322"/>
                </a:lnTo>
                <a:lnTo>
                  <a:pt x="19176" y="3287722"/>
                </a:lnTo>
                <a:lnTo>
                  <a:pt x="29844" y="3193128"/>
                </a:lnTo>
                <a:lnTo>
                  <a:pt x="43433" y="3099093"/>
                </a:lnTo>
                <a:lnTo>
                  <a:pt x="59181" y="3005058"/>
                </a:lnTo>
                <a:lnTo>
                  <a:pt x="77215" y="2911584"/>
                </a:lnTo>
                <a:lnTo>
                  <a:pt x="97408" y="2818676"/>
                </a:lnTo>
                <a:lnTo>
                  <a:pt x="120014" y="2726333"/>
                </a:lnTo>
                <a:lnTo>
                  <a:pt x="144779" y="2634551"/>
                </a:lnTo>
                <a:lnTo>
                  <a:pt x="172338" y="2543333"/>
                </a:lnTo>
                <a:lnTo>
                  <a:pt x="202183" y="2452668"/>
                </a:lnTo>
                <a:lnTo>
                  <a:pt x="233679" y="2363146"/>
                </a:lnTo>
                <a:lnTo>
                  <a:pt x="268096" y="2274182"/>
                </a:lnTo>
                <a:lnTo>
                  <a:pt x="304672" y="2186336"/>
                </a:lnTo>
                <a:lnTo>
                  <a:pt x="342899" y="2099062"/>
                </a:lnTo>
                <a:lnTo>
                  <a:pt x="384047" y="2013477"/>
                </a:lnTo>
                <a:lnTo>
                  <a:pt x="426846" y="1928450"/>
                </a:lnTo>
                <a:lnTo>
                  <a:pt x="471931" y="1844541"/>
                </a:lnTo>
                <a:lnTo>
                  <a:pt x="519175" y="1761775"/>
                </a:lnTo>
                <a:lnTo>
                  <a:pt x="568705" y="1680686"/>
                </a:lnTo>
                <a:lnTo>
                  <a:pt x="620013" y="1600168"/>
                </a:lnTo>
                <a:lnTo>
                  <a:pt x="673480" y="1521339"/>
                </a:lnTo>
                <a:lnTo>
                  <a:pt x="728598" y="1444199"/>
                </a:lnTo>
                <a:lnTo>
                  <a:pt x="786129" y="1368177"/>
                </a:lnTo>
                <a:lnTo>
                  <a:pt x="845184" y="1293857"/>
                </a:lnTo>
                <a:lnTo>
                  <a:pt x="906525" y="1220654"/>
                </a:lnTo>
                <a:lnTo>
                  <a:pt x="969136" y="1149140"/>
                </a:lnTo>
                <a:lnTo>
                  <a:pt x="1033906" y="1079316"/>
                </a:lnTo>
                <a:lnTo>
                  <a:pt x="1100327" y="1011193"/>
                </a:lnTo>
                <a:lnTo>
                  <a:pt x="1168399" y="944746"/>
                </a:lnTo>
                <a:lnTo>
                  <a:pt x="1238249" y="879989"/>
                </a:lnTo>
                <a:lnTo>
                  <a:pt x="1309750" y="817492"/>
                </a:lnTo>
                <a:lnTo>
                  <a:pt x="1382902" y="756113"/>
                </a:lnTo>
                <a:lnTo>
                  <a:pt x="1457324" y="696982"/>
                </a:lnTo>
                <a:lnTo>
                  <a:pt x="1533270" y="639553"/>
                </a:lnTo>
                <a:lnTo>
                  <a:pt x="1610486" y="584371"/>
                </a:lnTo>
                <a:lnTo>
                  <a:pt x="1689226" y="530879"/>
                </a:lnTo>
                <a:lnTo>
                  <a:pt x="1769744" y="479634"/>
                </a:lnTo>
                <a:lnTo>
                  <a:pt x="1850897" y="430092"/>
                </a:lnTo>
                <a:lnTo>
                  <a:pt x="1933701" y="382797"/>
                </a:lnTo>
                <a:lnTo>
                  <a:pt x="2017521" y="337750"/>
                </a:lnTo>
                <a:lnTo>
                  <a:pt x="2102611" y="294951"/>
                </a:lnTo>
                <a:lnTo>
                  <a:pt x="2188209" y="253841"/>
                </a:lnTo>
                <a:lnTo>
                  <a:pt x="2275458" y="215551"/>
                </a:lnTo>
                <a:lnTo>
                  <a:pt x="2363215" y="178962"/>
                </a:lnTo>
                <a:lnTo>
                  <a:pt x="2452242" y="144608"/>
                </a:lnTo>
                <a:lnTo>
                  <a:pt x="2541777" y="113074"/>
                </a:lnTo>
                <a:lnTo>
                  <a:pt x="2632455" y="83229"/>
                </a:lnTo>
                <a:lnTo>
                  <a:pt x="2723641" y="55645"/>
                </a:lnTo>
                <a:lnTo>
                  <a:pt x="2815462" y="30867"/>
                </a:lnTo>
                <a:lnTo>
                  <a:pt x="2907791" y="8337"/>
                </a:lnTo>
                <a:lnTo>
                  <a:pt x="29459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5341980" y="6466579"/>
            <a:ext cx="2946400" cy="3820795"/>
          </a:xfrm>
          <a:custGeom>
            <a:avLst/>
            <a:gdLst/>
            <a:ahLst/>
            <a:cxnLst/>
            <a:rect l="l" t="t" r="r" b="b"/>
            <a:pathLst>
              <a:path w="2946400" h="3820795">
                <a:moveTo>
                  <a:pt x="3519" y="3820418"/>
                </a:moveTo>
                <a:lnTo>
                  <a:pt x="1142" y="3762965"/>
                </a:lnTo>
                <a:lnTo>
                  <a:pt x="0" y="3667804"/>
                </a:lnTo>
                <a:lnTo>
                  <a:pt x="1142" y="3572644"/>
                </a:lnTo>
                <a:lnTo>
                  <a:pt x="5079" y="3477483"/>
                </a:lnTo>
                <a:lnTo>
                  <a:pt x="10667" y="3382322"/>
                </a:lnTo>
                <a:lnTo>
                  <a:pt x="19176" y="3287722"/>
                </a:lnTo>
                <a:lnTo>
                  <a:pt x="29844" y="3193128"/>
                </a:lnTo>
                <a:lnTo>
                  <a:pt x="43433" y="3099093"/>
                </a:lnTo>
                <a:lnTo>
                  <a:pt x="59181" y="3005058"/>
                </a:lnTo>
                <a:lnTo>
                  <a:pt x="77215" y="2911584"/>
                </a:lnTo>
                <a:lnTo>
                  <a:pt x="97408" y="2818676"/>
                </a:lnTo>
                <a:lnTo>
                  <a:pt x="120014" y="2726333"/>
                </a:lnTo>
                <a:lnTo>
                  <a:pt x="144779" y="2634551"/>
                </a:lnTo>
                <a:lnTo>
                  <a:pt x="172338" y="2543333"/>
                </a:lnTo>
                <a:lnTo>
                  <a:pt x="202183" y="2452668"/>
                </a:lnTo>
                <a:lnTo>
                  <a:pt x="233679" y="2363146"/>
                </a:lnTo>
                <a:lnTo>
                  <a:pt x="268096" y="2274182"/>
                </a:lnTo>
                <a:lnTo>
                  <a:pt x="304672" y="2186336"/>
                </a:lnTo>
                <a:lnTo>
                  <a:pt x="342899" y="2099062"/>
                </a:lnTo>
                <a:lnTo>
                  <a:pt x="384047" y="2013477"/>
                </a:lnTo>
                <a:lnTo>
                  <a:pt x="426846" y="1928450"/>
                </a:lnTo>
                <a:lnTo>
                  <a:pt x="471931" y="1844541"/>
                </a:lnTo>
                <a:lnTo>
                  <a:pt x="519175" y="1761775"/>
                </a:lnTo>
                <a:lnTo>
                  <a:pt x="568705" y="1680686"/>
                </a:lnTo>
                <a:lnTo>
                  <a:pt x="620013" y="1600168"/>
                </a:lnTo>
                <a:lnTo>
                  <a:pt x="673480" y="1521339"/>
                </a:lnTo>
                <a:lnTo>
                  <a:pt x="728598" y="1444199"/>
                </a:lnTo>
                <a:lnTo>
                  <a:pt x="786129" y="1368177"/>
                </a:lnTo>
                <a:lnTo>
                  <a:pt x="845184" y="1293857"/>
                </a:lnTo>
                <a:lnTo>
                  <a:pt x="906525" y="1220654"/>
                </a:lnTo>
                <a:lnTo>
                  <a:pt x="969136" y="1149140"/>
                </a:lnTo>
                <a:lnTo>
                  <a:pt x="1033906" y="1079316"/>
                </a:lnTo>
                <a:lnTo>
                  <a:pt x="1100327" y="1011193"/>
                </a:lnTo>
                <a:lnTo>
                  <a:pt x="1168399" y="944746"/>
                </a:lnTo>
                <a:lnTo>
                  <a:pt x="1238249" y="879989"/>
                </a:lnTo>
                <a:lnTo>
                  <a:pt x="1309750" y="817492"/>
                </a:lnTo>
                <a:lnTo>
                  <a:pt x="1382902" y="756113"/>
                </a:lnTo>
                <a:lnTo>
                  <a:pt x="1457324" y="696982"/>
                </a:lnTo>
                <a:lnTo>
                  <a:pt x="1533270" y="639553"/>
                </a:lnTo>
                <a:lnTo>
                  <a:pt x="1610486" y="584371"/>
                </a:lnTo>
                <a:lnTo>
                  <a:pt x="1689226" y="530879"/>
                </a:lnTo>
                <a:lnTo>
                  <a:pt x="1769744" y="479634"/>
                </a:lnTo>
                <a:lnTo>
                  <a:pt x="1850897" y="430092"/>
                </a:lnTo>
                <a:lnTo>
                  <a:pt x="1933701" y="382797"/>
                </a:lnTo>
                <a:lnTo>
                  <a:pt x="2017521" y="337750"/>
                </a:lnTo>
                <a:lnTo>
                  <a:pt x="2102611" y="294951"/>
                </a:lnTo>
                <a:lnTo>
                  <a:pt x="2188209" y="253841"/>
                </a:lnTo>
                <a:lnTo>
                  <a:pt x="2275458" y="215551"/>
                </a:lnTo>
                <a:lnTo>
                  <a:pt x="2363215" y="178962"/>
                </a:lnTo>
                <a:lnTo>
                  <a:pt x="2452242" y="144608"/>
                </a:lnTo>
                <a:lnTo>
                  <a:pt x="2541777" y="113074"/>
                </a:lnTo>
                <a:lnTo>
                  <a:pt x="2632455" y="83229"/>
                </a:lnTo>
                <a:lnTo>
                  <a:pt x="2723641" y="55645"/>
                </a:lnTo>
                <a:lnTo>
                  <a:pt x="2815462" y="30867"/>
                </a:lnTo>
                <a:lnTo>
                  <a:pt x="2907791" y="8337"/>
                </a:lnTo>
                <a:lnTo>
                  <a:pt x="2945980" y="0"/>
                </a:lnTo>
              </a:path>
            </a:pathLst>
          </a:custGeom>
          <a:ln w="14640">
            <a:solidFill>
              <a:srgbClr val="4A86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106385" y="3462235"/>
            <a:ext cx="783590" cy="288925"/>
          </a:xfrm>
          <a:custGeom>
            <a:avLst/>
            <a:gdLst/>
            <a:ahLst/>
            <a:cxnLst/>
            <a:rect l="l" t="t" r="r" b="b"/>
            <a:pathLst>
              <a:path w="783590" h="288925">
                <a:moveTo>
                  <a:pt x="222440" y="0"/>
                </a:moveTo>
                <a:lnTo>
                  <a:pt x="184518" y="0"/>
                </a:lnTo>
                <a:lnTo>
                  <a:pt x="184518" y="288531"/>
                </a:lnTo>
                <a:lnTo>
                  <a:pt x="222440" y="288531"/>
                </a:lnTo>
                <a:lnTo>
                  <a:pt x="222440" y="0"/>
                </a:lnTo>
                <a:close/>
              </a:path>
              <a:path w="783590" h="288925">
                <a:moveTo>
                  <a:pt x="37909" y="23418"/>
                </a:moveTo>
                <a:lnTo>
                  <a:pt x="0" y="23418"/>
                </a:lnTo>
                <a:lnTo>
                  <a:pt x="0" y="222135"/>
                </a:lnTo>
                <a:lnTo>
                  <a:pt x="142367" y="222135"/>
                </a:lnTo>
                <a:lnTo>
                  <a:pt x="142367" y="188455"/>
                </a:lnTo>
                <a:lnTo>
                  <a:pt x="37909" y="188455"/>
                </a:lnTo>
                <a:lnTo>
                  <a:pt x="37909" y="128612"/>
                </a:lnTo>
                <a:lnTo>
                  <a:pt x="142367" y="128612"/>
                </a:lnTo>
                <a:lnTo>
                  <a:pt x="142367" y="95897"/>
                </a:lnTo>
                <a:lnTo>
                  <a:pt x="37909" y="95897"/>
                </a:lnTo>
                <a:lnTo>
                  <a:pt x="37909" y="23418"/>
                </a:lnTo>
                <a:close/>
              </a:path>
              <a:path w="783590" h="288925">
                <a:moveTo>
                  <a:pt x="142367" y="128612"/>
                </a:moveTo>
                <a:lnTo>
                  <a:pt x="104749" y="128612"/>
                </a:lnTo>
                <a:lnTo>
                  <a:pt x="104749" y="188455"/>
                </a:lnTo>
                <a:lnTo>
                  <a:pt x="142367" y="188455"/>
                </a:lnTo>
                <a:lnTo>
                  <a:pt x="142367" y="128612"/>
                </a:lnTo>
                <a:close/>
              </a:path>
              <a:path w="783590" h="288925">
                <a:moveTo>
                  <a:pt x="142367" y="23418"/>
                </a:moveTo>
                <a:lnTo>
                  <a:pt x="104749" y="23418"/>
                </a:lnTo>
                <a:lnTo>
                  <a:pt x="104749" y="95897"/>
                </a:lnTo>
                <a:lnTo>
                  <a:pt x="142367" y="95897"/>
                </a:lnTo>
                <a:lnTo>
                  <a:pt x="142367" y="23418"/>
                </a:lnTo>
                <a:close/>
              </a:path>
              <a:path w="783590" h="288925">
                <a:moveTo>
                  <a:pt x="395147" y="175971"/>
                </a:moveTo>
                <a:lnTo>
                  <a:pt x="353968" y="179721"/>
                </a:lnTo>
                <a:lnTo>
                  <a:pt x="322167" y="190636"/>
                </a:lnTo>
                <a:lnTo>
                  <a:pt x="301671" y="208214"/>
                </a:lnTo>
                <a:lnTo>
                  <a:pt x="294411" y="231952"/>
                </a:lnTo>
                <a:lnTo>
                  <a:pt x="301601" y="255447"/>
                </a:lnTo>
                <a:lnTo>
                  <a:pt x="301671" y="255679"/>
                </a:lnTo>
                <a:lnTo>
                  <a:pt x="322167" y="273230"/>
                </a:lnTo>
                <a:lnTo>
                  <a:pt x="353968" y="284120"/>
                </a:lnTo>
                <a:lnTo>
                  <a:pt x="395147" y="287858"/>
                </a:lnTo>
                <a:lnTo>
                  <a:pt x="436248" y="284120"/>
                </a:lnTo>
                <a:lnTo>
                  <a:pt x="467953" y="273230"/>
                </a:lnTo>
                <a:lnTo>
                  <a:pt x="488366" y="255679"/>
                </a:lnTo>
                <a:lnTo>
                  <a:pt x="488437" y="255447"/>
                </a:lnTo>
                <a:lnTo>
                  <a:pt x="395147" y="255447"/>
                </a:lnTo>
                <a:lnTo>
                  <a:pt x="367660" y="253876"/>
                </a:lnTo>
                <a:lnTo>
                  <a:pt x="348137" y="249301"/>
                </a:lnTo>
                <a:lnTo>
                  <a:pt x="336488" y="241924"/>
                </a:lnTo>
                <a:lnTo>
                  <a:pt x="332625" y="231952"/>
                </a:lnTo>
                <a:lnTo>
                  <a:pt x="336499" y="222060"/>
                </a:lnTo>
                <a:lnTo>
                  <a:pt x="348165" y="214647"/>
                </a:lnTo>
                <a:lnTo>
                  <a:pt x="367692" y="209994"/>
                </a:lnTo>
                <a:lnTo>
                  <a:pt x="395147" y="208381"/>
                </a:lnTo>
                <a:lnTo>
                  <a:pt x="488417" y="208381"/>
                </a:lnTo>
                <a:lnTo>
                  <a:pt x="488366" y="208214"/>
                </a:lnTo>
                <a:lnTo>
                  <a:pt x="467953" y="190636"/>
                </a:lnTo>
                <a:lnTo>
                  <a:pt x="436248" y="179721"/>
                </a:lnTo>
                <a:lnTo>
                  <a:pt x="395147" y="175971"/>
                </a:lnTo>
                <a:close/>
              </a:path>
              <a:path w="783590" h="288925">
                <a:moveTo>
                  <a:pt x="488417" y="208381"/>
                </a:moveTo>
                <a:lnTo>
                  <a:pt x="395147" y="208381"/>
                </a:lnTo>
                <a:lnTo>
                  <a:pt x="422479" y="209994"/>
                </a:lnTo>
                <a:lnTo>
                  <a:pt x="442020" y="214647"/>
                </a:lnTo>
                <a:lnTo>
                  <a:pt x="453755" y="222060"/>
                </a:lnTo>
                <a:lnTo>
                  <a:pt x="457669" y="231952"/>
                </a:lnTo>
                <a:lnTo>
                  <a:pt x="453755" y="241924"/>
                </a:lnTo>
                <a:lnTo>
                  <a:pt x="442020" y="249301"/>
                </a:lnTo>
                <a:lnTo>
                  <a:pt x="422479" y="253876"/>
                </a:lnTo>
                <a:lnTo>
                  <a:pt x="395147" y="255447"/>
                </a:lnTo>
                <a:lnTo>
                  <a:pt x="488437" y="255447"/>
                </a:lnTo>
                <a:lnTo>
                  <a:pt x="495592" y="231952"/>
                </a:lnTo>
                <a:lnTo>
                  <a:pt x="488417" y="208381"/>
                </a:lnTo>
                <a:close/>
              </a:path>
              <a:path w="783590" h="288925">
                <a:moveTo>
                  <a:pt x="526288" y="135750"/>
                </a:moveTo>
                <a:lnTo>
                  <a:pt x="264604" y="135750"/>
                </a:lnTo>
                <a:lnTo>
                  <a:pt x="264604" y="168833"/>
                </a:lnTo>
                <a:lnTo>
                  <a:pt x="526288" y="168833"/>
                </a:lnTo>
                <a:lnTo>
                  <a:pt x="526288" y="135750"/>
                </a:lnTo>
                <a:close/>
              </a:path>
              <a:path w="783590" h="288925">
                <a:moveTo>
                  <a:pt x="413956" y="116713"/>
                </a:moveTo>
                <a:lnTo>
                  <a:pt x="376631" y="116713"/>
                </a:lnTo>
                <a:lnTo>
                  <a:pt x="376631" y="135750"/>
                </a:lnTo>
                <a:lnTo>
                  <a:pt x="413956" y="135750"/>
                </a:lnTo>
                <a:lnTo>
                  <a:pt x="413956" y="116713"/>
                </a:lnTo>
                <a:close/>
              </a:path>
              <a:path w="783590" h="288925">
                <a:moveTo>
                  <a:pt x="495287" y="12788"/>
                </a:moveTo>
                <a:lnTo>
                  <a:pt x="295973" y="12788"/>
                </a:lnTo>
                <a:lnTo>
                  <a:pt x="295973" y="116713"/>
                </a:lnTo>
                <a:lnTo>
                  <a:pt x="497078" y="116713"/>
                </a:lnTo>
                <a:lnTo>
                  <a:pt x="497078" y="83705"/>
                </a:lnTo>
                <a:lnTo>
                  <a:pt x="333590" y="83705"/>
                </a:lnTo>
                <a:lnTo>
                  <a:pt x="333590" y="45491"/>
                </a:lnTo>
                <a:lnTo>
                  <a:pt x="495287" y="45491"/>
                </a:lnTo>
                <a:lnTo>
                  <a:pt x="495287" y="12788"/>
                </a:lnTo>
                <a:close/>
              </a:path>
              <a:path w="783590" h="288925">
                <a:moveTo>
                  <a:pt x="783310" y="0"/>
                </a:moveTo>
                <a:lnTo>
                  <a:pt x="745401" y="0"/>
                </a:lnTo>
                <a:lnTo>
                  <a:pt x="745401" y="288150"/>
                </a:lnTo>
                <a:lnTo>
                  <a:pt x="783310" y="288150"/>
                </a:lnTo>
                <a:lnTo>
                  <a:pt x="783310" y="0"/>
                </a:lnTo>
                <a:close/>
              </a:path>
              <a:path w="783590" h="288925">
                <a:moveTo>
                  <a:pt x="702271" y="29806"/>
                </a:moveTo>
                <a:lnTo>
                  <a:pt x="560870" y="29806"/>
                </a:lnTo>
                <a:lnTo>
                  <a:pt x="560870" y="62814"/>
                </a:lnTo>
                <a:lnTo>
                  <a:pt x="663549" y="62814"/>
                </a:lnTo>
                <a:lnTo>
                  <a:pt x="654236" y="104260"/>
                </a:lnTo>
                <a:lnTo>
                  <a:pt x="632194" y="142449"/>
                </a:lnTo>
                <a:lnTo>
                  <a:pt x="596239" y="176971"/>
                </a:lnTo>
                <a:lnTo>
                  <a:pt x="545185" y="207416"/>
                </a:lnTo>
                <a:lnTo>
                  <a:pt x="565556" y="238493"/>
                </a:lnTo>
                <a:lnTo>
                  <a:pt x="610119" y="212397"/>
                </a:lnTo>
                <a:lnTo>
                  <a:pt x="645078" y="182419"/>
                </a:lnTo>
                <a:lnTo>
                  <a:pt x="671104" y="148866"/>
                </a:lnTo>
                <a:lnTo>
                  <a:pt x="688865" y="112042"/>
                </a:lnTo>
                <a:lnTo>
                  <a:pt x="699031" y="72254"/>
                </a:lnTo>
                <a:lnTo>
                  <a:pt x="702271" y="29806"/>
                </a:lnTo>
                <a:close/>
              </a:path>
            </a:pathLst>
          </a:custGeom>
          <a:solidFill>
            <a:srgbClr val="2624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9001747" y="3462235"/>
            <a:ext cx="521334" cy="288925"/>
          </a:xfrm>
          <a:custGeom>
            <a:avLst/>
            <a:gdLst/>
            <a:ahLst/>
            <a:cxnLst/>
            <a:rect l="l" t="t" r="r" b="b"/>
            <a:pathLst>
              <a:path w="521334" h="288925">
                <a:moveTo>
                  <a:pt x="241769" y="0"/>
                </a:moveTo>
                <a:lnTo>
                  <a:pt x="203847" y="0"/>
                </a:lnTo>
                <a:lnTo>
                  <a:pt x="203847" y="110464"/>
                </a:lnTo>
                <a:lnTo>
                  <a:pt x="144818" y="110464"/>
                </a:lnTo>
                <a:lnTo>
                  <a:pt x="144818" y="143852"/>
                </a:lnTo>
                <a:lnTo>
                  <a:pt x="203847" y="143852"/>
                </a:lnTo>
                <a:lnTo>
                  <a:pt x="203847" y="288531"/>
                </a:lnTo>
                <a:lnTo>
                  <a:pt x="241769" y="288531"/>
                </a:lnTo>
                <a:lnTo>
                  <a:pt x="241769" y="0"/>
                </a:lnTo>
                <a:close/>
              </a:path>
              <a:path w="521334" h="288925">
                <a:moveTo>
                  <a:pt x="110248" y="80810"/>
                </a:moveTo>
                <a:lnTo>
                  <a:pt x="72631" y="80810"/>
                </a:lnTo>
                <a:lnTo>
                  <a:pt x="72631" y="95529"/>
                </a:lnTo>
                <a:lnTo>
                  <a:pt x="67660" y="129007"/>
                </a:lnTo>
                <a:lnTo>
                  <a:pt x="53322" y="159994"/>
                </a:lnTo>
                <a:lnTo>
                  <a:pt x="30481" y="186533"/>
                </a:lnTo>
                <a:lnTo>
                  <a:pt x="0" y="206667"/>
                </a:lnTo>
                <a:lnTo>
                  <a:pt x="21488" y="236626"/>
                </a:lnTo>
                <a:lnTo>
                  <a:pt x="47406" y="220455"/>
                </a:lnTo>
                <a:lnTo>
                  <a:pt x="68378" y="201093"/>
                </a:lnTo>
                <a:lnTo>
                  <a:pt x="83522" y="181285"/>
                </a:lnTo>
                <a:lnTo>
                  <a:pt x="91960" y="163779"/>
                </a:lnTo>
                <a:lnTo>
                  <a:pt x="136220" y="163779"/>
                </a:lnTo>
                <a:lnTo>
                  <a:pt x="130001" y="157005"/>
                </a:lnTo>
                <a:lnTo>
                  <a:pt x="115346" y="127477"/>
                </a:lnTo>
                <a:lnTo>
                  <a:pt x="110248" y="95529"/>
                </a:lnTo>
                <a:lnTo>
                  <a:pt x="110248" y="80810"/>
                </a:lnTo>
                <a:close/>
              </a:path>
              <a:path w="521334" h="288925">
                <a:moveTo>
                  <a:pt x="136220" y="163779"/>
                </a:moveTo>
                <a:lnTo>
                  <a:pt x="91960" y="163779"/>
                </a:lnTo>
                <a:lnTo>
                  <a:pt x="100450" y="179977"/>
                </a:lnTo>
                <a:lnTo>
                  <a:pt x="115690" y="198404"/>
                </a:lnTo>
                <a:lnTo>
                  <a:pt x="136741" y="216466"/>
                </a:lnTo>
                <a:lnTo>
                  <a:pt x="162661" y="231571"/>
                </a:lnTo>
                <a:lnTo>
                  <a:pt x="184150" y="201688"/>
                </a:lnTo>
                <a:lnTo>
                  <a:pt x="153255" y="182334"/>
                </a:lnTo>
                <a:lnTo>
                  <a:pt x="136220" y="163779"/>
                </a:lnTo>
                <a:close/>
              </a:path>
              <a:path w="521334" h="288925">
                <a:moveTo>
                  <a:pt x="171437" y="47802"/>
                </a:moveTo>
                <a:lnTo>
                  <a:pt x="10490" y="47802"/>
                </a:lnTo>
                <a:lnTo>
                  <a:pt x="10490" y="80810"/>
                </a:lnTo>
                <a:lnTo>
                  <a:pt x="171437" y="80810"/>
                </a:lnTo>
                <a:lnTo>
                  <a:pt x="171437" y="47802"/>
                </a:lnTo>
                <a:close/>
              </a:path>
              <a:path w="521334" h="288925">
                <a:moveTo>
                  <a:pt x="110553" y="5130"/>
                </a:moveTo>
                <a:lnTo>
                  <a:pt x="72631" y="5130"/>
                </a:lnTo>
                <a:lnTo>
                  <a:pt x="72631" y="47802"/>
                </a:lnTo>
                <a:lnTo>
                  <a:pt x="110553" y="47802"/>
                </a:lnTo>
                <a:lnTo>
                  <a:pt x="110553" y="5130"/>
                </a:lnTo>
                <a:close/>
              </a:path>
              <a:path w="521334" h="288925">
                <a:moveTo>
                  <a:pt x="521017" y="0"/>
                </a:moveTo>
                <a:lnTo>
                  <a:pt x="483400" y="0"/>
                </a:lnTo>
                <a:lnTo>
                  <a:pt x="483400" y="288531"/>
                </a:lnTo>
                <a:lnTo>
                  <a:pt x="521017" y="288531"/>
                </a:lnTo>
                <a:lnTo>
                  <a:pt x="521017" y="0"/>
                </a:lnTo>
                <a:close/>
              </a:path>
              <a:path w="521334" h="288925">
                <a:moveTo>
                  <a:pt x="437908" y="25565"/>
                </a:moveTo>
                <a:lnTo>
                  <a:pt x="297992" y="25565"/>
                </a:lnTo>
                <a:lnTo>
                  <a:pt x="297992" y="58877"/>
                </a:lnTo>
                <a:lnTo>
                  <a:pt x="399694" y="58877"/>
                </a:lnTo>
                <a:lnTo>
                  <a:pt x="399694" y="103479"/>
                </a:lnTo>
                <a:lnTo>
                  <a:pt x="298577" y="103479"/>
                </a:lnTo>
                <a:lnTo>
                  <a:pt x="298577" y="221843"/>
                </a:lnTo>
                <a:lnTo>
                  <a:pt x="327723" y="221843"/>
                </a:lnTo>
                <a:lnTo>
                  <a:pt x="362703" y="221408"/>
                </a:lnTo>
                <a:lnTo>
                  <a:pt x="397387" y="219752"/>
                </a:lnTo>
                <a:lnTo>
                  <a:pt x="433631" y="216351"/>
                </a:lnTo>
                <a:lnTo>
                  <a:pt x="473290" y="210680"/>
                </a:lnTo>
                <a:lnTo>
                  <a:pt x="470622" y="188163"/>
                </a:lnTo>
                <a:lnTo>
                  <a:pt x="336791" y="188163"/>
                </a:lnTo>
                <a:lnTo>
                  <a:pt x="336791" y="136563"/>
                </a:lnTo>
                <a:lnTo>
                  <a:pt x="437908" y="136563"/>
                </a:lnTo>
                <a:lnTo>
                  <a:pt x="437908" y="25565"/>
                </a:lnTo>
                <a:close/>
              </a:path>
              <a:path w="521334" h="288925">
                <a:moveTo>
                  <a:pt x="469353" y="177457"/>
                </a:moveTo>
                <a:lnTo>
                  <a:pt x="431169" y="182735"/>
                </a:lnTo>
                <a:lnTo>
                  <a:pt x="397190" y="186015"/>
                </a:lnTo>
                <a:lnTo>
                  <a:pt x="366153" y="187692"/>
                </a:lnTo>
                <a:lnTo>
                  <a:pt x="336791" y="188163"/>
                </a:lnTo>
                <a:lnTo>
                  <a:pt x="470622" y="188163"/>
                </a:lnTo>
                <a:lnTo>
                  <a:pt x="469353" y="177457"/>
                </a:lnTo>
                <a:close/>
              </a:path>
            </a:pathLst>
          </a:custGeom>
          <a:solidFill>
            <a:srgbClr val="2624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9927755" y="3462794"/>
            <a:ext cx="537210" cy="287020"/>
          </a:xfrm>
          <a:custGeom>
            <a:avLst/>
            <a:gdLst/>
            <a:ahLst/>
            <a:cxnLst/>
            <a:rect l="l" t="t" r="r" b="b"/>
            <a:pathLst>
              <a:path w="537209" h="287020">
                <a:moveTo>
                  <a:pt x="88760" y="25006"/>
                </a:moveTo>
                <a:lnTo>
                  <a:pt x="54864" y="25006"/>
                </a:lnTo>
                <a:lnTo>
                  <a:pt x="54864" y="95250"/>
                </a:lnTo>
                <a:lnTo>
                  <a:pt x="34264" y="95250"/>
                </a:lnTo>
                <a:lnTo>
                  <a:pt x="34264" y="25400"/>
                </a:lnTo>
                <a:lnTo>
                  <a:pt x="0" y="25400"/>
                </a:lnTo>
                <a:lnTo>
                  <a:pt x="0" y="95250"/>
                </a:lnTo>
                <a:lnTo>
                  <a:pt x="0" y="128270"/>
                </a:lnTo>
                <a:lnTo>
                  <a:pt x="0" y="186690"/>
                </a:lnTo>
                <a:lnTo>
                  <a:pt x="0" y="220980"/>
                </a:lnTo>
                <a:lnTo>
                  <a:pt x="88760" y="220980"/>
                </a:lnTo>
                <a:lnTo>
                  <a:pt x="88760" y="187312"/>
                </a:lnTo>
                <a:lnTo>
                  <a:pt x="88760" y="186690"/>
                </a:lnTo>
                <a:lnTo>
                  <a:pt x="88760" y="128651"/>
                </a:lnTo>
                <a:lnTo>
                  <a:pt x="54864" y="128651"/>
                </a:lnTo>
                <a:lnTo>
                  <a:pt x="54864" y="186690"/>
                </a:lnTo>
                <a:lnTo>
                  <a:pt x="34264" y="186690"/>
                </a:lnTo>
                <a:lnTo>
                  <a:pt x="34264" y="128270"/>
                </a:lnTo>
                <a:lnTo>
                  <a:pt x="88760" y="128270"/>
                </a:lnTo>
                <a:lnTo>
                  <a:pt x="88760" y="95643"/>
                </a:lnTo>
                <a:lnTo>
                  <a:pt x="88760" y="95250"/>
                </a:lnTo>
                <a:lnTo>
                  <a:pt x="88760" y="25006"/>
                </a:lnTo>
                <a:close/>
              </a:path>
              <a:path w="537209" h="287020">
                <a:moveTo>
                  <a:pt x="178346" y="25006"/>
                </a:moveTo>
                <a:lnTo>
                  <a:pt x="144373" y="25006"/>
                </a:lnTo>
                <a:lnTo>
                  <a:pt x="144373" y="95250"/>
                </a:lnTo>
                <a:lnTo>
                  <a:pt x="124739" y="95250"/>
                </a:lnTo>
                <a:lnTo>
                  <a:pt x="124739" y="25400"/>
                </a:lnTo>
                <a:lnTo>
                  <a:pt x="90766" y="25400"/>
                </a:lnTo>
                <a:lnTo>
                  <a:pt x="90766" y="95250"/>
                </a:lnTo>
                <a:lnTo>
                  <a:pt x="90766" y="128270"/>
                </a:lnTo>
                <a:lnTo>
                  <a:pt x="90766" y="186690"/>
                </a:lnTo>
                <a:lnTo>
                  <a:pt x="90766" y="220980"/>
                </a:lnTo>
                <a:lnTo>
                  <a:pt x="178346" y="220980"/>
                </a:lnTo>
                <a:lnTo>
                  <a:pt x="178346" y="187312"/>
                </a:lnTo>
                <a:lnTo>
                  <a:pt x="178346" y="186690"/>
                </a:lnTo>
                <a:lnTo>
                  <a:pt x="178346" y="128651"/>
                </a:lnTo>
                <a:lnTo>
                  <a:pt x="144373" y="128651"/>
                </a:lnTo>
                <a:lnTo>
                  <a:pt x="144373" y="186690"/>
                </a:lnTo>
                <a:lnTo>
                  <a:pt x="124739" y="186690"/>
                </a:lnTo>
                <a:lnTo>
                  <a:pt x="124739" y="128270"/>
                </a:lnTo>
                <a:lnTo>
                  <a:pt x="178346" y="128270"/>
                </a:lnTo>
                <a:lnTo>
                  <a:pt x="178346" y="95643"/>
                </a:lnTo>
                <a:lnTo>
                  <a:pt x="178346" y="95250"/>
                </a:lnTo>
                <a:lnTo>
                  <a:pt x="178346" y="25006"/>
                </a:lnTo>
                <a:close/>
              </a:path>
              <a:path w="537209" h="287020">
                <a:moveTo>
                  <a:pt x="263245" y="106680"/>
                </a:moveTo>
                <a:lnTo>
                  <a:pt x="226745" y="106680"/>
                </a:lnTo>
                <a:lnTo>
                  <a:pt x="226745" y="0"/>
                </a:lnTo>
                <a:lnTo>
                  <a:pt x="189128" y="0"/>
                </a:lnTo>
                <a:lnTo>
                  <a:pt x="189128" y="106680"/>
                </a:lnTo>
                <a:lnTo>
                  <a:pt x="189128" y="140970"/>
                </a:lnTo>
                <a:lnTo>
                  <a:pt x="189128" y="287020"/>
                </a:lnTo>
                <a:lnTo>
                  <a:pt x="226745" y="287020"/>
                </a:lnTo>
                <a:lnTo>
                  <a:pt x="226745" y="140970"/>
                </a:lnTo>
                <a:lnTo>
                  <a:pt x="263245" y="140970"/>
                </a:lnTo>
                <a:lnTo>
                  <a:pt x="263245" y="106680"/>
                </a:lnTo>
                <a:close/>
              </a:path>
              <a:path w="537209" h="287020">
                <a:moveTo>
                  <a:pt x="510832" y="106680"/>
                </a:moveTo>
                <a:lnTo>
                  <a:pt x="344589" y="106680"/>
                </a:lnTo>
                <a:lnTo>
                  <a:pt x="344589" y="90170"/>
                </a:lnTo>
                <a:lnTo>
                  <a:pt x="505028" y="90170"/>
                </a:lnTo>
                <a:lnTo>
                  <a:pt x="505028" y="58420"/>
                </a:lnTo>
                <a:lnTo>
                  <a:pt x="505028" y="41910"/>
                </a:lnTo>
                <a:lnTo>
                  <a:pt x="505028" y="8890"/>
                </a:lnTo>
                <a:lnTo>
                  <a:pt x="306387" y="8890"/>
                </a:lnTo>
                <a:lnTo>
                  <a:pt x="306387" y="41910"/>
                </a:lnTo>
                <a:lnTo>
                  <a:pt x="467410" y="41910"/>
                </a:lnTo>
                <a:lnTo>
                  <a:pt x="467410" y="58420"/>
                </a:lnTo>
                <a:lnTo>
                  <a:pt x="306971" y="58420"/>
                </a:lnTo>
                <a:lnTo>
                  <a:pt x="306971" y="90170"/>
                </a:lnTo>
                <a:lnTo>
                  <a:pt x="306971" y="106680"/>
                </a:lnTo>
                <a:lnTo>
                  <a:pt x="306971" y="139700"/>
                </a:lnTo>
                <a:lnTo>
                  <a:pt x="510832" y="139700"/>
                </a:lnTo>
                <a:lnTo>
                  <a:pt x="510832" y="106680"/>
                </a:lnTo>
                <a:close/>
              </a:path>
              <a:path w="537209" h="287020">
                <a:moveTo>
                  <a:pt x="511124" y="247650"/>
                </a:moveTo>
                <a:lnTo>
                  <a:pt x="345478" y="247650"/>
                </a:lnTo>
                <a:lnTo>
                  <a:pt x="345478" y="194310"/>
                </a:lnTo>
                <a:lnTo>
                  <a:pt x="307568" y="194310"/>
                </a:lnTo>
                <a:lnTo>
                  <a:pt x="307568" y="247650"/>
                </a:lnTo>
                <a:lnTo>
                  <a:pt x="307568" y="281940"/>
                </a:lnTo>
                <a:lnTo>
                  <a:pt x="511124" y="281940"/>
                </a:lnTo>
                <a:lnTo>
                  <a:pt x="511124" y="247650"/>
                </a:lnTo>
                <a:close/>
              </a:path>
              <a:path w="537209" h="287020">
                <a:moveTo>
                  <a:pt x="536994" y="151993"/>
                </a:moveTo>
                <a:lnTo>
                  <a:pt x="274713" y="151993"/>
                </a:lnTo>
                <a:lnTo>
                  <a:pt x="274713" y="185293"/>
                </a:lnTo>
                <a:lnTo>
                  <a:pt x="536994" y="185293"/>
                </a:lnTo>
                <a:lnTo>
                  <a:pt x="536994" y="151993"/>
                </a:lnTo>
                <a:close/>
              </a:path>
            </a:pathLst>
          </a:custGeom>
          <a:solidFill>
            <a:srgbClr val="2624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0552633" y="3462235"/>
            <a:ext cx="550545" cy="288290"/>
          </a:xfrm>
          <a:custGeom>
            <a:avLst/>
            <a:gdLst/>
            <a:ahLst/>
            <a:cxnLst/>
            <a:rect l="l" t="t" r="r" b="b"/>
            <a:pathLst>
              <a:path w="550545" h="288289">
                <a:moveTo>
                  <a:pt x="249212" y="144145"/>
                </a:moveTo>
                <a:lnTo>
                  <a:pt x="212255" y="144145"/>
                </a:lnTo>
                <a:lnTo>
                  <a:pt x="212255" y="288150"/>
                </a:lnTo>
                <a:lnTo>
                  <a:pt x="249212" y="288150"/>
                </a:lnTo>
                <a:lnTo>
                  <a:pt x="249212" y="144145"/>
                </a:lnTo>
                <a:close/>
              </a:path>
              <a:path w="550545" h="288289">
                <a:moveTo>
                  <a:pt x="187731" y="7277"/>
                </a:moveTo>
                <a:lnTo>
                  <a:pt x="151295" y="7277"/>
                </a:lnTo>
                <a:lnTo>
                  <a:pt x="151295" y="274472"/>
                </a:lnTo>
                <a:lnTo>
                  <a:pt x="187731" y="274472"/>
                </a:lnTo>
                <a:lnTo>
                  <a:pt x="187731" y="144145"/>
                </a:lnTo>
                <a:lnTo>
                  <a:pt x="249212" y="144145"/>
                </a:lnTo>
                <a:lnTo>
                  <a:pt x="249212" y="110845"/>
                </a:lnTo>
                <a:lnTo>
                  <a:pt x="187731" y="110845"/>
                </a:lnTo>
                <a:lnTo>
                  <a:pt x="187731" y="7277"/>
                </a:lnTo>
                <a:close/>
              </a:path>
              <a:path w="550545" h="288289">
                <a:moveTo>
                  <a:pt x="249212" y="0"/>
                </a:moveTo>
                <a:lnTo>
                  <a:pt x="212255" y="0"/>
                </a:lnTo>
                <a:lnTo>
                  <a:pt x="212255" y="110845"/>
                </a:lnTo>
                <a:lnTo>
                  <a:pt x="249212" y="110845"/>
                </a:lnTo>
                <a:lnTo>
                  <a:pt x="249212" y="0"/>
                </a:lnTo>
                <a:close/>
              </a:path>
              <a:path w="550545" h="288289">
                <a:moveTo>
                  <a:pt x="133527" y="35610"/>
                </a:moveTo>
                <a:lnTo>
                  <a:pt x="13982" y="35610"/>
                </a:lnTo>
                <a:lnTo>
                  <a:pt x="13982" y="68910"/>
                </a:lnTo>
                <a:lnTo>
                  <a:pt x="95758" y="68910"/>
                </a:lnTo>
                <a:lnTo>
                  <a:pt x="88952" y="105141"/>
                </a:lnTo>
                <a:lnTo>
                  <a:pt x="72191" y="140006"/>
                </a:lnTo>
                <a:lnTo>
                  <a:pt x="43274" y="172835"/>
                </a:lnTo>
                <a:lnTo>
                  <a:pt x="0" y="202958"/>
                </a:lnTo>
                <a:lnTo>
                  <a:pt x="22682" y="230911"/>
                </a:lnTo>
                <a:lnTo>
                  <a:pt x="66952" y="199595"/>
                </a:lnTo>
                <a:lnTo>
                  <a:pt x="98535" y="163835"/>
                </a:lnTo>
                <a:lnTo>
                  <a:pt x="119067" y="124202"/>
                </a:lnTo>
                <a:lnTo>
                  <a:pt x="130185" y="81270"/>
                </a:lnTo>
                <a:lnTo>
                  <a:pt x="133527" y="35610"/>
                </a:lnTo>
                <a:close/>
              </a:path>
              <a:path w="550545" h="288289">
                <a:moveTo>
                  <a:pt x="332333" y="11518"/>
                </a:moveTo>
                <a:lnTo>
                  <a:pt x="294716" y="11518"/>
                </a:lnTo>
                <a:lnTo>
                  <a:pt x="294716" y="144145"/>
                </a:lnTo>
                <a:lnTo>
                  <a:pt x="435013" y="144145"/>
                </a:lnTo>
                <a:lnTo>
                  <a:pt x="435013" y="111137"/>
                </a:lnTo>
                <a:lnTo>
                  <a:pt x="332333" y="111137"/>
                </a:lnTo>
                <a:lnTo>
                  <a:pt x="332333" y="83261"/>
                </a:lnTo>
                <a:lnTo>
                  <a:pt x="435013" y="83261"/>
                </a:lnTo>
                <a:lnTo>
                  <a:pt x="435013" y="50850"/>
                </a:lnTo>
                <a:lnTo>
                  <a:pt x="332333" y="50850"/>
                </a:lnTo>
                <a:lnTo>
                  <a:pt x="332333" y="11518"/>
                </a:lnTo>
                <a:close/>
              </a:path>
              <a:path w="550545" h="288289">
                <a:moveTo>
                  <a:pt x="435013" y="83261"/>
                </a:moveTo>
                <a:lnTo>
                  <a:pt x="397395" y="83261"/>
                </a:lnTo>
                <a:lnTo>
                  <a:pt x="397395" y="111137"/>
                </a:lnTo>
                <a:lnTo>
                  <a:pt x="435013" y="111137"/>
                </a:lnTo>
                <a:lnTo>
                  <a:pt x="435013" y="83261"/>
                </a:lnTo>
                <a:close/>
              </a:path>
              <a:path w="550545" h="288289">
                <a:moveTo>
                  <a:pt x="435013" y="11518"/>
                </a:moveTo>
                <a:lnTo>
                  <a:pt x="397395" y="11518"/>
                </a:lnTo>
                <a:lnTo>
                  <a:pt x="397395" y="50850"/>
                </a:lnTo>
                <a:lnTo>
                  <a:pt x="435013" y="50850"/>
                </a:lnTo>
                <a:lnTo>
                  <a:pt x="435013" y="11518"/>
                </a:lnTo>
                <a:close/>
              </a:path>
              <a:path w="550545" h="288289">
                <a:moveTo>
                  <a:pt x="509879" y="0"/>
                </a:moveTo>
                <a:lnTo>
                  <a:pt x="471957" y="0"/>
                </a:lnTo>
                <a:lnTo>
                  <a:pt x="471957" y="154787"/>
                </a:lnTo>
                <a:lnTo>
                  <a:pt x="509879" y="154787"/>
                </a:lnTo>
                <a:lnTo>
                  <a:pt x="509879" y="92710"/>
                </a:lnTo>
                <a:lnTo>
                  <a:pt x="550392" y="92710"/>
                </a:lnTo>
                <a:lnTo>
                  <a:pt x="550392" y="59321"/>
                </a:lnTo>
                <a:lnTo>
                  <a:pt x="509879" y="59321"/>
                </a:lnTo>
                <a:lnTo>
                  <a:pt x="509879" y="0"/>
                </a:lnTo>
                <a:close/>
              </a:path>
              <a:path w="550545" h="288289">
                <a:moveTo>
                  <a:pt x="509879" y="155308"/>
                </a:moveTo>
                <a:lnTo>
                  <a:pt x="322453" y="155308"/>
                </a:lnTo>
                <a:lnTo>
                  <a:pt x="322453" y="188010"/>
                </a:lnTo>
                <a:lnTo>
                  <a:pt x="472262" y="188010"/>
                </a:lnTo>
                <a:lnTo>
                  <a:pt x="472262" y="203403"/>
                </a:lnTo>
                <a:lnTo>
                  <a:pt x="323049" y="203403"/>
                </a:lnTo>
                <a:lnTo>
                  <a:pt x="323049" y="285178"/>
                </a:lnTo>
                <a:lnTo>
                  <a:pt x="519607" y="285178"/>
                </a:lnTo>
                <a:lnTo>
                  <a:pt x="519607" y="252095"/>
                </a:lnTo>
                <a:lnTo>
                  <a:pt x="360362" y="252095"/>
                </a:lnTo>
                <a:lnTo>
                  <a:pt x="360362" y="234924"/>
                </a:lnTo>
                <a:lnTo>
                  <a:pt x="509879" y="234924"/>
                </a:lnTo>
                <a:lnTo>
                  <a:pt x="509879" y="155308"/>
                </a:lnTo>
                <a:close/>
              </a:path>
            </a:pathLst>
          </a:custGeom>
          <a:solidFill>
            <a:srgbClr val="2624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82126" y="1607477"/>
            <a:ext cx="2128520" cy="1503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262425"/>
                </a:solidFill>
                <a:latin typeface="Adobe Clean Han"/>
                <a:cs typeface="Adobe Clean H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262425"/>
                </a:solidFill>
                <a:latin typeface="Adobe Clean Han"/>
                <a:cs typeface="Adobe Clean H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262425"/>
                </a:solidFill>
                <a:latin typeface="Adobe Clean Han"/>
                <a:cs typeface="Adobe Clean H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146777" y="8957513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1037462" y="0"/>
                </a:moveTo>
                <a:lnTo>
                  <a:pt x="983487" y="1447"/>
                </a:lnTo>
                <a:lnTo>
                  <a:pt x="928750" y="5765"/>
                </a:lnTo>
                <a:lnTo>
                  <a:pt x="875537" y="12966"/>
                </a:lnTo>
                <a:lnTo>
                  <a:pt x="822197" y="23050"/>
                </a:lnTo>
                <a:lnTo>
                  <a:pt x="768984" y="35280"/>
                </a:lnTo>
                <a:lnTo>
                  <a:pt x="717168" y="51130"/>
                </a:lnTo>
                <a:lnTo>
                  <a:pt x="665987" y="69126"/>
                </a:lnTo>
                <a:lnTo>
                  <a:pt x="615568" y="89999"/>
                </a:lnTo>
                <a:lnTo>
                  <a:pt x="566673" y="113037"/>
                </a:lnTo>
                <a:lnTo>
                  <a:pt x="519175" y="138959"/>
                </a:lnTo>
                <a:lnTo>
                  <a:pt x="473074" y="167756"/>
                </a:lnTo>
                <a:lnTo>
                  <a:pt x="428370" y="197994"/>
                </a:lnTo>
                <a:lnTo>
                  <a:pt x="385190" y="231113"/>
                </a:lnTo>
                <a:lnTo>
                  <a:pt x="343407" y="266395"/>
                </a:lnTo>
                <a:lnTo>
                  <a:pt x="304545" y="303830"/>
                </a:lnTo>
                <a:lnTo>
                  <a:pt x="267080" y="343429"/>
                </a:lnTo>
                <a:lnTo>
                  <a:pt x="231901" y="384465"/>
                </a:lnTo>
                <a:lnTo>
                  <a:pt x="198754" y="427666"/>
                </a:lnTo>
                <a:lnTo>
                  <a:pt x="167766" y="472304"/>
                </a:lnTo>
                <a:lnTo>
                  <a:pt x="139699" y="518380"/>
                </a:lnTo>
                <a:lnTo>
                  <a:pt x="113791" y="566621"/>
                </a:lnTo>
                <a:lnTo>
                  <a:pt x="90042" y="615576"/>
                </a:lnTo>
                <a:lnTo>
                  <a:pt x="69849" y="665255"/>
                </a:lnTo>
                <a:lnTo>
                  <a:pt x="51180" y="716372"/>
                </a:lnTo>
                <a:lnTo>
                  <a:pt x="36067" y="768208"/>
                </a:lnTo>
                <a:lnTo>
                  <a:pt x="23113" y="821489"/>
                </a:lnTo>
                <a:lnTo>
                  <a:pt x="13715" y="874765"/>
                </a:lnTo>
                <a:lnTo>
                  <a:pt x="6476" y="928764"/>
                </a:lnTo>
                <a:lnTo>
                  <a:pt x="2158" y="982760"/>
                </a:lnTo>
                <a:lnTo>
                  <a:pt x="761" y="1036759"/>
                </a:lnTo>
                <a:lnTo>
                  <a:pt x="0" y="1036759"/>
                </a:lnTo>
                <a:lnTo>
                  <a:pt x="1396" y="1090754"/>
                </a:lnTo>
                <a:lnTo>
                  <a:pt x="5714" y="1144753"/>
                </a:lnTo>
                <a:lnTo>
                  <a:pt x="12953" y="1198749"/>
                </a:lnTo>
                <a:lnTo>
                  <a:pt x="23113" y="1252029"/>
                </a:lnTo>
                <a:lnTo>
                  <a:pt x="35305" y="1305305"/>
                </a:lnTo>
                <a:lnTo>
                  <a:pt x="1141162" y="1329484"/>
                </a:lnTo>
                <a:lnTo>
                  <a:pt x="1141162" y="5369"/>
                </a:lnTo>
                <a:lnTo>
                  <a:pt x="1091564" y="1447"/>
                </a:lnTo>
                <a:lnTo>
                  <a:pt x="1037462" y="0"/>
                </a:lnTo>
                <a:close/>
              </a:path>
            </a:pathLst>
          </a:custGeom>
          <a:solidFill>
            <a:srgbClr val="4A86E8">
              <a:alpha val="270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8" y="5343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8" y="5343"/>
                </a:lnTo>
              </a:path>
            </a:pathLst>
          </a:custGeom>
          <a:ln w="18719">
            <a:solidFill>
              <a:srgbClr val="4A86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262425"/>
                </a:solidFill>
                <a:latin typeface="Adobe Clean Han"/>
                <a:cs typeface="Adobe Clean H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81476" y="1633777"/>
            <a:ext cx="520065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262425"/>
                </a:solidFill>
                <a:latin typeface="Adobe Clean Han"/>
                <a:cs typeface="Adobe Clean H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hyperlink" Target="mailto:youremail@freepik.com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1645" y="2513835"/>
            <a:ext cx="7203440" cy="4236720"/>
          </a:xfrm>
          <a:prstGeom prst="rect"/>
        </p:spPr>
        <p:txBody>
          <a:bodyPr wrap="square" lIns="0" tIns="122555" rIns="0" bIns="0" rtlCol="0" vert="horz">
            <a:spAutoFit/>
          </a:bodyPr>
          <a:lstStyle/>
          <a:p>
            <a:pPr algn="ctr" marL="12065" marR="5080">
              <a:lnSpc>
                <a:spcPct val="92500"/>
              </a:lnSpc>
              <a:spcBef>
                <a:spcPts val="965"/>
              </a:spcBef>
            </a:pPr>
            <a:r>
              <a:rPr dirty="0" sz="9000" spc="130">
                <a:latin typeface="Microsoft Sans Serif"/>
                <a:cs typeface="Microsoft Sans Serif"/>
              </a:rPr>
              <a:t>Node.js</a:t>
            </a:r>
            <a:r>
              <a:rPr dirty="0" sz="6500" spc="130"/>
              <a:t>로</a:t>
            </a:r>
            <a:r>
              <a:rPr dirty="0" sz="6500" spc="490"/>
              <a:t> </a:t>
            </a:r>
            <a:r>
              <a:rPr dirty="0" sz="9700" spc="-745"/>
              <a:t>쉽게 </a:t>
            </a:r>
            <a:r>
              <a:rPr dirty="0" sz="9700" spc="-650"/>
              <a:t>시작하</a:t>
            </a:r>
            <a:r>
              <a:rPr dirty="0" sz="9400" spc="-650"/>
              <a:t>는</a:t>
            </a:r>
            <a:r>
              <a:rPr dirty="0" sz="9400" spc="-280"/>
              <a:t> </a:t>
            </a:r>
            <a:r>
              <a:rPr dirty="0" sz="9700" spc="-715"/>
              <a:t>웹</a:t>
            </a:r>
            <a:r>
              <a:rPr dirty="0" sz="9700" spc="-360"/>
              <a:t> </a:t>
            </a:r>
            <a:r>
              <a:rPr dirty="0" sz="9700" spc="-765"/>
              <a:t>개 </a:t>
            </a:r>
            <a:r>
              <a:rPr dirty="0" sz="9700" spc="-325"/>
              <a:t>발</a:t>
            </a:r>
            <a:r>
              <a:rPr dirty="0" sz="9000" spc="-325">
                <a:latin typeface="Microsoft Sans Serif"/>
                <a:cs typeface="Microsoft Sans Serif"/>
              </a:rPr>
              <a:t>!</a:t>
            </a:r>
            <a:endParaRPr sz="9000">
              <a:latin typeface="Microsoft Sans Serif"/>
              <a:cs typeface="Microsoft Sans Serif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-9359" y="-9359"/>
            <a:ext cx="5782310" cy="5858510"/>
            <a:chOff x="-9359" y="-9359"/>
            <a:chExt cx="5782310" cy="585851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5763260" cy="5839460"/>
            </a:xfrm>
            <a:custGeom>
              <a:avLst/>
              <a:gdLst/>
              <a:ahLst/>
              <a:cxnLst/>
              <a:rect l="l" t="t" r="r" b="b"/>
              <a:pathLst>
                <a:path w="5763260" h="5839460">
                  <a:moveTo>
                    <a:pt x="5762996" y="0"/>
                  </a:moveTo>
                  <a:lnTo>
                    <a:pt x="5730379" y="149377"/>
                  </a:lnTo>
                  <a:lnTo>
                    <a:pt x="5684291" y="335864"/>
                  </a:lnTo>
                  <a:lnTo>
                    <a:pt x="5633897" y="521614"/>
                  </a:lnTo>
                  <a:lnTo>
                    <a:pt x="5579173" y="705929"/>
                  </a:lnTo>
                  <a:lnTo>
                    <a:pt x="5518695" y="888809"/>
                  </a:lnTo>
                  <a:lnTo>
                    <a:pt x="5454624" y="1069530"/>
                  </a:lnTo>
                  <a:lnTo>
                    <a:pt x="5385498" y="1249527"/>
                  </a:lnTo>
                  <a:lnTo>
                    <a:pt x="5312054" y="1426654"/>
                  </a:lnTo>
                  <a:lnTo>
                    <a:pt x="5233580" y="1603044"/>
                  </a:lnTo>
                  <a:lnTo>
                    <a:pt x="5151500" y="1776564"/>
                  </a:lnTo>
                  <a:lnTo>
                    <a:pt x="5064378" y="1947925"/>
                  </a:lnTo>
                  <a:lnTo>
                    <a:pt x="4972938" y="2117128"/>
                  </a:lnTo>
                  <a:lnTo>
                    <a:pt x="4877904" y="2284158"/>
                  </a:lnTo>
                  <a:lnTo>
                    <a:pt x="4777828" y="2449042"/>
                  </a:lnTo>
                  <a:lnTo>
                    <a:pt x="4674145" y="2610319"/>
                  </a:lnTo>
                  <a:lnTo>
                    <a:pt x="4566868" y="2770162"/>
                  </a:lnTo>
                  <a:lnTo>
                    <a:pt x="4454550" y="2926397"/>
                  </a:lnTo>
                  <a:lnTo>
                    <a:pt x="4338624" y="3079762"/>
                  </a:lnTo>
                  <a:lnTo>
                    <a:pt x="4219104" y="3230232"/>
                  </a:lnTo>
                  <a:lnTo>
                    <a:pt x="4095991" y="3377831"/>
                  </a:lnTo>
                  <a:lnTo>
                    <a:pt x="3968546" y="3522548"/>
                  </a:lnTo>
                  <a:lnTo>
                    <a:pt x="3838231" y="3662946"/>
                  </a:lnTo>
                  <a:lnTo>
                    <a:pt x="3703586" y="3801186"/>
                  </a:lnTo>
                  <a:lnTo>
                    <a:pt x="3566070" y="3935107"/>
                  </a:lnTo>
                  <a:lnTo>
                    <a:pt x="3424948" y="4066146"/>
                  </a:lnTo>
                  <a:lnTo>
                    <a:pt x="3280955" y="4192866"/>
                  </a:lnTo>
                  <a:lnTo>
                    <a:pt x="3133356" y="4316704"/>
                  </a:lnTo>
                  <a:lnTo>
                    <a:pt x="2982874" y="4436224"/>
                  </a:lnTo>
                  <a:lnTo>
                    <a:pt x="2829509" y="4552149"/>
                  </a:lnTo>
                  <a:lnTo>
                    <a:pt x="2672562" y="4663744"/>
                  </a:lnTo>
                  <a:lnTo>
                    <a:pt x="2513444" y="4771745"/>
                  </a:lnTo>
                  <a:lnTo>
                    <a:pt x="2351442" y="4875428"/>
                  </a:lnTo>
                  <a:lnTo>
                    <a:pt x="2187282" y="4974780"/>
                  </a:lnTo>
                  <a:lnTo>
                    <a:pt x="2020239" y="5070538"/>
                  </a:lnTo>
                  <a:lnTo>
                    <a:pt x="1851050" y="5161978"/>
                  </a:lnTo>
                  <a:lnTo>
                    <a:pt x="1679689" y="5248376"/>
                  </a:lnTo>
                  <a:lnTo>
                    <a:pt x="1505445" y="5331180"/>
                  </a:lnTo>
                  <a:lnTo>
                    <a:pt x="1329766" y="5408942"/>
                  </a:lnTo>
                  <a:lnTo>
                    <a:pt x="1152649" y="5483097"/>
                  </a:lnTo>
                  <a:lnTo>
                    <a:pt x="972651" y="5551499"/>
                  </a:lnTo>
                  <a:lnTo>
                    <a:pt x="791928" y="5616295"/>
                  </a:lnTo>
                  <a:lnTo>
                    <a:pt x="609053" y="5676061"/>
                  </a:lnTo>
                  <a:lnTo>
                    <a:pt x="424736" y="5731497"/>
                  </a:lnTo>
                  <a:lnTo>
                    <a:pt x="238973" y="5781890"/>
                  </a:lnTo>
                  <a:lnTo>
                    <a:pt x="52496" y="5827978"/>
                  </a:lnTo>
                  <a:lnTo>
                    <a:pt x="0" y="5839441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0" y="0"/>
                  </a:lnTo>
                  <a:lnTo>
                    <a:pt x="0" y="2940681"/>
                  </a:lnTo>
                  <a:lnTo>
                    <a:pt x="119454" y="2895434"/>
                  </a:lnTo>
                  <a:lnTo>
                    <a:pt x="231774" y="2848635"/>
                  </a:lnTo>
                  <a:lnTo>
                    <a:pt x="342652" y="2798952"/>
                  </a:lnTo>
                  <a:lnTo>
                    <a:pt x="452814" y="2747111"/>
                  </a:lnTo>
                  <a:lnTo>
                    <a:pt x="561533" y="2691676"/>
                  </a:lnTo>
                  <a:lnTo>
                    <a:pt x="668813" y="2634081"/>
                  </a:lnTo>
                  <a:lnTo>
                    <a:pt x="773931" y="2573604"/>
                  </a:lnTo>
                  <a:lnTo>
                    <a:pt x="878329" y="2510967"/>
                  </a:lnTo>
                  <a:lnTo>
                    <a:pt x="980569" y="2445448"/>
                  </a:lnTo>
                  <a:lnTo>
                    <a:pt x="1081370" y="2377046"/>
                  </a:lnTo>
                  <a:lnTo>
                    <a:pt x="1180009" y="2305761"/>
                  </a:lnTo>
                  <a:lnTo>
                    <a:pt x="1277213" y="2233041"/>
                  </a:lnTo>
                  <a:lnTo>
                    <a:pt x="1372971" y="2157450"/>
                  </a:lnTo>
                  <a:lnTo>
                    <a:pt x="1465846" y="2078964"/>
                  </a:lnTo>
                  <a:lnTo>
                    <a:pt x="1557286" y="1998319"/>
                  </a:lnTo>
                  <a:lnTo>
                    <a:pt x="1646567" y="1915528"/>
                  </a:lnTo>
                  <a:lnTo>
                    <a:pt x="1733689" y="1830565"/>
                  </a:lnTo>
                  <a:lnTo>
                    <a:pt x="1818639" y="1743443"/>
                  </a:lnTo>
                  <a:lnTo>
                    <a:pt x="1901443" y="1654162"/>
                  </a:lnTo>
                  <a:lnTo>
                    <a:pt x="1982088" y="1563446"/>
                  </a:lnTo>
                  <a:lnTo>
                    <a:pt x="2059838" y="1469847"/>
                  </a:lnTo>
                  <a:lnTo>
                    <a:pt x="2135441" y="1374813"/>
                  </a:lnTo>
                  <a:lnTo>
                    <a:pt x="2208885" y="1277607"/>
                  </a:lnTo>
                  <a:lnTo>
                    <a:pt x="2279446" y="1178255"/>
                  </a:lnTo>
                  <a:lnTo>
                    <a:pt x="2347836" y="1077455"/>
                  </a:lnTo>
                  <a:lnTo>
                    <a:pt x="2413368" y="975207"/>
                  </a:lnTo>
                  <a:lnTo>
                    <a:pt x="2476715" y="870813"/>
                  </a:lnTo>
                  <a:lnTo>
                    <a:pt x="2537193" y="765695"/>
                  </a:lnTo>
                  <a:lnTo>
                    <a:pt x="2594800" y="658418"/>
                  </a:lnTo>
                  <a:lnTo>
                    <a:pt x="2649511" y="549694"/>
                  </a:lnTo>
                  <a:lnTo>
                    <a:pt x="2702077" y="439534"/>
                  </a:lnTo>
                  <a:lnTo>
                    <a:pt x="2751035" y="328650"/>
                  </a:lnTo>
                  <a:lnTo>
                    <a:pt x="2797835" y="216331"/>
                  </a:lnTo>
                  <a:lnTo>
                    <a:pt x="2841764" y="102578"/>
                  </a:lnTo>
                  <a:lnTo>
                    <a:pt x="2877884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8"/>
                  </a:lnTo>
                  <a:lnTo>
                    <a:pt x="2797835" y="216331"/>
                  </a:lnTo>
                  <a:lnTo>
                    <a:pt x="2751035" y="328650"/>
                  </a:lnTo>
                  <a:lnTo>
                    <a:pt x="2702077" y="439534"/>
                  </a:lnTo>
                  <a:lnTo>
                    <a:pt x="2649511" y="549694"/>
                  </a:lnTo>
                  <a:lnTo>
                    <a:pt x="2594800" y="658418"/>
                  </a:lnTo>
                  <a:lnTo>
                    <a:pt x="2537193" y="765695"/>
                  </a:lnTo>
                  <a:lnTo>
                    <a:pt x="2476715" y="870813"/>
                  </a:lnTo>
                  <a:lnTo>
                    <a:pt x="2413368" y="975207"/>
                  </a:lnTo>
                  <a:lnTo>
                    <a:pt x="2347836" y="1077455"/>
                  </a:lnTo>
                  <a:lnTo>
                    <a:pt x="2279446" y="1178255"/>
                  </a:lnTo>
                  <a:lnTo>
                    <a:pt x="2208885" y="1277607"/>
                  </a:lnTo>
                  <a:lnTo>
                    <a:pt x="2135441" y="1374813"/>
                  </a:lnTo>
                  <a:lnTo>
                    <a:pt x="2059838" y="1469847"/>
                  </a:lnTo>
                  <a:lnTo>
                    <a:pt x="1982088" y="1563446"/>
                  </a:lnTo>
                  <a:lnTo>
                    <a:pt x="1901443" y="1654162"/>
                  </a:lnTo>
                  <a:lnTo>
                    <a:pt x="1818639" y="1743443"/>
                  </a:lnTo>
                  <a:lnTo>
                    <a:pt x="1733689" y="1830565"/>
                  </a:lnTo>
                  <a:lnTo>
                    <a:pt x="1646567" y="1915528"/>
                  </a:lnTo>
                  <a:lnTo>
                    <a:pt x="1557286" y="1998319"/>
                  </a:lnTo>
                  <a:lnTo>
                    <a:pt x="1465846" y="2078964"/>
                  </a:lnTo>
                  <a:lnTo>
                    <a:pt x="1372971" y="2157450"/>
                  </a:lnTo>
                  <a:lnTo>
                    <a:pt x="1277213" y="2233040"/>
                  </a:lnTo>
                  <a:lnTo>
                    <a:pt x="1180008" y="2305761"/>
                  </a:lnTo>
                  <a:lnTo>
                    <a:pt x="1081370" y="2377046"/>
                  </a:lnTo>
                  <a:lnTo>
                    <a:pt x="980569" y="2445448"/>
                  </a:lnTo>
                  <a:lnTo>
                    <a:pt x="878329" y="2510967"/>
                  </a:lnTo>
                  <a:lnTo>
                    <a:pt x="773931" y="2573604"/>
                  </a:lnTo>
                  <a:lnTo>
                    <a:pt x="668813" y="2634081"/>
                  </a:lnTo>
                  <a:lnTo>
                    <a:pt x="561533" y="2691676"/>
                  </a:lnTo>
                  <a:lnTo>
                    <a:pt x="452814" y="2747111"/>
                  </a:lnTo>
                  <a:lnTo>
                    <a:pt x="342652" y="2798952"/>
                  </a:lnTo>
                  <a:lnTo>
                    <a:pt x="231774" y="2848635"/>
                  </a:lnTo>
                  <a:lnTo>
                    <a:pt x="119454" y="2895434"/>
                  </a:lnTo>
                  <a:lnTo>
                    <a:pt x="5695" y="2938640"/>
                  </a:lnTo>
                  <a:lnTo>
                    <a:pt x="0" y="294068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8"/>
                  </a:lnTo>
                  <a:lnTo>
                    <a:pt x="2797835" y="216331"/>
                  </a:lnTo>
                  <a:lnTo>
                    <a:pt x="2751035" y="328650"/>
                  </a:lnTo>
                  <a:lnTo>
                    <a:pt x="2702077" y="439534"/>
                  </a:lnTo>
                  <a:lnTo>
                    <a:pt x="2649511" y="549694"/>
                  </a:lnTo>
                  <a:lnTo>
                    <a:pt x="2594800" y="658418"/>
                  </a:lnTo>
                  <a:lnTo>
                    <a:pt x="2537193" y="765695"/>
                  </a:lnTo>
                  <a:lnTo>
                    <a:pt x="2476715" y="870813"/>
                  </a:lnTo>
                  <a:lnTo>
                    <a:pt x="2413368" y="975207"/>
                  </a:lnTo>
                  <a:lnTo>
                    <a:pt x="2347836" y="1077455"/>
                  </a:lnTo>
                  <a:lnTo>
                    <a:pt x="2279446" y="1178255"/>
                  </a:lnTo>
                  <a:lnTo>
                    <a:pt x="2208885" y="1277607"/>
                  </a:lnTo>
                  <a:lnTo>
                    <a:pt x="2135441" y="1374813"/>
                  </a:lnTo>
                  <a:lnTo>
                    <a:pt x="2059838" y="1469847"/>
                  </a:lnTo>
                  <a:lnTo>
                    <a:pt x="1982088" y="1563446"/>
                  </a:lnTo>
                  <a:lnTo>
                    <a:pt x="1901443" y="1654162"/>
                  </a:lnTo>
                  <a:lnTo>
                    <a:pt x="1818639" y="1743443"/>
                  </a:lnTo>
                  <a:lnTo>
                    <a:pt x="1733689" y="1830565"/>
                  </a:lnTo>
                  <a:lnTo>
                    <a:pt x="1646567" y="1915528"/>
                  </a:lnTo>
                  <a:lnTo>
                    <a:pt x="1557286" y="1998319"/>
                  </a:lnTo>
                  <a:lnTo>
                    <a:pt x="1465846" y="2078964"/>
                  </a:lnTo>
                  <a:lnTo>
                    <a:pt x="1372971" y="2157450"/>
                  </a:lnTo>
                  <a:lnTo>
                    <a:pt x="1277213" y="2233040"/>
                  </a:lnTo>
                  <a:lnTo>
                    <a:pt x="1180008" y="2305761"/>
                  </a:lnTo>
                  <a:lnTo>
                    <a:pt x="1081370" y="2377046"/>
                  </a:lnTo>
                  <a:lnTo>
                    <a:pt x="980569" y="2445448"/>
                  </a:lnTo>
                  <a:lnTo>
                    <a:pt x="878329" y="2510967"/>
                  </a:lnTo>
                  <a:lnTo>
                    <a:pt x="773931" y="2573604"/>
                  </a:lnTo>
                  <a:lnTo>
                    <a:pt x="668813" y="2634081"/>
                  </a:lnTo>
                  <a:lnTo>
                    <a:pt x="561533" y="2691676"/>
                  </a:lnTo>
                  <a:lnTo>
                    <a:pt x="452814" y="2747111"/>
                  </a:lnTo>
                  <a:lnTo>
                    <a:pt x="342652" y="2798952"/>
                  </a:lnTo>
                  <a:lnTo>
                    <a:pt x="231774" y="2848635"/>
                  </a:lnTo>
                  <a:lnTo>
                    <a:pt x="119454" y="2895434"/>
                  </a:lnTo>
                  <a:lnTo>
                    <a:pt x="5695" y="2938640"/>
                  </a:lnTo>
                  <a:lnTo>
                    <a:pt x="0" y="2940681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821316" y="3267227"/>
            <a:ext cx="1029969" cy="290195"/>
          </a:xfrm>
          <a:custGeom>
            <a:avLst/>
            <a:gdLst/>
            <a:ahLst/>
            <a:cxnLst/>
            <a:rect l="l" t="t" r="r" b="b"/>
            <a:pathLst>
              <a:path w="1029970" h="290195">
                <a:moveTo>
                  <a:pt x="26987" y="6096"/>
                </a:moveTo>
                <a:lnTo>
                  <a:pt x="0" y="6096"/>
                </a:lnTo>
                <a:lnTo>
                  <a:pt x="0" y="234924"/>
                </a:lnTo>
                <a:lnTo>
                  <a:pt x="33896" y="234924"/>
                </a:lnTo>
                <a:lnTo>
                  <a:pt x="33896" y="69875"/>
                </a:lnTo>
                <a:lnTo>
                  <a:pt x="77192" y="69875"/>
                </a:lnTo>
                <a:lnTo>
                  <a:pt x="26987" y="6096"/>
                </a:lnTo>
                <a:close/>
              </a:path>
              <a:path w="1029970" h="290195">
                <a:moveTo>
                  <a:pt x="77192" y="69875"/>
                </a:moveTo>
                <a:lnTo>
                  <a:pt x="33896" y="69875"/>
                </a:lnTo>
                <a:lnTo>
                  <a:pt x="164299" y="234924"/>
                </a:lnTo>
                <a:lnTo>
                  <a:pt x="193509" y="234924"/>
                </a:lnTo>
                <a:lnTo>
                  <a:pt x="193509" y="174485"/>
                </a:lnTo>
                <a:lnTo>
                  <a:pt x="159537" y="174485"/>
                </a:lnTo>
                <a:lnTo>
                  <a:pt x="77192" y="69875"/>
                </a:lnTo>
                <a:close/>
              </a:path>
              <a:path w="1029970" h="290195">
                <a:moveTo>
                  <a:pt x="193509" y="6388"/>
                </a:moveTo>
                <a:lnTo>
                  <a:pt x="159537" y="6388"/>
                </a:lnTo>
                <a:lnTo>
                  <a:pt x="159537" y="174485"/>
                </a:lnTo>
                <a:lnTo>
                  <a:pt x="193509" y="174485"/>
                </a:lnTo>
                <a:lnTo>
                  <a:pt x="193509" y="6388"/>
                </a:lnTo>
                <a:close/>
              </a:path>
              <a:path w="1029970" h="290195">
                <a:moveTo>
                  <a:pt x="302590" y="60883"/>
                </a:moveTo>
                <a:lnTo>
                  <a:pt x="260885" y="71883"/>
                </a:lnTo>
                <a:lnTo>
                  <a:pt x="231111" y="100601"/>
                </a:lnTo>
                <a:lnTo>
                  <a:pt x="217784" y="140757"/>
                </a:lnTo>
                <a:lnTo>
                  <a:pt x="217411" y="149428"/>
                </a:lnTo>
                <a:lnTo>
                  <a:pt x="217412" y="150025"/>
                </a:lnTo>
                <a:lnTo>
                  <a:pt x="217729" y="157190"/>
                </a:lnTo>
                <a:lnTo>
                  <a:pt x="217784" y="158423"/>
                </a:lnTo>
                <a:lnTo>
                  <a:pt x="218941" y="166914"/>
                </a:lnTo>
                <a:lnTo>
                  <a:pt x="220870" y="175193"/>
                </a:lnTo>
                <a:lnTo>
                  <a:pt x="223570" y="183261"/>
                </a:lnTo>
                <a:lnTo>
                  <a:pt x="226794" y="190519"/>
                </a:lnTo>
                <a:lnTo>
                  <a:pt x="226911" y="190782"/>
                </a:lnTo>
                <a:lnTo>
                  <a:pt x="253565" y="222489"/>
                </a:lnTo>
                <a:lnTo>
                  <a:pt x="293249" y="237531"/>
                </a:lnTo>
                <a:lnTo>
                  <a:pt x="302298" y="237972"/>
                </a:lnTo>
                <a:lnTo>
                  <a:pt x="311439" y="237531"/>
                </a:lnTo>
                <a:lnTo>
                  <a:pt x="351232" y="222489"/>
                </a:lnTo>
                <a:lnTo>
                  <a:pt x="367364" y="207048"/>
                </a:lnTo>
                <a:lnTo>
                  <a:pt x="302298" y="207048"/>
                </a:lnTo>
                <a:lnTo>
                  <a:pt x="295451" y="206583"/>
                </a:lnTo>
                <a:lnTo>
                  <a:pt x="261776" y="185321"/>
                </a:lnTo>
                <a:lnTo>
                  <a:pt x="251002" y="150025"/>
                </a:lnTo>
                <a:lnTo>
                  <a:pt x="251448" y="142081"/>
                </a:lnTo>
                <a:lnTo>
                  <a:pt x="271379" y="103928"/>
                </a:lnTo>
                <a:lnTo>
                  <a:pt x="302298" y="91808"/>
                </a:lnTo>
                <a:lnTo>
                  <a:pt x="367221" y="91808"/>
                </a:lnTo>
                <a:lnTo>
                  <a:pt x="363486" y="87426"/>
                </a:lnTo>
                <a:lnTo>
                  <a:pt x="328579" y="64896"/>
                </a:lnTo>
                <a:lnTo>
                  <a:pt x="311624" y="61329"/>
                </a:lnTo>
                <a:lnTo>
                  <a:pt x="302590" y="60883"/>
                </a:lnTo>
                <a:close/>
              </a:path>
              <a:path w="1029970" h="290195">
                <a:moveTo>
                  <a:pt x="367221" y="91808"/>
                </a:moveTo>
                <a:lnTo>
                  <a:pt x="302298" y="91808"/>
                </a:lnTo>
                <a:lnTo>
                  <a:pt x="309414" y="92301"/>
                </a:lnTo>
                <a:lnTo>
                  <a:pt x="309227" y="92301"/>
                </a:lnTo>
                <a:lnTo>
                  <a:pt x="316065" y="93787"/>
                </a:lnTo>
                <a:lnTo>
                  <a:pt x="315900" y="93787"/>
                </a:lnTo>
                <a:lnTo>
                  <a:pt x="321921" y="96073"/>
                </a:lnTo>
                <a:lnTo>
                  <a:pt x="349803" y="126930"/>
                </a:lnTo>
                <a:lnTo>
                  <a:pt x="353822" y="149428"/>
                </a:lnTo>
                <a:lnTo>
                  <a:pt x="353369" y="157190"/>
                </a:lnTo>
                <a:lnTo>
                  <a:pt x="333385" y="195386"/>
                </a:lnTo>
                <a:lnTo>
                  <a:pt x="302298" y="207048"/>
                </a:lnTo>
                <a:lnTo>
                  <a:pt x="367364" y="207048"/>
                </a:lnTo>
                <a:lnTo>
                  <a:pt x="385864" y="166914"/>
                </a:lnTo>
                <a:lnTo>
                  <a:pt x="387413" y="149428"/>
                </a:lnTo>
                <a:lnTo>
                  <a:pt x="387093" y="142081"/>
                </a:lnTo>
                <a:lnTo>
                  <a:pt x="373665" y="100601"/>
                </a:lnTo>
                <a:lnTo>
                  <a:pt x="368908" y="93787"/>
                </a:lnTo>
                <a:lnTo>
                  <a:pt x="367221" y="91808"/>
                </a:lnTo>
                <a:close/>
              </a:path>
              <a:path w="1029970" h="290195">
                <a:moveTo>
                  <a:pt x="477685" y="60883"/>
                </a:moveTo>
                <a:lnTo>
                  <a:pt x="436791" y="73152"/>
                </a:lnTo>
                <a:lnTo>
                  <a:pt x="408838" y="105562"/>
                </a:lnTo>
                <a:lnTo>
                  <a:pt x="398868" y="149720"/>
                </a:lnTo>
                <a:lnTo>
                  <a:pt x="399213" y="157454"/>
                </a:lnTo>
                <a:lnTo>
                  <a:pt x="399245" y="158161"/>
                </a:lnTo>
                <a:lnTo>
                  <a:pt x="412165" y="197586"/>
                </a:lnTo>
                <a:lnTo>
                  <a:pt x="440789" y="226718"/>
                </a:lnTo>
                <a:lnTo>
                  <a:pt x="481025" y="237972"/>
                </a:lnTo>
                <a:lnTo>
                  <a:pt x="490414" y="237350"/>
                </a:lnTo>
                <a:lnTo>
                  <a:pt x="525907" y="223266"/>
                </a:lnTo>
                <a:lnTo>
                  <a:pt x="533971" y="216471"/>
                </a:lnTo>
                <a:lnTo>
                  <a:pt x="571944" y="216471"/>
                </a:lnTo>
                <a:lnTo>
                  <a:pt x="571944" y="207048"/>
                </a:lnTo>
                <a:lnTo>
                  <a:pt x="478167" y="207048"/>
                </a:lnTo>
                <a:lnTo>
                  <a:pt x="471335" y="205600"/>
                </a:lnTo>
                <a:lnTo>
                  <a:pt x="439470" y="178790"/>
                </a:lnTo>
                <a:lnTo>
                  <a:pt x="432841" y="142290"/>
                </a:lnTo>
                <a:lnTo>
                  <a:pt x="434035" y="135077"/>
                </a:lnTo>
                <a:lnTo>
                  <a:pt x="456463" y="99568"/>
                </a:lnTo>
                <a:lnTo>
                  <a:pt x="475322" y="91808"/>
                </a:lnTo>
                <a:lnTo>
                  <a:pt x="564677" y="91808"/>
                </a:lnTo>
                <a:lnTo>
                  <a:pt x="564675" y="85445"/>
                </a:lnTo>
                <a:lnTo>
                  <a:pt x="532904" y="85445"/>
                </a:lnTo>
                <a:lnTo>
                  <a:pt x="532485" y="83794"/>
                </a:lnTo>
                <a:lnTo>
                  <a:pt x="526986" y="79413"/>
                </a:lnTo>
                <a:lnTo>
                  <a:pt x="516407" y="72339"/>
                </a:lnTo>
                <a:lnTo>
                  <a:pt x="507601" y="67323"/>
                </a:lnTo>
                <a:lnTo>
                  <a:pt x="498213" y="63744"/>
                </a:lnTo>
                <a:lnTo>
                  <a:pt x="488482" y="61650"/>
                </a:lnTo>
                <a:lnTo>
                  <a:pt x="489009" y="61650"/>
                </a:lnTo>
                <a:lnTo>
                  <a:pt x="477685" y="60883"/>
                </a:lnTo>
                <a:close/>
              </a:path>
              <a:path w="1029970" h="290195">
                <a:moveTo>
                  <a:pt x="571944" y="216471"/>
                </a:moveTo>
                <a:lnTo>
                  <a:pt x="533971" y="216471"/>
                </a:lnTo>
                <a:lnTo>
                  <a:pt x="534644" y="220840"/>
                </a:lnTo>
                <a:lnTo>
                  <a:pt x="536765" y="224840"/>
                </a:lnTo>
                <a:lnTo>
                  <a:pt x="540346" y="228460"/>
                </a:lnTo>
                <a:lnTo>
                  <a:pt x="544804" y="232867"/>
                </a:lnTo>
                <a:lnTo>
                  <a:pt x="550046" y="235267"/>
                </a:lnTo>
                <a:lnTo>
                  <a:pt x="550902" y="235267"/>
                </a:lnTo>
                <a:lnTo>
                  <a:pt x="555739" y="235521"/>
                </a:lnTo>
                <a:lnTo>
                  <a:pt x="558457" y="235762"/>
                </a:lnTo>
                <a:lnTo>
                  <a:pt x="563867" y="235267"/>
                </a:lnTo>
                <a:lnTo>
                  <a:pt x="571944" y="234035"/>
                </a:lnTo>
                <a:lnTo>
                  <a:pt x="571944" y="216471"/>
                </a:lnTo>
                <a:close/>
              </a:path>
              <a:path w="1029970" h="290195">
                <a:moveTo>
                  <a:pt x="564677" y="91808"/>
                </a:moveTo>
                <a:lnTo>
                  <a:pt x="489204" y="91808"/>
                </a:lnTo>
                <a:lnTo>
                  <a:pt x="495719" y="93395"/>
                </a:lnTo>
                <a:lnTo>
                  <a:pt x="509003" y="99733"/>
                </a:lnTo>
                <a:lnTo>
                  <a:pt x="514972" y="104025"/>
                </a:lnTo>
                <a:lnTo>
                  <a:pt x="525576" y="114833"/>
                </a:lnTo>
                <a:lnTo>
                  <a:pt x="529272" y="120408"/>
                </a:lnTo>
                <a:lnTo>
                  <a:pt x="531355" y="126161"/>
                </a:lnTo>
                <a:lnTo>
                  <a:pt x="531355" y="173583"/>
                </a:lnTo>
                <a:lnTo>
                  <a:pt x="530707" y="177558"/>
                </a:lnTo>
                <a:lnTo>
                  <a:pt x="528904" y="181622"/>
                </a:lnTo>
                <a:lnTo>
                  <a:pt x="525919" y="185775"/>
                </a:lnTo>
                <a:lnTo>
                  <a:pt x="522998" y="189941"/>
                </a:lnTo>
                <a:lnTo>
                  <a:pt x="490118" y="207048"/>
                </a:lnTo>
                <a:lnTo>
                  <a:pt x="571944" y="207048"/>
                </a:lnTo>
                <a:lnTo>
                  <a:pt x="571944" y="206375"/>
                </a:lnTo>
                <a:lnTo>
                  <a:pt x="567283" y="205981"/>
                </a:lnTo>
                <a:lnTo>
                  <a:pt x="564908" y="205727"/>
                </a:lnTo>
                <a:lnTo>
                  <a:pt x="564801" y="205600"/>
                </a:lnTo>
                <a:lnTo>
                  <a:pt x="564677" y="91808"/>
                </a:lnTo>
                <a:close/>
              </a:path>
              <a:path w="1029970" h="290195">
                <a:moveTo>
                  <a:pt x="564654" y="0"/>
                </a:moveTo>
                <a:lnTo>
                  <a:pt x="531355" y="0"/>
                </a:lnTo>
                <a:lnTo>
                  <a:pt x="532459" y="60883"/>
                </a:lnTo>
                <a:lnTo>
                  <a:pt x="532576" y="67323"/>
                </a:lnTo>
                <a:lnTo>
                  <a:pt x="532681" y="73152"/>
                </a:lnTo>
                <a:lnTo>
                  <a:pt x="532795" y="79413"/>
                </a:lnTo>
                <a:lnTo>
                  <a:pt x="532904" y="85445"/>
                </a:lnTo>
                <a:lnTo>
                  <a:pt x="564675" y="85445"/>
                </a:lnTo>
                <a:lnTo>
                  <a:pt x="564654" y="0"/>
                </a:lnTo>
                <a:close/>
              </a:path>
              <a:path w="1029970" h="290195">
                <a:moveTo>
                  <a:pt x="673468" y="60883"/>
                </a:moveTo>
                <a:lnTo>
                  <a:pt x="629386" y="72923"/>
                </a:lnTo>
                <a:lnTo>
                  <a:pt x="598906" y="104965"/>
                </a:lnTo>
                <a:lnTo>
                  <a:pt x="588682" y="136987"/>
                </a:lnTo>
                <a:lnTo>
                  <a:pt x="588655" y="137139"/>
                </a:lnTo>
                <a:lnTo>
                  <a:pt x="587988" y="148539"/>
                </a:lnTo>
                <a:lnTo>
                  <a:pt x="587971" y="148831"/>
                </a:lnTo>
                <a:lnTo>
                  <a:pt x="588261" y="155397"/>
                </a:lnTo>
                <a:lnTo>
                  <a:pt x="588367" y="157803"/>
                </a:lnTo>
                <a:lnTo>
                  <a:pt x="601975" y="198235"/>
                </a:lnTo>
                <a:lnTo>
                  <a:pt x="631882" y="227048"/>
                </a:lnTo>
                <a:lnTo>
                  <a:pt x="665389" y="237634"/>
                </a:lnTo>
                <a:lnTo>
                  <a:pt x="666815" y="237634"/>
                </a:lnTo>
                <a:lnTo>
                  <a:pt x="673773" y="237972"/>
                </a:lnTo>
                <a:lnTo>
                  <a:pt x="712162" y="229541"/>
                </a:lnTo>
                <a:lnTo>
                  <a:pt x="737551" y="209499"/>
                </a:lnTo>
                <a:lnTo>
                  <a:pt x="674662" y="209499"/>
                </a:lnTo>
                <a:lnTo>
                  <a:pt x="668051" y="209066"/>
                </a:lnTo>
                <a:lnTo>
                  <a:pt x="634777" y="189410"/>
                </a:lnTo>
                <a:lnTo>
                  <a:pt x="622846" y="163029"/>
                </a:lnTo>
                <a:lnTo>
                  <a:pt x="756589" y="163029"/>
                </a:lnTo>
                <a:lnTo>
                  <a:pt x="757732" y="158521"/>
                </a:lnTo>
                <a:lnTo>
                  <a:pt x="758304" y="155397"/>
                </a:lnTo>
                <a:lnTo>
                  <a:pt x="758304" y="148539"/>
                </a:lnTo>
                <a:lnTo>
                  <a:pt x="757634" y="137139"/>
                </a:lnTo>
                <a:lnTo>
                  <a:pt x="757625" y="136987"/>
                </a:lnTo>
                <a:lnTo>
                  <a:pt x="757356" y="135521"/>
                </a:lnTo>
                <a:lnTo>
                  <a:pt x="622096" y="135521"/>
                </a:lnTo>
                <a:lnTo>
                  <a:pt x="622503" y="129679"/>
                </a:lnTo>
                <a:lnTo>
                  <a:pt x="648563" y="96342"/>
                </a:lnTo>
                <a:lnTo>
                  <a:pt x="673773" y="89649"/>
                </a:lnTo>
                <a:lnTo>
                  <a:pt x="736631" y="89649"/>
                </a:lnTo>
                <a:lnTo>
                  <a:pt x="734618" y="87182"/>
                </a:lnTo>
                <a:lnTo>
                  <a:pt x="697168" y="63931"/>
                </a:lnTo>
                <a:lnTo>
                  <a:pt x="685712" y="61645"/>
                </a:lnTo>
                <a:lnTo>
                  <a:pt x="673468" y="60883"/>
                </a:lnTo>
                <a:close/>
              </a:path>
              <a:path w="1029970" h="290195">
                <a:moveTo>
                  <a:pt x="719709" y="179679"/>
                </a:moveTo>
                <a:lnTo>
                  <a:pt x="687986" y="207768"/>
                </a:lnTo>
                <a:lnTo>
                  <a:pt x="674662" y="209499"/>
                </a:lnTo>
                <a:lnTo>
                  <a:pt x="737551" y="209499"/>
                </a:lnTo>
                <a:lnTo>
                  <a:pt x="741084" y="204738"/>
                </a:lnTo>
                <a:lnTo>
                  <a:pt x="745741" y="196841"/>
                </a:lnTo>
                <a:lnTo>
                  <a:pt x="750049" y="187794"/>
                </a:lnTo>
                <a:lnTo>
                  <a:pt x="719709" y="179679"/>
                </a:lnTo>
                <a:close/>
              </a:path>
              <a:path w="1029970" h="290195">
                <a:moveTo>
                  <a:pt x="736631" y="89649"/>
                </a:moveTo>
                <a:lnTo>
                  <a:pt x="673773" y="89649"/>
                </a:lnTo>
                <a:lnTo>
                  <a:pt x="680543" y="90068"/>
                </a:lnTo>
                <a:lnTo>
                  <a:pt x="687023" y="91324"/>
                </a:lnTo>
                <a:lnTo>
                  <a:pt x="717854" y="114706"/>
                </a:lnTo>
                <a:lnTo>
                  <a:pt x="725741" y="135521"/>
                </a:lnTo>
                <a:lnTo>
                  <a:pt x="757356" y="135521"/>
                </a:lnTo>
                <a:lnTo>
                  <a:pt x="755595" y="125931"/>
                </a:lnTo>
                <a:lnTo>
                  <a:pt x="752196" y="115276"/>
                </a:lnTo>
                <a:lnTo>
                  <a:pt x="747445" y="105117"/>
                </a:lnTo>
                <a:lnTo>
                  <a:pt x="741543" y="95671"/>
                </a:lnTo>
                <a:lnTo>
                  <a:pt x="736631" y="89649"/>
                </a:lnTo>
                <a:close/>
              </a:path>
              <a:path w="1029970" h="290195">
                <a:moveTo>
                  <a:pt x="792226" y="248234"/>
                </a:moveTo>
                <a:lnTo>
                  <a:pt x="774750" y="272694"/>
                </a:lnTo>
                <a:lnTo>
                  <a:pt x="780529" y="277793"/>
                </a:lnTo>
                <a:lnTo>
                  <a:pt x="786112" y="281870"/>
                </a:lnTo>
                <a:lnTo>
                  <a:pt x="791497" y="284928"/>
                </a:lnTo>
                <a:lnTo>
                  <a:pt x="796683" y="286969"/>
                </a:lnTo>
                <a:lnTo>
                  <a:pt x="803427" y="289001"/>
                </a:lnTo>
                <a:lnTo>
                  <a:pt x="810463" y="290004"/>
                </a:lnTo>
                <a:lnTo>
                  <a:pt x="817803" y="290004"/>
                </a:lnTo>
                <a:lnTo>
                  <a:pt x="854362" y="274864"/>
                </a:lnTo>
                <a:lnTo>
                  <a:pt x="865650" y="258864"/>
                </a:lnTo>
                <a:lnTo>
                  <a:pt x="812025" y="258864"/>
                </a:lnTo>
                <a:lnTo>
                  <a:pt x="808786" y="258445"/>
                </a:lnTo>
                <a:lnTo>
                  <a:pt x="805611" y="257606"/>
                </a:lnTo>
                <a:lnTo>
                  <a:pt x="802436" y="256806"/>
                </a:lnTo>
                <a:lnTo>
                  <a:pt x="797979" y="253682"/>
                </a:lnTo>
                <a:lnTo>
                  <a:pt x="792226" y="248234"/>
                </a:lnTo>
                <a:close/>
              </a:path>
              <a:path w="1029970" h="290195">
                <a:moveTo>
                  <a:pt x="870661" y="63627"/>
                </a:moveTo>
                <a:lnTo>
                  <a:pt x="837361" y="63627"/>
                </a:lnTo>
                <a:lnTo>
                  <a:pt x="837361" y="240868"/>
                </a:lnTo>
                <a:lnTo>
                  <a:pt x="836269" y="244589"/>
                </a:lnTo>
                <a:lnTo>
                  <a:pt x="834085" y="248005"/>
                </a:lnTo>
                <a:lnTo>
                  <a:pt x="831951" y="251434"/>
                </a:lnTo>
                <a:lnTo>
                  <a:pt x="829221" y="254076"/>
                </a:lnTo>
                <a:lnTo>
                  <a:pt x="822579" y="257898"/>
                </a:lnTo>
                <a:lnTo>
                  <a:pt x="819061" y="258864"/>
                </a:lnTo>
                <a:lnTo>
                  <a:pt x="865650" y="258864"/>
                </a:lnTo>
                <a:lnTo>
                  <a:pt x="866299" y="257606"/>
                </a:lnTo>
                <a:lnTo>
                  <a:pt x="866396" y="257420"/>
                </a:lnTo>
                <a:lnTo>
                  <a:pt x="868765" y="250572"/>
                </a:lnTo>
                <a:lnTo>
                  <a:pt x="870187" y="243298"/>
                </a:lnTo>
                <a:lnTo>
                  <a:pt x="870661" y="235597"/>
                </a:lnTo>
                <a:lnTo>
                  <a:pt x="870661" y="63627"/>
                </a:lnTo>
                <a:close/>
              </a:path>
              <a:path w="1029970" h="290195">
                <a:moveTo>
                  <a:pt x="805230" y="192468"/>
                </a:moveTo>
                <a:lnTo>
                  <a:pt x="774598" y="192468"/>
                </a:lnTo>
                <a:lnTo>
                  <a:pt x="774598" y="234924"/>
                </a:lnTo>
                <a:lnTo>
                  <a:pt x="805230" y="234924"/>
                </a:lnTo>
                <a:lnTo>
                  <a:pt x="805230" y="192468"/>
                </a:lnTo>
                <a:close/>
              </a:path>
              <a:path w="1029970" h="290195">
                <a:moveTo>
                  <a:pt x="870661" y="0"/>
                </a:moveTo>
                <a:lnTo>
                  <a:pt x="837361" y="0"/>
                </a:lnTo>
                <a:lnTo>
                  <a:pt x="837361" y="43116"/>
                </a:lnTo>
                <a:lnTo>
                  <a:pt x="870661" y="43116"/>
                </a:lnTo>
                <a:lnTo>
                  <a:pt x="870661" y="0"/>
                </a:lnTo>
                <a:close/>
              </a:path>
              <a:path w="1029970" h="290195">
                <a:moveTo>
                  <a:pt x="904011" y="181102"/>
                </a:moveTo>
                <a:lnTo>
                  <a:pt x="889139" y="206667"/>
                </a:lnTo>
                <a:lnTo>
                  <a:pt x="897417" y="214775"/>
                </a:lnTo>
                <a:lnTo>
                  <a:pt x="905887" y="221556"/>
                </a:lnTo>
                <a:lnTo>
                  <a:pt x="942093" y="236266"/>
                </a:lnTo>
                <a:lnTo>
                  <a:pt x="962152" y="237972"/>
                </a:lnTo>
                <a:lnTo>
                  <a:pt x="976208" y="237094"/>
                </a:lnTo>
                <a:lnTo>
                  <a:pt x="1018730" y="216187"/>
                </a:lnTo>
                <a:lnTo>
                  <a:pt x="1023615" y="208610"/>
                </a:lnTo>
                <a:lnTo>
                  <a:pt x="961186" y="208610"/>
                </a:lnTo>
                <a:lnTo>
                  <a:pt x="954321" y="208284"/>
                </a:lnTo>
                <a:lnTo>
                  <a:pt x="912822" y="188904"/>
                </a:lnTo>
                <a:lnTo>
                  <a:pt x="904011" y="181102"/>
                </a:lnTo>
                <a:close/>
              </a:path>
              <a:path w="1029970" h="290195">
                <a:moveTo>
                  <a:pt x="965492" y="60883"/>
                </a:moveTo>
                <a:lnTo>
                  <a:pt x="956008" y="61279"/>
                </a:lnTo>
                <a:lnTo>
                  <a:pt x="956472" y="61279"/>
                </a:lnTo>
                <a:lnTo>
                  <a:pt x="947402" y="62464"/>
                </a:lnTo>
                <a:lnTo>
                  <a:pt x="947771" y="62464"/>
                </a:lnTo>
                <a:lnTo>
                  <a:pt x="940221" y="64189"/>
                </a:lnTo>
                <a:lnTo>
                  <a:pt x="932561" y="66763"/>
                </a:lnTo>
                <a:lnTo>
                  <a:pt x="902000" y="97607"/>
                </a:lnTo>
                <a:lnTo>
                  <a:pt x="899769" y="123532"/>
                </a:lnTo>
                <a:lnTo>
                  <a:pt x="902030" y="131483"/>
                </a:lnTo>
                <a:lnTo>
                  <a:pt x="938672" y="157640"/>
                </a:lnTo>
                <a:lnTo>
                  <a:pt x="964082" y="164934"/>
                </a:lnTo>
                <a:lnTo>
                  <a:pt x="972159" y="167144"/>
                </a:lnTo>
                <a:lnTo>
                  <a:pt x="985189" y="171107"/>
                </a:lnTo>
                <a:lnTo>
                  <a:pt x="989799" y="173316"/>
                </a:lnTo>
                <a:lnTo>
                  <a:pt x="995210" y="178181"/>
                </a:lnTo>
                <a:lnTo>
                  <a:pt x="996569" y="181597"/>
                </a:lnTo>
                <a:lnTo>
                  <a:pt x="996569" y="193040"/>
                </a:lnTo>
                <a:lnTo>
                  <a:pt x="968775" y="208284"/>
                </a:lnTo>
                <a:lnTo>
                  <a:pt x="968031" y="208284"/>
                </a:lnTo>
                <a:lnTo>
                  <a:pt x="961186" y="208610"/>
                </a:lnTo>
                <a:lnTo>
                  <a:pt x="1023615" y="208610"/>
                </a:lnTo>
                <a:lnTo>
                  <a:pt x="1024585" y="207105"/>
                </a:lnTo>
                <a:lnTo>
                  <a:pt x="1024756" y="206667"/>
                </a:lnTo>
                <a:lnTo>
                  <a:pt x="1028179" y="196446"/>
                </a:lnTo>
                <a:lnTo>
                  <a:pt x="1029360" y="184442"/>
                </a:lnTo>
                <a:lnTo>
                  <a:pt x="1028928" y="178181"/>
                </a:lnTo>
                <a:lnTo>
                  <a:pt x="1004544" y="146552"/>
                </a:lnTo>
                <a:lnTo>
                  <a:pt x="965339" y="133299"/>
                </a:lnTo>
                <a:lnTo>
                  <a:pt x="957211" y="130911"/>
                </a:lnTo>
                <a:lnTo>
                  <a:pt x="931887" y="115430"/>
                </a:lnTo>
                <a:lnTo>
                  <a:pt x="931887" y="106159"/>
                </a:lnTo>
                <a:lnTo>
                  <a:pt x="958329" y="90246"/>
                </a:lnTo>
                <a:lnTo>
                  <a:pt x="1027544" y="90246"/>
                </a:lnTo>
                <a:lnTo>
                  <a:pt x="1028611" y="88760"/>
                </a:lnTo>
                <a:lnTo>
                  <a:pt x="992327" y="64441"/>
                </a:lnTo>
                <a:lnTo>
                  <a:pt x="974964" y="61279"/>
                </a:lnTo>
                <a:lnTo>
                  <a:pt x="965492" y="60883"/>
                </a:lnTo>
                <a:close/>
              </a:path>
              <a:path w="1029970" h="290195">
                <a:moveTo>
                  <a:pt x="1027544" y="90246"/>
                </a:moveTo>
                <a:lnTo>
                  <a:pt x="972997" y="90246"/>
                </a:lnTo>
                <a:lnTo>
                  <a:pt x="980859" y="91668"/>
                </a:lnTo>
                <a:lnTo>
                  <a:pt x="987793" y="94488"/>
                </a:lnTo>
                <a:lnTo>
                  <a:pt x="993148" y="97222"/>
                </a:lnTo>
                <a:lnTo>
                  <a:pt x="998812" y="101253"/>
                </a:lnTo>
                <a:lnTo>
                  <a:pt x="1004782" y="106585"/>
                </a:lnTo>
                <a:lnTo>
                  <a:pt x="1011059" y="113220"/>
                </a:lnTo>
                <a:lnTo>
                  <a:pt x="1027544" y="90246"/>
                </a:lnTo>
                <a:close/>
              </a:path>
            </a:pathLst>
          </a:custGeom>
          <a:solidFill>
            <a:srgbClr val="26242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6294" y="3267227"/>
            <a:ext cx="1450213" cy="29975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781476" y="3158749"/>
            <a:ext cx="6712584" cy="1517650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algn="just" marL="12700" marR="5080" indent="1054735">
              <a:lnSpc>
                <a:spcPct val="92600"/>
              </a:lnSpc>
              <a:spcBef>
                <a:spcPts val="334"/>
              </a:spcBef>
              <a:tabLst>
                <a:tab pos="4423410" algn="l"/>
              </a:tabLst>
            </a:pPr>
            <a:r>
              <a:rPr dirty="0" sz="2550" spc="-165">
                <a:solidFill>
                  <a:srgbClr val="262425"/>
                </a:solidFill>
                <a:latin typeface="Adobe Clean Han"/>
                <a:cs typeface="Adobe Clean Han"/>
              </a:rPr>
              <a:t>는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0">
                <a:solidFill>
                  <a:srgbClr val="262425"/>
                </a:solidFill>
                <a:latin typeface="Adobe Clean Han"/>
                <a:cs typeface="Adobe Clean Han"/>
              </a:rPr>
              <a:t>서버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0">
                <a:solidFill>
                  <a:srgbClr val="262425"/>
                </a:solidFill>
                <a:latin typeface="Adobe Clean Han"/>
                <a:cs typeface="Adobe Clean Han"/>
              </a:rPr>
              <a:t>측에서</a:t>
            </a:r>
            <a:r>
              <a:rPr dirty="0" sz="2550">
                <a:solidFill>
                  <a:srgbClr val="262425"/>
                </a:solidFill>
                <a:latin typeface="Adobe Clean Han"/>
                <a:cs typeface="Adobe Clean Han"/>
              </a:rPr>
              <a:t>	</a:t>
            </a:r>
            <a:r>
              <a:rPr dirty="0" sz="2550" spc="-165">
                <a:solidFill>
                  <a:srgbClr val="262425"/>
                </a:solidFill>
                <a:latin typeface="Adobe Clean Han"/>
                <a:cs typeface="Adobe Clean Han"/>
              </a:rPr>
              <a:t>를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90">
                <a:solidFill>
                  <a:srgbClr val="262425"/>
                </a:solidFill>
                <a:latin typeface="Adobe Clean Han"/>
                <a:cs typeface="Adobe Clean Han"/>
              </a:rPr>
              <a:t>실</a:t>
            </a:r>
            <a:r>
              <a:rPr dirty="0" sz="2600" spc="-190">
                <a:solidFill>
                  <a:srgbClr val="262425"/>
                </a:solidFill>
                <a:latin typeface="Adobe Clean Han"/>
                <a:cs typeface="Adobe Clean Han"/>
              </a:rPr>
              <a:t>행할</a:t>
            </a:r>
            <a:r>
              <a:rPr dirty="0" sz="2600" spc="-6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65">
                <a:solidFill>
                  <a:srgbClr val="262425"/>
                </a:solidFill>
                <a:latin typeface="Adobe Clean Han"/>
                <a:cs typeface="Adobe Clean Han"/>
              </a:rPr>
              <a:t>수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0">
                <a:solidFill>
                  <a:srgbClr val="262425"/>
                </a:solidFill>
                <a:latin typeface="Adobe Clean Han"/>
                <a:cs typeface="Adobe Clean Han"/>
              </a:rPr>
              <a:t>있게</a:t>
            </a:r>
            <a:r>
              <a:rPr dirty="0" sz="2550" spc="-5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600" spc="-145">
                <a:solidFill>
                  <a:srgbClr val="262425"/>
                </a:solidFill>
                <a:latin typeface="Adobe Clean Han"/>
                <a:cs typeface="Adobe Clean Han"/>
              </a:rPr>
              <a:t>해</a:t>
            </a:r>
            <a:r>
              <a:rPr dirty="0" sz="2450" spc="-145">
                <a:solidFill>
                  <a:srgbClr val="262425"/>
                </a:solidFill>
                <a:latin typeface="Adobe Clean Han"/>
                <a:cs typeface="Adobe Clean Han"/>
              </a:rPr>
              <a:t>주</a:t>
            </a:r>
            <a:r>
              <a:rPr dirty="0" sz="2550" spc="-145">
                <a:solidFill>
                  <a:srgbClr val="262425"/>
                </a:solidFill>
                <a:latin typeface="Adobe Clean Han"/>
                <a:cs typeface="Adobe Clean Han"/>
              </a:rPr>
              <a:t>는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00" spc="-200">
                <a:solidFill>
                  <a:srgbClr val="262425"/>
                </a:solidFill>
                <a:latin typeface="Adobe Clean Han"/>
                <a:cs typeface="Adobe Clean Han"/>
              </a:rPr>
              <a:t>플</a:t>
            </a:r>
            <a:r>
              <a:rPr dirty="0" sz="2550" spc="-200">
                <a:solidFill>
                  <a:srgbClr val="262425"/>
                </a:solidFill>
                <a:latin typeface="Adobe Clean Han"/>
                <a:cs typeface="Adobe Clean Han"/>
              </a:rPr>
              <a:t>랫폼입니다</a:t>
            </a:r>
            <a:r>
              <a:rPr dirty="0" sz="2400" spc="-20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550" spc="-170">
                <a:solidFill>
                  <a:srgbClr val="262425"/>
                </a:solidFill>
                <a:latin typeface="Adobe Clean Han"/>
                <a:cs typeface="Adobe Clean Han"/>
              </a:rPr>
              <a:t>이를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00" spc="-160">
                <a:solidFill>
                  <a:srgbClr val="262425"/>
                </a:solidFill>
                <a:latin typeface="Adobe Clean Han"/>
                <a:cs typeface="Adobe Clean Han"/>
              </a:rPr>
              <a:t>통</a:t>
            </a:r>
            <a:r>
              <a:rPr dirty="0" sz="2600" spc="-160">
                <a:solidFill>
                  <a:srgbClr val="262425"/>
                </a:solidFill>
                <a:latin typeface="Adobe Clean Han"/>
                <a:cs typeface="Adobe Clean Han"/>
              </a:rPr>
              <a:t>해</a:t>
            </a:r>
            <a:r>
              <a:rPr dirty="0" sz="2600" spc="-6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65">
                <a:solidFill>
                  <a:srgbClr val="262425"/>
                </a:solidFill>
                <a:latin typeface="Adobe Clean Han"/>
                <a:cs typeface="Adobe Clean Han"/>
              </a:rPr>
              <a:t>웹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65">
                <a:solidFill>
                  <a:srgbClr val="262425"/>
                </a:solidFill>
                <a:latin typeface="Adobe Clean Han"/>
                <a:cs typeface="Adobe Clean Han"/>
              </a:rPr>
              <a:t>애</a:t>
            </a:r>
            <a:r>
              <a:rPr dirty="0" sz="2500" spc="-165">
                <a:solidFill>
                  <a:srgbClr val="262425"/>
                </a:solidFill>
                <a:latin typeface="Adobe Clean Han"/>
                <a:cs typeface="Adobe Clean Han"/>
              </a:rPr>
              <a:t>플</a:t>
            </a:r>
            <a:r>
              <a:rPr dirty="0" sz="2550" spc="-165">
                <a:solidFill>
                  <a:srgbClr val="262425"/>
                </a:solidFill>
                <a:latin typeface="Adobe Clean Han"/>
                <a:cs typeface="Adobe Clean Han"/>
              </a:rPr>
              <a:t>리케이션을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65">
                <a:solidFill>
                  <a:srgbClr val="262425"/>
                </a:solidFill>
                <a:latin typeface="Adobe Clean Han"/>
                <a:cs typeface="Adobe Clean Han"/>
              </a:rPr>
              <a:t>더</a:t>
            </a:r>
            <a:r>
              <a:rPr dirty="0" sz="2550" spc="-5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0">
                <a:solidFill>
                  <a:srgbClr val="262425"/>
                </a:solidFill>
                <a:latin typeface="Adobe Clean Han"/>
                <a:cs typeface="Adobe Clean Han"/>
              </a:rPr>
              <a:t>빠르고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600" spc="-25">
                <a:solidFill>
                  <a:srgbClr val="262425"/>
                </a:solidFill>
                <a:latin typeface="Adobe Clean Han"/>
                <a:cs typeface="Adobe Clean Han"/>
              </a:rPr>
              <a:t>효</a:t>
            </a:r>
            <a:r>
              <a:rPr dirty="0" sz="2550" spc="-25">
                <a:solidFill>
                  <a:srgbClr val="262425"/>
                </a:solidFill>
                <a:latin typeface="Adobe Clean Han"/>
                <a:cs typeface="Adobe Clean Han"/>
              </a:rPr>
              <a:t>율적으</a:t>
            </a:r>
            <a:r>
              <a:rPr dirty="0" sz="1750" spc="-25">
                <a:solidFill>
                  <a:srgbClr val="262425"/>
                </a:solidFill>
                <a:latin typeface="Adobe Clean Han"/>
                <a:cs typeface="Adobe Clean Han"/>
              </a:rPr>
              <a:t>로</a:t>
            </a:r>
            <a:r>
              <a:rPr dirty="0" sz="1750" spc="1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80">
                <a:solidFill>
                  <a:srgbClr val="262425"/>
                </a:solidFill>
                <a:latin typeface="Adobe Clean Han"/>
                <a:cs typeface="Adobe Clean Han"/>
              </a:rPr>
              <a:t>개발</a:t>
            </a:r>
            <a:r>
              <a:rPr dirty="0" sz="2600" spc="-180">
                <a:solidFill>
                  <a:srgbClr val="262425"/>
                </a:solidFill>
                <a:latin typeface="Adobe Clean Han"/>
                <a:cs typeface="Adobe Clean Han"/>
              </a:rPr>
              <a:t>할</a:t>
            </a:r>
            <a:r>
              <a:rPr dirty="0" sz="2600" spc="-6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65">
                <a:solidFill>
                  <a:srgbClr val="262425"/>
                </a:solidFill>
                <a:latin typeface="Adobe Clean Han"/>
                <a:cs typeface="Adobe Clean Han"/>
              </a:rPr>
              <a:t>수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225">
                <a:solidFill>
                  <a:srgbClr val="262425"/>
                </a:solidFill>
                <a:latin typeface="Adobe Clean Han"/>
                <a:cs typeface="Adobe Clean Han"/>
              </a:rPr>
              <a:t>있습니다</a:t>
            </a:r>
            <a:r>
              <a:rPr dirty="0" sz="2400" spc="-225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550" spc="-165">
                <a:solidFill>
                  <a:srgbClr val="262425"/>
                </a:solidFill>
                <a:latin typeface="Adobe Clean Han"/>
                <a:cs typeface="Adobe Clean Han"/>
              </a:rPr>
              <a:t>이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60">
                <a:solidFill>
                  <a:srgbClr val="262425"/>
                </a:solidFill>
                <a:latin typeface="Adobe Clean Han"/>
                <a:cs typeface="Adobe Clean Han"/>
              </a:rPr>
              <a:t>발</a:t>
            </a:r>
            <a:r>
              <a:rPr dirty="0" sz="2500" spc="-160">
                <a:solidFill>
                  <a:srgbClr val="262425"/>
                </a:solidFill>
                <a:latin typeface="Adobe Clean Han"/>
                <a:cs typeface="Adobe Clean Han"/>
              </a:rPr>
              <a:t>표</a:t>
            </a:r>
            <a:r>
              <a:rPr dirty="0" sz="2550" spc="-160">
                <a:solidFill>
                  <a:srgbClr val="262425"/>
                </a:solidFill>
                <a:latin typeface="Adobe Clean Han"/>
                <a:cs typeface="Adobe Clean Han"/>
              </a:rPr>
              <a:t>에서는</a:t>
            </a:r>
            <a:r>
              <a:rPr dirty="0" sz="2550" spc="-5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Node.js</a:t>
            </a:r>
            <a:r>
              <a:rPr dirty="0" sz="2550" spc="-20">
                <a:solidFill>
                  <a:srgbClr val="262425"/>
                </a:solidFill>
                <a:latin typeface="Adobe Clean Han"/>
                <a:cs typeface="Adobe Clean Han"/>
              </a:rPr>
              <a:t>의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0">
                <a:solidFill>
                  <a:srgbClr val="262425"/>
                </a:solidFill>
                <a:latin typeface="Adobe Clean Han"/>
                <a:cs typeface="Adobe Clean Han"/>
              </a:rPr>
              <a:t>기본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0">
                <a:solidFill>
                  <a:srgbClr val="262425"/>
                </a:solidFill>
                <a:latin typeface="Adobe Clean Han"/>
                <a:cs typeface="Adobe Clean Han"/>
              </a:rPr>
              <a:t>개념과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0">
                <a:solidFill>
                  <a:srgbClr val="262425"/>
                </a:solidFill>
                <a:latin typeface="Adobe Clean Han"/>
                <a:cs typeface="Adobe Clean Han"/>
              </a:rPr>
              <a:t>장점을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204">
                <a:solidFill>
                  <a:srgbClr val="262425"/>
                </a:solidFill>
                <a:latin typeface="Adobe Clean Han"/>
                <a:cs typeface="Adobe Clean Han"/>
              </a:rPr>
              <a:t>살펴보겠습니다</a:t>
            </a:r>
            <a:r>
              <a:rPr dirty="0" sz="2400" spc="-204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15"/>
              <a:t>웹</a:t>
            </a:r>
            <a:r>
              <a:rPr dirty="0" spc="-210"/>
              <a:t> </a:t>
            </a:r>
            <a:r>
              <a:rPr dirty="0" spc="-415"/>
              <a:t>개발</a:t>
            </a:r>
            <a:r>
              <a:rPr dirty="0" spc="-210"/>
              <a:t> </a:t>
            </a:r>
            <a:r>
              <a:rPr dirty="0" sz="3750" spc="420"/>
              <a:t>소</a:t>
            </a:r>
            <a:r>
              <a:rPr dirty="0" spc="420"/>
              <a:t>개</a:t>
            </a:r>
            <a:endParaRPr sz="3750"/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9260"/>
            <a:ext cx="8180070" cy="6886575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278073" y="2324430"/>
            <a:ext cx="685800" cy="252729"/>
          </a:xfrm>
          <a:custGeom>
            <a:avLst/>
            <a:gdLst/>
            <a:ahLst/>
            <a:cxnLst/>
            <a:rect l="l" t="t" r="r" b="b"/>
            <a:pathLst>
              <a:path w="685800" h="252730">
                <a:moveTo>
                  <a:pt x="124548" y="20485"/>
                </a:moveTo>
                <a:lnTo>
                  <a:pt x="91643" y="20485"/>
                </a:lnTo>
                <a:lnTo>
                  <a:pt x="91643" y="83896"/>
                </a:lnTo>
                <a:lnTo>
                  <a:pt x="91643" y="112522"/>
                </a:lnTo>
                <a:lnTo>
                  <a:pt x="91643" y="164884"/>
                </a:lnTo>
                <a:lnTo>
                  <a:pt x="33159" y="164884"/>
                </a:lnTo>
                <a:lnTo>
                  <a:pt x="33159" y="112522"/>
                </a:lnTo>
                <a:lnTo>
                  <a:pt x="91643" y="112522"/>
                </a:lnTo>
                <a:lnTo>
                  <a:pt x="91643" y="83896"/>
                </a:lnTo>
                <a:lnTo>
                  <a:pt x="33159" y="83896"/>
                </a:lnTo>
                <a:lnTo>
                  <a:pt x="33159" y="20485"/>
                </a:lnTo>
                <a:lnTo>
                  <a:pt x="0" y="20485"/>
                </a:lnTo>
                <a:lnTo>
                  <a:pt x="0" y="194348"/>
                </a:lnTo>
                <a:lnTo>
                  <a:pt x="124548" y="194348"/>
                </a:lnTo>
                <a:lnTo>
                  <a:pt x="124548" y="164884"/>
                </a:lnTo>
                <a:lnTo>
                  <a:pt x="124548" y="112522"/>
                </a:lnTo>
                <a:lnTo>
                  <a:pt x="124548" y="83896"/>
                </a:lnTo>
                <a:lnTo>
                  <a:pt x="124548" y="20485"/>
                </a:lnTo>
                <a:close/>
              </a:path>
              <a:path w="685800" h="252730">
                <a:moveTo>
                  <a:pt x="194602" y="0"/>
                </a:moveTo>
                <a:lnTo>
                  <a:pt x="161429" y="0"/>
                </a:lnTo>
                <a:lnTo>
                  <a:pt x="161429" y="252425"/>
                </a:lnTo>
                <a:lnTo>
                  <a:pt x="194602" y="252425"/>
                </a:lnTo>
                <a:lnTo>
                  <a:pt x="194602" y="0"/>
                </a:lnTo>
                <a:close/>
              </a:path>
              <a:path w="685800" h="252730">
                <a:moveTo>
                  <a:pt x="433578" y="202933"/>
                </a:moveTo>
                <a:lnTo>
                  <a:pt x="427291" y="182308"/>
                </a:lnTo>
                <a:lnTo>
                  <a:pt x="427253" y="182168"/>
                </a:lnTo>
                <a:lnTo>
                  <a:pt x="409397" y="166789"/>
                </a:lnTo>
                <a:lnTo>
                  <a:pt x="400405" y="163703"/>
                </a:lnTo>
                <a:lnTo>
                  <a:pt x="400405" y="202933"/>
                </a:lnTo>
                <a:lnTo>
                  <a:pt x="396976" y="211658"/>
                </a:lnTo>
                <a:lnTo>
                  <a:pt x="386715" y="218109"/>
                </a:lnTo>
                <a:lnTo>
                  <a:pt x="369608" y="222110"/>
                </a:lnTo>
                <a:lnTo>
                  <a:pt x="345706" y="223481"/>
                </a:lnTo>
                <a:lnTo>
                  <a:pt x="321652" y="222110"/>
                </a:lnTo>
                <a:lnTo>
                  <a:pt x="304571" y="218109"/>
                </a:lnTo>
                <a:lnTo>
                  <a:pt x="294386" y="211658"/>
                </a:lnTo>
                <a:lnTo>
                  <a:pt x="291007" y="202933"/>
                </a:lnTo>
                <a:lnTo>
                  <a:pt x="294386" y="194284"/>
                </a:lnTo>
                <a:lnTo>
                  <a:pt x="304596" y="187794"/>
                </a:lnTo>
                <a:lnTo>
                  <a:pt x="321678" y="183730"/>
                </a:lnTo>
                <a:lnTo>
                  <a:pt x="345706" y="182308"/>
                </a:lnTo>
                <a:lnTo>
                  <a:pt x="369608" y="183730"/>
                </a:lnTo>
                <a:lnTo>
                  <a:pt x="386715" y="187794"/>
                </a:lnTo>
                <a:lnTo>
                  <a:pt x="396976" y="194284"/>
                </a:lnTo>
                <a:lnTo>
                  <a:pt x="400405" y="202933"/>
                </a:lnTo>
                <a:lnTo>
                  <a:pt x="400405" y="163703"/>
                </a:lnTo>
                <a:lnTo>
                  <a:pt x="381660" y="157238"/>
                </a:lnTo>
                <a:lnTo>
                  <a:pt x="345706" y="153949"/>
                </a:lnTo>
                <a:lnTo>
                  <a:pt x="309676" y="157238"/>
                </a:lnTo>
                <a:lnTo>
                  <a:pt x="281851" y="166789"/>
                </a:lnTo>
                <a:lnTo>
                  <a:pt x="263918" y="182168"/>
                </a:lnTo>
                <a:lnTo>
                  <a:pt x="257568" y="202933"/>
                </a:lnTo>
                <a:lnTo>
                  <a:pt x="263855" y="223481"/>
                </a:lnTo>
                <a:lnTo>
                  <a:pt x="263918" y="223697"/>
                </a:lnTo>
                <a:lnTo>
                  <a:pt x="281851" y="239052"/>
                </a:lnTo>
                <a:lnTo>
                  <a:pt x="309676" y="248577"/>
                </a:lnTo>
                <a:lnTo>
                  <a:pt x="345706" y="251841"/>
                </a:lnTo>
                <a:lnTo>
                  <a:pt x="381660" y="248577"/>
                </a:lnTo>
                <a:lnTo>
                  <a:pt x="409397" y="239052"/>
                </a:lnTo>
                <a:lnTo>
                  <a:pt x="427253" y="223697"/>
                </a:lnTo>
                <a:lnTo>
                  <a:pt x="427316" y="223481"/>
                </a:lnTo>
                <a:lnTo>
                  <a:pt x="433578" y="202933"/>
                </a:lnTo>
                <a:close/>
              </a:path>
              <a:path w="685800" h="252730">
                <a:moveTo>
                  <a:pt x="460438" y="118770"/>
                </a:moveTo>
                <a:lnTo>
                  <a:pt x="362153" y="118770"/>
                </a:lnTo>
                <a:lnTo>
                  <a:pt x="362153" y="102120"/>
                </a:lnTo>
                <a:lnTo>
                  <a:pt x="434873" y="102120"/>
                </a:lnTo>
                <a:lnTo>
                  <a:pt x="434873" y="73228"/>
                </a:lnTo>
                <a:lnTo>
                  <a:pt x="291846" y="73228"/>
                </a:lnTo>
                <a:lnTo>
                  <a:pt x="291846" y="39801"/>
                </a:lnTo>
                <a:lnTo>
                  <a:pt x="433324" y="39801"/>
                </a:lnTo>
                <a:lnTo>
                  <a:pt x="433324" y="11176"/>
                </a:lnTo>
                <a:lnTo>
                  <a:pt x="258940" y="11176"/>
                </a:lnTo>
                <a:lnTo>
                  <a:pt x="258940" y="102120"/>
                </a:lnTo>
                <a:lnTo>
                  <a:pt x="329514" y="102120"/>
                </a:lnTo>
                <a:lnTo>
                  <a:pt x="329514" y="118770"/>
                </a:lnTo>
                <a:lnTo>
                  <a:pt x="231495" y="118770"/>
                </a:lnTo>
                <a:lnTo>
                  <a:pt x="231495" y="147701"/>
                </a:lnTo>
                <a:lnTo>
                  <a:pt x="460438" y="147701"/>
                </a:lnTo>
                <a:lnTo>
                  <a:pt x="460438" y="118770"/>
                </a:lnTo>
                <a:close/>
              </a:path>
              <a:path w="685800" h="252730">
                <a:moveTo>
                  <a:pt x="614400" y="26085"/>
                </a:moveTo>
                <a:lnTo>
                  <a:pt x="490689" y="26085"/>
                </a:lnTo>
                <a:lnTo>
                  <a:pt x="490689" y="54952"/>
                </a:lnTo>
                <a:lnTo>
                  <a:pt x="580517" y="54952"/>
                </a:lnTo>
                <a:lnTo>
                  <a:pt x="572363" y="91224"/>
                </a:lnTo>
                <a:lnTo>
                  <a:pt x="553085" y="124637"/>
                </a:lnTo>
                <a:lnTo>
                  <a:pt x="521627" y="154838"/>
                </a:lnTo>
                <a:lnTo>
                  <a:pt x="476973" y="181470"/>
                </a:lnTo>
                <a:lnTo>
                  <a:pt x="494792" y="208648"/>
                </a:lnTo>
                <a:lnTo>
                  <a:pt x="540537" y="180848"/>
                </a:lnTo>
                <a:lnTo>
                  <a:pt x="574370" y="148221"/>
                </a:lnTo>
                <a:lnTo>
                  <a:pt x="597281" y="111252"/>
                </a:lnTo>
                <a:lnTo>
                  <a:pt x="610285" y="70383"/>
                </a:lnTo>
                <a:lnTo>
                  <a:pt x="614400" y="26085"/>
                </a:lnTo>
                <a:close/>
              </a:path>
              <a:path w="685800" h="252730">
                <a:moveTo>
                  <a:pt x="685304" y="0"/>
                </a:moveTo>
                <a:lnTo>
                  <a:pt x="652132" y="0"/>
                </a:lnTo>
                <a:lnTo>
                  <a:pt x="652132" y="252095"/>
                </a:lnTo>
                <a:lnTo>
                  <a:pt x="685304" y="252095"/>
                </a:lnTo>
                <a:lnTo>
                  <a:pt x="685304" y="0"/>
                </a:lnTo>
                <a:close/>
              </a:path>
            </a:pathLst>
          </a:custGeom>
          <a:solidFill>
            <a:srgbClr val="2624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065397" y="2324430"/>
            <a:ext cx="455930" cy="252729"/>
          </a:xfrm>
          <a:custGeom>
            <a:avLst/>
            <a:gdLst/>
            <a:ahLst/>
            <a:cxnLst/>
            <a:rect l="l" t="t" r="r" b="b"/>
            <a:pathLst>
              <a:path w="455929" h="252730">
                <a:moveTo>
                  <a:pt x="211518" y="0"/>
                </a:moveTo>
                <a:lnTo>
                  <a:pt x="178346" y="0"/>
                </a:lnTo>
                <a:lnTo>
                  <a:pt x="178346" y="96647"/>
                </a:lnTo>
                <a:lnTo>
                  <a:pt x="126707" y="96647"/>
                </a:lnTo>
                <a:lnTo>
                  <a:pt x="126707" y="125857"/>
                </a:lnTo>
                <a:lnTo>
                  <a:pt x="178346" y="125857"/>
                </a:lnTo>
                <a:lnTo>
                  <a:pt x="178346" y="252425"/>
                </a:lnTo>
                <a:lnTo>
                  <a:pt x="211518" y="252425"/>
                </a:lnTo>
                <a:lnTo>
                  <a:pt x="211518" y="0"/>
                </a:lnTo>
                <a:close/>
              </a:path>
              <a:path w="455929" h="252730">
                <a:moveTo>
                  <a:pt x="96456" y="70700"/>
                </a:moveTo>
                <a:lnTo>
                  <a:pt x="63550" y="70700"/>
                </a:lnTo>
                <a:lnTo>
                  <a:pt x="63550" y="83578"/>
                </a:lnTo>
                <a:lnTo>
                  <a:pt x="59200" y="112865"/>
                </a:lnTo>
                <a:lnTo>
                  <a:pt x="46653" y="139977"/>
                </a:lnTo>
                <a:lnTo>
                  <a:pt x="26667" y="163201"/>
                </a:lnTo>
                <a:lnTo>
                  <a:pt x="0" y="180822"/>
                </a:lnTo>
                <a:lnTo>
                  <a:pt x="18796" y="207022"/>
                </a:lnTo>
                <a:lnTo>
                  <a:pt x="41472" y="192873"/>
                </a:lnTo>
                <a:lnTo>
                  <a:pt x="59821" y="175933"/>
                </a:lnTo>
                <a:lnTo>
                  <a:pt x="73072" y="158602"/>
                </a:lnTo>
                <a:lnTo>
                  <a:pt x="80454" y="143281"/>
                </a:lnTo>
                <a:lnTo>
                  <a:pt x="119170" y="143281"/>
                </a:lnTo>
                <a:lnTo>
                  <a:pt x="113734" y="137360"/>
                </a:lnTo>
                <a:lnTo>
                  <a:pt x="100915" y="111527"/>
                </a:lnTo>
                <a:lnTo>
                  <a:pt x="96456" y="83578"/>
                </a:lnTo>
                <a:lnTo>
                  <a:pt x="96456" y="70700"/>
                </a:lnTo>
                <a:close/>
              </a:path>
              <a:path w="455929" h="252730">
                <a:moveTo>
                  <a:pt x="119170" y="143281"/>
                </a:moveTo>
                <a:lnTo>
                  <a:pt x="80454" y="143281"/>
                </a:lnTo>
                <a:lnTo>
                  <a:pt x="87882" y="157452"/>
                </a:lnTo>
                <a:lnTo>
                  <a:pt x="101217" y="173575"/>
                </a:lnTo>
                <a:lnTo>
                  <a:pt x="119636" y="189381"/>
                </a:lnTo>
                <a:lnTo>
                  <a:pt x="142316" y="202603"/>
                </a:lnTo>
                <a:lnTo>
                  <a:pt x="161112" y="176453"/>
                </a:lnTo>
                <a:lnTo>
                  <a:pt x="134079" y="159520"/>
                </a:lnTo>
                <a:lnTo>
                  <a:pt x="119170" y="143281"/>
                </a:lnTo>
                <a:close/>
              </a:path>
              <a:path w="455929" h="252730">
                <a:moveTo>
                  <a:pt x="149987" y="41821"/>
                </a:moveTo>
                <a:lnTo>
                  <a:pt x="9169" y="41821"/>
                </a:lnTo>
                <a:lnTo>
                  <a:pt x="9169" y="70700"/>
                </a:lnTo>
                <a:lnTo>
                  <a:pt x="149987" y="70700"/>
                </a:lnTo>
                <a:lnTo>
                  <a:pt x="149987" y="41821"/>
                </a:lnTo>
                <a:close/>
              </a:path>
              <a:path w="455929" h="252730">
                <a:moveTo>
                  <a:pt x="96723" y="4483"/>
                </a:moveTo>
                <a:lnTo>
                  <a:pt x="63550" y="4483"/>
                </a:lnTo>
                <a:lnTo>
                  <a:pt x="63550" y="41821"/>
                </a:lnTo>
                <a:lnTo>
                  <a:pt x="96723" y="41821"/>
                </a:lnTo>
                <a:lnTo>
                  <a:pt x="96723" y="4483"/>
                </a:lnTo>
                <a:close/>
              </a:path>
              <a:path w="455929" h="252730">
                <a:moveTo>
                  <a:pt x="455828" y="0"/>
                </a:moveTo>
                <a:lnTo>
                  <a:pt x="422922" y="0"/>
                </a:lnTo>
                <a:lnTo>
                  <a:pt x="422922" y="252425"/>
                </a:lnTo>
                <a:lnTo>
                  <a:pt x="455828" y="252425"/>
                </a:lnTo>
                <a:lnTo>
                  <a:pt x="455828" y="0"/>
                </a:lnTo>
                <a:close/>
              </a:path>
              <a:path w="455929" h="252730">
                <a:moveTo>
                  <a:pt x="383108" y="22364"/>
                </a:moveTo>
                <a:lnTo>
                  <a:pt x="260705" y="22364"/>
                </a:lnTo>
                <a:lnTo>
                  <a:pt x="260705" y="51511"/>
                </a:lnTo>
                <a:lnTo>
                  <a:pt x="349681" y="51511"/>
                </a:lnTo>
                <a:lnTo>
                  <a:pt x="349681" y="90538"/>
                </a:lnTo>
                <a:lnTo>
                  <a:pt x="261226" y="90538"/>
                </a:lnTo>
                <a:lnTo>
                  <a:pt x="261226" y="194081"/>
                </a:lnTo>
                <a:lnTo>
                  <a:pt x="286715" y="194081"/>
                </a:lnTo>
                <a:lnTo>
                  <a:pt x="317315" y="193700"/>
                </a:lnTo>
                <a:lnTo>
                  <a:pt x="347659" y="192252"/>
                </a:lnTo>
                <a:lnTo>
                  <a:pt x="379369" y="189280"/>
                </a:lnTo>
                <a:lnTo>
                  <a:pt x="414070" y="184327"/>
                </a:lnTo>
                <a:lnTo>
                  <a:pt x="411737" y="164617"/>
                </a:lnTo>
                <a:lnTo>
                  <a:pt x="294652" y="164617"/>
                </a:lnTo>
                <a:lnTo>
                  <a:pt x="294652" y="119481"/>
                </a:lnTo>
                <a:lnTo>
                  <a:pt x="383108" y="119481"/>
                </a:lnTo>
                <a:lnTo>
                  <a:pt x="383108" y="22364"/>
                </a:lnTo>
                <a:close/>
              </a:path>
              <a:path w="455929" h="252730">
                <a:moveTo>
                  <a:pt x="410629" y="155257"/>
                </a:moveTo>
                <a:lnTo>
                  <a:pt x="377221" y="159875"/>
                </a:lnTo>
                <a:lnTo>
                  <a:pt x="347492" y="162742"/>
                </a:lnTo>
                <a:lnTo>
                  <a:pt x="320337" y="164206"/>
                </a:lnTo>
                <a:lnTo>
                  <a:pt x="294652" y="164617"/>
                </a:lnTo>
                <a:lnTo>
                  <a:pt x="411737" y="164617"/>
                </a:lnTo>
                <a:lnTo>
                  <a:pt x="410629" y="155257"/>
                </a:lnTo>
                <a:close/>
              </a:path>
            </a:pathLst>
          </a:custGeom>
          <a:solidFill>
            <a:srgbClr val="2624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879860" y="2324430"/>
            <a:ext cx="711200" cy="252729"/>
          </a:xfrm>
          <a:custGeom>
            <a:avLst/>
            <a:gdLst/>
            <a:ahLst/>
            <a:cxnLst/>
            <a:rect l="l" t="t" r="r" b="b"/>
            <a:pathLst>
              <a:path w="711200" h="252730">
                <a:moveTo>
                  <a:pt x="199415" y="0"/>
                </a:moveTo>
                <a:lnTo>
                  <a:pt x="166243" y="0"/>
                </a:lnTo>
                <a:lnTo>
                  <a:pt x="166243" y="252425"/>
                </a:lnTo>
                <a:lnTo>
                  <a:pt x="199415" y="252425"/>
                </a:lnTo>
                <a:lnTo>
                  <a:pt x="199415" y="0"/>
                </a:lnTo>
                <a:close/>
              </a:path>
              <a:path w="711200" h="252730">
                <a:moveTo>
                  <a:pt x="66789" y="18592"/>
                </a:moveTo>
                <a:lnTo>
                  <a:pt x="40135" y="25113"/>
                </a:lnTo>
                <a:lnTo>
                  <a:pt x="18978" y="43440"/>
                </a:lnTo>
                <a:lnTo>
                  <a:pt x="5029" y="71720"/>
                </a:lnTo>
                <a:lnTo>
                  <a:pt x="0" y="108102"/>
                </a:lnTo>
                <a:lnTo>
                  <a:pt x="5029" y="144586"/>
                </a:lnTo>
                <a:lnTo>
                  <a:pt x="18978" y="172920"/>
                </a:lnTo>
                <a:lnTo>
                  <a:pt x="40135" y="191266"/>
                </a:lnTo>
                <a:lnTo>
                  <a:pt x="66789" y="197789"/>
                </a:lnTo>
                <a:lnTo>
                  <a:pt x="93296" y="191266"/>
                </a:lnTo>
                <a:lnTo>
                  <a:pt x="114377" y="172920"/>
                </a:lnTo>
                <a:lnTo>
                  <a:pt x="117271" y="167030"/>
                </a:lnTo>
                <a:lnTo>
                  <a:pt x="66789" y="167030"/>
                </a:lnTo>
                <a:lnTo>
                  <a:pt x="52685" y="163100"/>
                </a:lnTo>
                <a:lnTo>
                  <a:pt x="41829" y="151639"/>
                </a:lnTo>
                <a:lnTo>
                  <a:pt x="34851" y="133142"/>
                </a:lnTo>
                <a:lnTo>
                  <a:pt x="32385" y="108102"/>
                </a:lnTo>
                <a:lnTo>
                  <a:pt x="34851" y="83199"/>
                </a:lnTo>
                <a:lnTo>
                  <a:pt x="41829" y="64755"/>
                </a:lnTo>
                <a:lnTo>
                  <a:pt x="52685" y="53300"/>
                </a:lnTo>
                <a:lnTo>
                  <a:pt x="66789" y="49364"/>
                </a:lnTo>
                <a:lnTo>
                  <a:pt x="117294" y="49364"/>
                </a:lnTo>
                <a:lnTo>
                  <a:pt x="114377" y="43440"/>
                </a:lnTo>
                <a:lnTo>
                  <a:pt x="93296" y="25113"/>
                </a:lnTo>
                <a:lnTo>
                  <a:pt x="66789" y="18592"/>
                </a:lnTo>
                <a:close/>
              </a:path>
              <a:path w="711200" h="252730">
                <a:moveTo>
                  <a:pt x="117294" y="49364"/>
                </a:moveTo>
                <a:lnTo>
                  <a:pt x="66789" y="49364"/>
                </a:lnTo>
                <a:lnTo>
                  <a:pt x="80740" y="53300"/>
                </a:lnTo>
                <a:lnTo>
                  <a:pt x="91522" y="64755"/>
                </a:lnTo>
                <a:lnTo>
                  <a:pt x="98475" y="83199"/>
                </a:lnTo>
                <a:lnTo>
                  <a:pt x="100939" y="108102"/>
                </a:lnTo>
                <a:lnTo>
                  <a:pt x="98475" y="133142"/>
                </a:lnTo>
                <a:lnTo>
                  <a:pt x="91522" y="151639"/>
                </a:lnTo>
                <a:lnTo>
                  <a:pt x="80740" y="163100"/>
                </a:lnTo>
                <a:lnTo>
                  <a:pt x="66789" y="167030"/>
                </a:lnTo>
                <a:lnTo>
                  <a:pt x="117271" y="167030"/>
                </a:lnTo>
                <a:lnTo>
                  <a:pt x="128298" y="144586"/>
                </a:lnTo>
                <a:lnTo>
                  <a:pt x="133324" y="108102"/>
                </a:lnTo>
                <a:lnTo>
                  <a:pt x="128298" y="71720"/>
                </a:lnTo>
                <a:lnTo>
                  <a:pt x="117294" y="49364"/>
                </a:lnTo>
                <a:close/>
              </a:path>
              <a:path w="711200" h="252730">
                <a:moveTo>
                  <a:pt x="315264" y="158508"/>
                </a:moveTo>
                <a:lnTo>
                  <a:pt x="282092" y="158508"/>
                </a:lnTo>
                <a:lnTo>
                  <a:pt x="282092" y="246837"/>
                </a:lnTo>
                <a:lnTo>
                  <a:pt x="457581" y="246837"/>
                </a:lnTo>
                <a:lnTo>
                  <a:pt x="457581" y="217627"/>
                </a:lnTo>
                <a:lnTo>
                  <a:pt x="315264" y="217627"/>
                </a:lnTo>
                <a:lnTo>
                  <a:pt x="315264" y="158508"/>
                </a:lnTo>
                <a:close/>
              </a:path>
              <a:path w="711200" h="252730">
                <a:moveTo>
                  <a:pt x="450354" y="0"/>
                </a:moveTo>
                <a:lnTo>
                  <a:pt x="418223" y="0"/>
                </a:lnTo>
                <a:lnTo>
                  <a:pt x="418223" y="194081"/>
                </a:lnTo>
                <a:lnTo>
                  <a:pt x="450354" y="194081"/>
                </a:lnTo>
                <a:lnTo>
                  <a:pt x="450354" y="0"/>
                </a:lnTo>
                <a:close/>
              </a:path>
              <a:path w="711200" h="252730">
                <a:moveTo>
                  <a:pt x="404241" y="98920"/>
                </a:moveTo>
                <a:lnTo>
                  <a:pt x="372173" y="98920"/>
                </a:lnTo>
                <a:lnTo>
                  <a:pt x="372173" y="186867"/>
                </a:lnTo>
                <a:lnTo>
                  <a:pt x="404241" y="186867"/>
                </a:lnTo>
                <a:lnTo>
                  <a:pt x="404241" y="98920"/>
                </a:lnTo>
                <a:close/>
              </a:path>
              <a:path w="711200" h="252730">
                <a:moveTo>
                  <a:pt x="279031" y="19443"/>
                </a:moveTo>
                <a:lnTo>
                  <a:pt x="246976" y="19443"/>
                </a:lnTo>
                <a:lnTo>
                  <a:pt x="246976" y="148488"/>
                </a:lnTo>
                <a:lnTo>
                  <a:pt x="351231" y="148488"/>
                </a:lnTo>
                <a:lnTo>
                  <a:pt x="351231" y="119354"/>
                </a:lnTo>
                <a:lnTo>
                  <a:pt x="279031" y="119354"/>
                </a:lnTo>
                <a:lnTo>
                  <a:pt x="279031" y="88265"/>
                </a:lnTo>
                <a:lnTo>
                  <a:pt x="404241" y="88265"/>
                </a:lnTo>
                <a:lnTo>
                  <a:pt x="404241" y="69786"/>
                </a:lnTo>
                <a:lnTo>
                  <a:pt x="351231" y="69786"/>
                </a:lnTo>
                <a:lnTo>
                  <a:pt x="351231" y="59905"/>
                </a:lnTo>
                <a:lnTo>
                  <a:pt x="279031" y="59905"/>
                </a:lnTo>
                <a:lnTo>
                  <a:pt x="279031" y="19443"/>
                </a:lnTo>
                <a:close/>
              </a:path>
              <a:path w="711200" h="252730">
                <a:moveTo>
                  <a:pt x="404241" y="88265"/>
                </a:moveTo>
                <a:lnTo>
                  <a:pt x="319430" y="88265"/>
                </a:lnTo>
                <a:lnTo>
                  <a:pt x="319430" y="119354"/>
                </a:lnTo>
                <a:lnTo>
                  <a:pt x="351231" y="119354"/>
                </a:lnTo>
                <a:lnTo>
                  <a:pt x="351231" y="98920"/>
                </a:lnTo>
                <a:lnTo>
                  <a:pt x="404241" y="98920"/>
                </a:lnTo>
                <a:lnTo>
                  <a:pt x="404241" y="88265"/>
                </a:lnTo>
                <a:close/>
              </a:path>
              <a:path w="711200" h="252730">
                <a:moveTo>
                  <a:pt x="404241" y="4737"/>
                </a:moveTo>
                <a:lnTo>
                  <a:pt x="372173" y="4737"/>
                </a:lnTo>
                <a:lnTo>
                  <a:pt x="372173" y="69786"/>
                </a:lnTo>
                <a:lnTo>
                  <a:pt x="404241" y="69786"/>
                </a:lnTo>
                <a:lnTo>
                  <a:pt x="404241" y="4737"/>
                </a:lnTo>
                <a:close/>
              </a:path>
              <a:path w="711200" h="252730">
                <a:moveTo>
                  <a:pt x="351231" y="19443"/>
                </a:moveTo>
                <a:lnTo>
                  <a:pt x="319430" y="19443"/>
                </a:lnTo>
                <a:lnTo>
                  <a:pt x="319430" y="59905"/>
                </a:lnTo>
                <a:lnTo>
                  <a:pt x="351231" y="59905"/>
                </a:lnTo>
                <a:lnTo>
                  <a:pt x="351231" y="19443"/>
                </a:lnTo>
                <a:close/>
              </a:path>
              <a:path w="711200" h="252730">
                <a:moveTo>
                  <a:pt x="710933" y="191541"/>
                </a:moveTo>
                <a:lnTo>
                  <a:pt x="481393" y="191541"/>
                </a:lnTo>
                <a:lnTo>
                  <a:pt x="481393" y="220941"/>
                </a:lnTo>
                <a:lnTo>
                  <a:pt x="710933" y="220941"/>
                </a:lnTo>
                <a:lnTo>
                  <a:pt x="710933" y="191541"/>
                </a:lnTo>
                <a:close/>
              </a:path>
              <a:path w="711200" h="252730">
                <a:moveTo>
                  <a:pt x="683475" y="20751"/>
                </a:moveTo>
                <a:lnTo>
                  <a:pt x="509358" y="20751"/>
                </a:lnTo>
                <a:lnTo>
                  <a:pt x="509358" y="158889"/>
                </a:lnTo>
                <a:lnTo>
                  <a:pt x="685825" y="158889"/>
                </a:lnTo>
                <a:lnTo>
                  <a:pt x="685825" y="129946"/>
                </a:lnTo>
                <a:lnTo>
                  <a:pt x="542785" y="129946"/>
                </a:lnTo>
                <a:lnTo>
                  <a:pt x="542785" y="103212"/>
                </a:lnTo>
                <a:lnTo>
                  <a:pt x="678141" y="103212"/>
                </a:lnTo>
                <a:lnTo>
                  <a:pt x="678141" y="74269"/>
                </a:lnTo>
                <a:lnTo>
                  <a:pt x="542785" y="74269"/>
                </a:lnTo>
                <a:lnTo>
                  <a:pt x="542785" y="49949"/>
                </a:lnTo>
                <a:lnTo>
                  <a:pt x="683475" y="49949"/>
                </a:lnTo>
                <a:lnTo>
                  <a:pt x="683475" y="20751"/>
                </a:lnTo>
                <a:close/>
              </a:path>
            </a:pathLst>
          </a:custGeom>
          <a:solidFill>
            <a:srgbClr val="2624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674664" y="2324430"/>
            <a:ext cx="478790" cy="252095"/>
          </a:xfrm>
          <a:custGeom>
            <a:avLst/>
            <a:gdLst/>
            <a:ahLst/>
            <a:cxnLst/>
            <a:rect l="l" t="t" r="r" b="b"/>
            <a:pathLst>
              <a:path w="478789" h="252094">
                <a:moveTo>
                  <a:pt x="208330" y="0"/>
                </a:moveTo>
                <a:lnTo>
                  <a:pt x="175158" y="0"/>
                </a:lnTo>
                <a:lnTo>
                  <a:pt x="175158" y="252095"/>
                </a:lnTo>
                <a:lnTo>
                  <a:pt x="208330" y="252095"/>
                </a:lnTo>
                <a:lnTo>
                  <a:pt x="208330" y="0"/>
                </a:lnTo>
                <a:close/>
              </a:path>
              <a:path w="478789" h="252094">
                <a:moveTo>
                  <a:pt x="137439" y="26085"/>
                </a:moveTo>
                <a:lnTo>
                  <a:pt x="13728" y="26085"/>
                </a:lnTo>
                <a:lnTo>
                  <a:pt x="13728" y="54952"/>
                </a:lnTo>
                <a:lnTo>
                  <a:pt x="103543" y="54952"/>
                </a:lnTo>
                <a:lnTo>
                  <a:pt x="95397" y="91214"/>
                </a:lnTo>
                <a:lnTo>
                  <a:pt x="76117" y="124626"/>
                </a:lnTo>
                <a:lnTo>
                  <a:pt x="44664" y="154831"/>
                </a:lnTo>
                <a:lnTo>
                  <a:pt x="0" y="181470"/>
                </a:lnTo>
                <a:lnTo>
                  <a:pt x="17818" y="208648"/>
                </a:lnTo>
                <a:lnTo>
                  <a:pt x="63577" y="180840"/>
                </a:lnTo>
                <a:lnTo>
                  <a:pt x="97407" y="148217"/>
                </a:lnTo>
                <a:lnTo>
                  <a:pt x="120321" y="111241"/>
                </a:lnTo>
                <a:lnTo>
                  <a:pt x="133328" y="70376"/>
                </a:lnTo>
                <a:lnTo>
                  <a:pt x="137439" y="26085"/>
                </a:lnTo>
                <a:close/>
              </a:path>
              <a:path w="478789" h="252094">
                <a:moveTo>
                  <a:pt x="287426" y="17551"/>
                </a:moveTo>
                <a:lnTo>
                  <a:pt x="254520" y="17551"/>
                </a:lnTo>
                <a:lnTo>
                  <a:pt x="254520" y="147701"/>
                </a:lnTo>
                <a:lnTo>
                  <a:pt x="377253" y="147701"/>
                </a:lnTo>
                <a:lnTo>
                  <a:pt x="377253" y="118770"/>
                </a:lnTo>
                <a:lnTo>
                  <a:pt x="287426" y="118770"/>
                </a:lnTo>
                <a:lnTo>
                  <a:pt x="287426" y="86182"/>
                </a:lnTo>
                <a:lnTo>
                  <a:pt x="377253" y="86182"/>
                </a:lnTo>
                <a:lnTo>
                  <a:pt x="377253" y="57759"/>
                </a:lnTo>
                <a:lnTo>
                  <a:pt x="287426" y="57759"/>
                </a:lnTo>
                <a:lnTo>
                  <a:pt x="287426" y="17551"/>
                </a:lnTo>
                <a:close/>
              </a:path>
              <a:path w="478789" h="252094">
                <a:moveTo>
                  <a:pt x="377253" y="86182"/>
                </a:moveTo>
                <a:lnTo>
                  <a:pt x="344347" y="86182"/>
                </a:lnTo>
                <a:lnTo>
                  <a:pt x="344347" y="118770"/>
                </a:lnTo>
                <a:lnTo>
                  <a:pt x="377253" y="118770"/>
                </a:lnTo>
                <a:lnTo>
                  <a:pt x="377253" y="86182"/>
                </a:lnTo>
                <a:close/>
              </a:path>
              <a:path w="478789" h="252094">
                <a:moveTo>
                  <a:pt x="377253" y="17551"/>
                </a:moveTo>
                <a:lnTo>
                  <a:pt x="344347" y="17551"/>
                </a:lnTo>
                <a:lnTo>
                  <a:pt x="344347" y="57759"/>
                </a:lnTo>
                <a:lnTo>
                  <a:pt x="377253" y="57759"/>
                </a:lnTo>
                <a:lnTo>
                  <a:pt x="377253" y="17551"/>
                </a:lnTo>
                <a:close/>
              </a:path>
              <a:path w="478789" h="252094">
                <a:moveTo>
                  <a:pt x="314617" y="160070"/>
                </a:moveTo>
                <a:lnTo>
                  <a:pt x="281711" y="160070"/>
                </a:lnTo>
                <a:lnTo>
                  <a:pt x="281711" y="246837"/>
                </a:lnTo>
                <a:lnTo>
                  <a:pt x="453428" y="246837"/>
                </a:lnTo>
                <a:lnTo>
                  <a:pt x="453428" y="217627"/>
                </a:lnTo>
                <a:lnTo>
                  <a:pt x="314617" y="217627"/>
                </a:lnTo>
                <a:lnTo>
                  <a:pt x="314617" y="160070"/>
                </a:lnTo>
                <a:close/>
              </a:path>
              <a:path w="478789" h="252094">
                <a:moveTo>
                  <a:pt x="442747" y="254"/>
                </a:moveTo>
                <a:lnTo>
                  <a:pt x="409587" y="254"/>
                </a:lnTo>
                <a:lnTo>
                  <a:pt x="409587" y="188163"/>
                </a:lnTo>
                <a:lnTo>
                  <a:pt x="442747" y="188163"/>
                </a:lnTo>
                <a:lnTo>
                  <a:pt x="442747" y="102438"/>
                </a:lnTo>
                <a:lnTo>
                  <a:pt x="478205" y="102438"/>
                </a:lnTo>
                <a:lnTo>
                  <a:pt x="478205" y="72974"/>
                </a:lnTo>
                <a:lnTo>
                  <a:pt x="442747" y="72974"/>
                </a:lnTo>
                <a:lnTo>
                  <a:pt x="442747" y="254"/>
                </a:lnTo>
                <a:close/>
              </a:path>
            </a:pathLst>
          </a:custGeom>
          <a:solidFill>
            <a:srgbClr val="26242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32436" y="2350249"/>
            <a:ext cx="1268857" cy="26225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3878940" y="2254027"/>
            <a:ext cx="1318895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50" spc="-175">
                <a:solidFill>
                  <a:srgbClr val="262425"/>
                </a:solidFill>
                <a:latin typeface="Adobe Clean Han"/>
                <a:cs typeface="Adobe Clean Han"/>
              </a:rPr>
              <a:t>를</a:t>
            </a:r>
            <a:r>
              <a:rPr dirty="0" sz="22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250" spc="-135">
                <a:solidFill>
                  <a:srgbClr val="262425"/>
                </a:solidFill>
                <a:latin typeface="Adobe Clean Han"/>
                <a:cs typeface="Adobe Clean Han"/>
              </a:rPr>
              <a:t>사용하므</a:t>
            </a:r>
            <a:endParaRPr sz="2250">
              <a:latin typeface="Adobe Clean Han"/>
              <a:cs typeface="Adobe Clean H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238436" y="2254027"/>
            <a:ext cx="9697085" cy="6965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305560">
              <a:lnSpc>
                <a:spcPts val="2625"/>
              </a:lnSpc>
              <a:spcBef>
                <a:spcPts val="125"/>
              </a:spcBef>
              <a:tabLst>
                <a:tab pos="2980055" algn="l"/>
              </a:tabLst>
            </a:pPr>
            <a:r>
              <a:rPr dirty="0" sz="2250" spc="-50">
                <a:solidFill>
                  <a:srgbClr val="262425"/>
                </a:solidFill>
                <a:latin typeface="Adobe Clean Han"/>
                <a:cs typeface="Adobe Clean Han"/>
              </a:rPr>
              <a:t>와</a:t>
            </a:r>
            <a:r>
              <a:rPr dirty="0" sz="2250">
                <a:solidFill>
                  <a:srgbClr val="262425"/>
                </a:solidFill>
                <a:latin typeface="Adobe Clean Han"/>
                <a:cs typeface="Adobe Clean Han"/>
              </a:rPr>
              <a:t>	</a:t>
            </a:r>
            <a:r>
              <a:rPr dirty="0" sz="2250" spc="-175">
                <a:solidFill>
                  <a:srgbClr val="262425"/>
                </a:solidFill>
                <a:latin typeface="Adobe Clean Han"/>
                <a:cs typeface="Adobe Clean Han"/>
              </a:rPr>
              <a:t>아키텍처</a:t>
            </a:r>
            <a:r>
              <a:rPr dirty="0" sz="2250" spc="-4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250" spc="-155">
                <a:solidFill>
                  <a:srgbClr val="262425"/>
                </a:solidFill>
                <a:latin typeface="Adobe Clean Han"/>
                <a:cs typeface="Adobe Clean Han"/>
              </a:rPr>
              <a:t>덕</a:t>
            </a:r>
            <a:r>
              <a:rPr dirty="0" sz="2200" spc="-155">
                <a:solidFill>
                  <a:srgbClr val="262425"/>
                </a:solidFill>
                <a:latin typeface="Adobe Clean Han"/>
                <a:cs typeface="Adobe Clean Han"/>
              </a:rPr>
              <a:t>분</a:t>
            </a:r>
            <a:r>
              <a:rPr dirty="0" sz="2250" spc="-155">
                <a:solidFill>
                  <a:srgbClr val="262425"/>
                </a:solidFill>
                <a:latin typeface="Adobe Clean Han"/>
                <a:cs typeface="Adobe Clean Han"/>
              </a:rPr>
              <a:t>에</a:t>
            </a:r>
            <a:r>
              <a:rPr dirty="0" sz="2250" spc="-4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100" spc="-10">
                <a:solidFill>
                  <a:srgbClr val="262425"/>
                </a:solidFill>
                <a:latin typeface="Trebuchet MS"/>
                <a:cs typeface="Trebuchet MS"/>
              </a:rPr>
              <a:t>Node.js</a:t>
            </a:r>
            <a:r>
              <a:rPr dirty="0" sz="2250" spc="-10">
                <a:solidFill>
                  <a:srgbClr val="262425"/>
                </a:solidFill>
                <a:latin typeface="Adobe Clean Han"/>
                <a:cs typeface="Adobe Clean Han"/>
              </a:rPr>
              <a:t>는</a:t>
            </a:r>
            <a:r>
              <a:rPr dirty="0" sz="2250" spc="-4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200" spc="-145">
                <a:solidFill>
                  <a:srgbClr val="262425"/>
                </a:solidFill>
                <a:latin typeface="Adobe Clean Han"/>
                <a:cs typeface="Adobe Clean Han"/>
              </a:rPr>
              <a:t>높</a:t>
            </a:r>
            <a:r>
              <a:rPr dirty="0" sz="2250" spc="-145">
                <a:solidFill>
                  <a:srgbClr val="262425"/>
                </a:solidFill>
                <a:latin typeface="Adobe Clean Han"/>
                <a:cs typeface="Adobe Clean Han"/>
              </a:rPr>
              <a:t>은</a:t>
            </a:r>
            <a:r>
              <a:rPr dirty="0" sz="2250" spc="-4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250" spc="-175">
                <a:solidFill>
                  <a:srgbClr val="262425"/>
                </a:solidFill>
                <a:latin typeface="Adobe Clean Han"/>
                <a:cs typeface="Adobe Clean Han"/>
              </a:rPr>
              <a:t>성능을</a:t>
            </a:r>
            <a:r>
              <a:rPr dirty="0" sz="2250" spc="-4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250" spc="-215">
                <a:solidFill>
                  <a:srgbClr val="262425"/>
                </a:solidFill>
                <a:latin typeface="Adobe Clean Han"/>
                <a:cs typeface="Adobe Clean Han"/>
              </a:rPr>
              <a:t>자랑합니다</a:t>
            </a:r>
            <a:r>
              <a:rPr dirty="0" sz="2100" spc="-215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dirty="0" sz="2100" spc="-9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450" spc="-25">
                <a:solidFill>
                  <a:srgbClr val="262425"/>
                </a:solidFill>
                <a:latin typeface="Adobe Clean Han"/>
                <a:cs typeface="Adobe Clean Han"/>
              </a:rPr>
              <a:t>또</a:t>
            </a:r>
            <a:r>
              <a:rPr dirty="0" sz="2250" spc="-25">
                <a:solidFill>
                  <a:srgbClr val="262425"/>
                </a:solidFill>
                <a:latin typeface="Adobe Clean Han"/>
                <a:cs typeface="Adobe Clean Han"/>
              </a:rPr>
              <a:t>한</a:t>
            </a:r>
            <a:r>
              <a:rPr dirty="0" sz="2100" spc="-25">
                <a:solidFill>
                  <a:srgbClr val="262425"/>
                </a:solidFill>
                <a:latin typeface="Trebuchet MS"/>
                <a:cs typeface="Trebuchet MS"/>
              </a:rPr>
              <a:t>,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ts val="2625"/>
              </a:lnSpc>
            </a:pPr>
            <a:r>
              <a:rPr dirty="0" sz="2200">
                <a:solidFill>
                  <a:srgbClr val="262425"/>
                </a:solidFill>
                <a:latin typeface="Adobe Clean Han"/>
                <a:cs typeface="Adobe Clean Han"/>
              </a:rPr>
              <a:t>로</a:t>
            </a:r>
            <a:r>
              <a:rPr dirty="0" sz="2200" spc="-3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1450" spc="215">
                <a:solidFill>
                  <a:srgbClr val="262425"/>
                </a:solidFill>
                <a:latin typeface="Adobe Clean Han"/>
                <a:cs typeface="Adobe Clean Han"/>
              </a:rPr>
              <a:t>프</a:t>
            </a:r>
            <a:r>
              <a:rPr dirty="0" sz="2200" spc="215">
                <a:solidFill>
                  <a:srgbClr val="262425"/>
                </a:solidFill>
                <a:latin typeface="Adobe Clean Han"/>
                <a:cs typeface="Adobe Clean Han"/>
              </a:rPr>
              <a:t>론</a:t>
            </a:r>
            <a:r>
              <a:rPr dirty="0" sz="1450" spc="215">
                <a:solidFill>
                  <a:srgbClr val="262425"/>
                </a:solidFill>
                <a:latin typeface="Adobe Clean Han"/>
                <a:cs typeface="Adobe Clean Han"/>
              </a:rPr>
              <a:t>트</a:t>
            </a:r>
            <a:r>
              <a:rPr dirty="0" sz="2250" spc="215">
                <a:solidFill>
                  <a:srgbClr val="262425"/>
                </a:solidFill>
                <a:latin typeface="Adobe Clean Han"/>
                <a:cs typeface="Adobe Clean Han"/>
              </a:rPr>
              <a:t>엔</a:t>
            </a:r>
            <a:r>
              <a:rPr dirty="0" sz="1450" spc="215">
                <a:solidFill>
                  <a:srgbClr val="262425"/>
                </a:solidFill>
                <a:latin typeface="Adobe Clean Han"/>
                <a:cs typeface="Adobe Clean Han"/>
              </a:rPr>
              <a:t>드</a:t>
            </a:r>
            <a:r>
              <a:rPr dirty="0" sz="2250" spc="215">
                <a:solidFill>
                  <a:srgbClr val="262425"/>
                </a:solidFill>
                <a:latin typeface="Adobe Clean Han"/>
                <a:cs typeface="Adobe Clean Han"/>
              </a:rPr>
              <a:t>와</a:t>
            </a:r>
            <a:r>
              <a:rPr dirty="0" sz="2250" spc="-5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250" spc="80">
                <a:solidFill>
                  <a:srgbClr val="262425"/>
                </a:solidFill>
                <a:latin typeface="Adobe Clean Han"/>
                <a:cs typeface="Adobe Clean Han"/>
              </a:rPr>
              <a:t>백엔</a:t>
            </a:r>
            <a:r>
              <a:rPr dirty="0" sz="1450" spc="80">
                <a:solidFill>
                  <a:srgbClr val="262425"/>
                </a:solidFill>
                <a:latin typeface="Adobe Clean Han"/>
                <a:cs typeface="Adobe Clean Han"/>
              </a:rPr>
              <a:t>드</a:t>
            </a:r>
            <a:r>
              <a:rPr dirty="0" sz="1450" spc="16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250" spc="-175">
                <a:solidFill>
                  <a:srgbClr val="262425"/>
                </a:solidFill>
                <a:latin typeface="Adobe Clean Han"/>
                <a:cs typeface="Adobe Clean Han"/>
              </a:rPr>
              <a:t>간의</a:t>
            </a:r>
            <a:r>
              <a:rPr dirty="0" sz="2250" spc="-4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1450" spc="585">
                <a:solidFill>
                  <a:srgbClr val="262425"/>
                </a:solidFill>
                <a:latin typeface="Adobe Clean Han"/>
                <a:cs typeface="Adobe Clean Han"/>
              </a:rPr>
              <a:t>코드</a:t>
            </a:r>
            <a:r>
              <a:rPr dirty="0" sz="1450" spc="16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250" spc="-175">
                <a:solidFill>
                  <a:srgbClr val="262425"/>
                </a:solidFill>
                <a:latin typeface="Adobe Clean Han"/>
                <a:cs typeface="Adobe Clean Han"/>
              </a:rPr>
              <a:t>공유가</a:t>
            </a:r>
            <a:r>
              <a:rPr dirty="0" sz="2250" spc="-4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250" spc="-215">
                <a:solidFill>
                  <a:srgbClr val="262425"/>
                </a:solidFill>
                <a:latin typeface="Adobe Clean Han"/>
                <a:cs typeface="Adobe Clean Han"/>
              </a:rPr>
              <a:t>가능합니다</a:t>
            </a:r>
            <a:r>
              <a:rPr dirty="0" sz="2100" spc="-215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dirty="0" sz="2100" spc="-10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250" spc="-175">
                <a:solidFill>
                  <a:srgbClr val="262425"/>
                </a:solidFill>
                <a:latin typeface="Adobe Clean Han"/>
                <a:cs typeface="Adobe Clean Han"/>
              </a:rPr>
              <a:t>이는</a:t>
            </a:r>
            <a:r>
              <a:rPr dirty="0" sz="2250" spc="-4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250" spc="-175">
                <a:solidFill>
                  <a:srgbClr val="262425"/>
                </a:solidFill>
                <a:latin typeface="Adobe Clean Han"/>
                <a:cs typeface="Adobe Clean Han"/>
              </a:rPr>
              <a:t>개발</a:t>
            </a:r>
            <a:r>
              <a:rPr dirty="0" sz="2250" spc="-4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200" spc="-155">
                <a:solidFill>
                  <a:srgbClr val="262425"/>
                </a:solidFill>
                <a:latin typeface="Adobe Clean Han"/>
                <a:cs typeface="Adobe Clean Han"/>
              </a:rPr>
              <a:t>속</a:t>
            </a:r>
            <a:r>
              <a:rPr dirty="0" sz="2250" spc="-155">
                <a:solidFill>
                  <a:srgbClr val="262425"/>
                </a:solidFill>
                <a:latin typeface="Adobe Clean Han"/>
                <a:cs typeface="Adobe Clean Han"/>
              </a:rPr>
              <a:t>도를</a:t>
            </a:r>
            <a:r>
              <a:rPr dirty="0" sz="2250" spc="-5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250" spc="-175">
                <a:solidFill>
                  <a:srgbClr val="262425"/>
                </a:solidFill>
                <a:latin typeface="Adobe Clean Han"/>
                <a:cs typeface="Adobe Clean Han"/>
              </a:rPr>
              <a:t>크게</a:t>
            </a:r>
            <a:r>
              <a:rPr dirty="0" sz="2250" spc="-5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250" spc="-10">
                <a:solidFill>
                  <a:srgbClr val="262425"/>
                </a:solidFill>
                <a:latin typeface="Adobe Clean Han"/>
                <a:cs typeface="Adobe Clean Han"/>
              </a:rPr>
              <a:t>향상시키</a:t>
            </a:r>
            <a:r>
              <a:rPr dirty="0" sz="1500" spc="-10">
                <a:solidFill>
                  <a:srgbClr val="262425"/>
                </a:solidFill>
                <a:latin typeface="Adobe Clean Han"/>
                <a:cs typeface="Adobe Clean Han"/>
              </a:rPr>
              <a:t>죠</a:t>
            </a:r>
            <a:r>
              <a:rPr dirty="0" sz="2100" spc="-1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38334" y="1029638"/>
            <a:ext cx="450850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 spc="-425">
                <a:latin typeface="Microsoft Sans Serif"/>
                <a:cs typeface="Microsoft Sans Serif"/>
              </a:rPr>
              <a:t>NODE.JS</a:t>
            </a:r>
            <a:r>
              <a:rPr dirty="0" spc="-425"/>
              <a:t>의</a:t>
            </a:r>
            <a:r>
              <a:rPr dirty="0" spc="-210"/>
              <a:t> </a:t>
            </a:r>
            <a:r>
              <a:rPr dirty="0" spc="-440"/>
              <a:t>장점</a:t>
            </a:r>
            <a:endParaRPr sz="5200">
              <a:latin typeface="Microsoft Sans Serif"/>
              <a:cs typeface="Microsoft Sans Serif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9359" y="5943092"/>
            <a:ext cx="18306719" cy="4344670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15924331" y="-8958"/>
            <a:ext cx="2372995" cy="2688590"/>
            <a:chOff x="15924331" y="-8958"/>
            <a:chExt cx="2372995" cy="2688590"/>
          </a:xfrm>
        </p:grpSpPr>
        <p:sp>
          <p:nvSpPr>
            <p:cNvPr id="13" name="object 13" descr=""/>
            <p:cNvSpPr/>
            <p:nvPr/>
          </p:nvSpPr>
          <p:spPr>
            <a:xfrm>
              <a:off x="15933291" y="0"/>
              <a:ext cx="2355215" cy="2670810"/>
            </a:xfrm>
            <a:custGeom>
              <a:avLst/>
              <a:gdLst/>
              <a:ahLst/>
              <a:cxnLst/>
              <a:rect l="l" t="t" r="r" b="b"/>
              <a:pathLst>
                <a:path w="2355215" h="2670810">
                  <a:moveTo>
                    <a:pt x="2354706" y="2504735"/>
                  </a:moveTo>
                  <a:lnTo>
                    <a:pt x="2305303" y="2528582"/>
                  </a:lnTo>
                  <a:lnTo>
                    <a:pt x="2225928" y="2561666"/>
                  </a:lnTo>
                  <a:lnTo>
                    <a:pt x="2145410" y="2589923"/>
                  </a:lnTo>
                  <a:lnTo>
                    <a:pt x="2062606" y="2614739"/>
                  </a:lnTo>
                  <a:lnTo>
                    <a:pt x="1979294" y="2634716"/>
                  </a:lnTo>
                  <a:lnTo>
                    <a:pt x="1895220" y="2650566"/>
                  </a:lnTo>
                  <a:lnTo>
                    <a:pt x="1809749" y="2661602"/>
                  </a:lnTo>
                  <a:lnTo>
                    <a:pt x="1724278" y="2668485"/>
                  </a:lnTo>
                  <a:lnTo>
                    <a:pt x="1638807" y="2670555"/>
                  </a:lnTo>
                  <a:lnTo>
                    <a:pt x="1638807" y="2669870"/>
                  </a:lnTo>
                  <a:lnTo>
                    <a:pt x="1553336" y="2667800"/>
                  </a:lnTo>
                  <a:lnTo>
                    <a:pt x="1467230" y="2660916"/>
                  </a:lnTo>
                  <a:lnTo>
                    <a:pt x="1382394" y="2649880"/>
                  </a:lnTo>
                  <a:lnTo>
                    <a:pt x="1298320" y="2634030"/>
                  </a:lnTo>
                  <a:lnTo>
                    <a:pt x="1215008" y="2614040"/>
                  </a:lnTo>
                  <a:lnTo>
                    <a:pt x="1132204" y="2589923"/>
                  </a:lnTo>
                  <a:lnTo>
                    <a:pt x="1051686" y="2560980"/>
                  </a:lnTo>
                  <a:lnTo>
                    <a:pt x="972311" y="2528582"/>
                  </a:lnTo>
                  <a:lnTo>
                    <a:pt x="895222" y="2491371"/>
                  </a:lnTo>
                  <a:lnTo>
                    <a:pt x="819403" y="2450706"/>
                  </a:lnTo>
                  <a:lnTo>
                    <a:pt x="746378" y="2405913"/>
                  </a:lnTo>
                  <a:lnTo>
                    <a:pt x="676020" y="2356980"/>
                  </a:lnTo>
                  <a:lnTo>
                    <a:pt x="607821" y="2304605"/>
                  </a:lnTo>
                  <a:lnTo>
                    <a:pt x="542289" y="2249474"/>
                  </a:lnTo>
                  <a:lnTo>
                    <a:pt x="480313" y="2190203"/>
                  </a:lnTo>
                  <a:lnTo>
                    <a:pt x="421004" y="2128177"/>
                  </a:lnTo>
                  <a:lnTo>
                    <a:pt x="365251" y="2062695"/>
                  </a:lnTo>
                  <a:lnTo>
                    <a:pt x="313562" y="1994471"/>
                  </a:lnTo>
                  <a:lnTo>
                    <a:pt x="264540" y="1924176"/>
                  </a:lnTo>
                  <a:lnTo>
                    <a:pt x="219836" y="1851126"/>
                  </a:lnTo>
                  <a:lnTo>
                    <a:pt x="179069" y="1775320"/>
                  </a:lnTo>
                  <a:lnTo>
                    <a:pt x="141858" y="1698129"/>
                  </a:lnTo>
                  <a:lnTo>
                    <a:pt x="108838" y="1618869"/>
                  </a:lnTo>
                  <a:lnTo>
                    <a:pt x="80517" y="1538236"/>
                  </a:lnTo>
                  <a:lnTo>
                    <a:pt x="55752" y="1455534"/>
                  </a:lnTo>
                  <a:lnTo>
                    <a:pt x="35813" y="1372146"/>
                  </a:lnTo>
                  <a:lnTo>
                    <a:pt x="19938" y="1288059"/>
                  </a:lnTo>
                  <a:lnTo>
                    <a:pt x="8889" y="1202613"/>
                  </a:lnTo>
                  <a:lnTo>
                    <a:pt x="2031" y="1117155"/>
                  </a:lnTo>
                  <a:lnTo>
                    <a:pt x="0" y="1031697"/>
                  </a:lnTo>
                  <a:lnTo>
                    <a:pt x="2031" y="946238"/>
                  </a:lnTo>
                  <a:lnTo>
                    <a:pt x="8889" y="860082"/>
                  </a:lnTo>
                  <a:lnTo>
                    <a:pt x="19938" y="775322"/>
                  </a:lnTo>
                  <a:lnTo>
                    <a:pt x="35813" y="691235"/>
                  </a:lnTo>
                  <a:lnTo>
                    <a:pt x="55752" y="607847"/>
                  </a:lnTo>
                  <a:lnTo>
                    <a:pt x="79882" y="525145"/>
                  </a:lnTo>
                  <a:lnTo>
                    <a:pt x="108838" y="444512"/>
                  </a:lnTo>
                  <a:lnTo>
                    <a:pt x="141858" y="365252"/>
                  </a:lnTo>
                  <a:lnTo>
                    <a:pt x="178434" y="287375"/>
                  </a:lnTo>
                  <a:lnTo>
                    <a:pt x="219836" y="212267"/>
                  </a:lnTo>
                  <a:lnTo>
                    <a:pt x="264540" y="139204"/>
                  </a:lnTo>
                  <a:lnTo>
                    <a:pt x="312800" y="68224"/>
                  </a:lnTo>
                  <a:lnTo>
                    <a:pt x="365251" y="0"/>
                  </a:lnTo>
                </a:path>
              </a:pathLst>
            </a:custGeom>
            <a:ln w="17918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534890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1145412" y="0"/>
                  </a:moveTo>
                  <a:lnTo>
                    <a:pt x="929004" y="0"/>
                  </a:lnTo>
                  <a:lnTo>
                    <a:pt x="875283" y="7569"/>
                  </a:lnTo>
                  <a:lnTo>
                    <a:pt x="821435" y="17221"/>
                  </a:lnTo>
                  <a:lnTo>
                    <a:pt x="768476" y="29629"/>
                  </a:lnTo>
                  <a:lnTo>
                    <a:pt x="716787" y="45478"/>
                  </a:lnTo>
                  <a:lnTo>
                    <a:pt x="665733" y="63398"/>
                  </a:lnTo>
                  <a:lnTo>
                    <a:pt x="615441" y="84074"/>
                  </a:lnTo>
                  <a:lnTo>
                    <a:pt x="566546" y="107505"/>
                  </a:lnTo>
                  <a:lnTo>
                    <a:pt x="518921" y="133693"/>
                  </a:lnTo>
                  <a:lnTo>
                    <a:pt x="472058" y="161950"/>
                  </a:lnTo>
                  <a:lnTo>
                    <a:pt x="427227" y="192278"/>
                  </a:lnTo>
                  <a:lnTo>
                    <a:pt x="384555" y="225348"/>
                  </a:lnTo>
                  <a:lnTo>
                    <a:pt x="343153" y="261188"/>
                  </a:lnTo>
                  <a:lnTo>
                    <a:pt x="303910" y="298412"/>
                  </a:lnTo>
                  <a:lnTo>
                    <a:pt x="266699" y="337693"/>
                  </a:lnTo>
                  <a:lnTo>
                    <a:pt x="230885" y="379044"/>
                  </a:lnTo>
                  <a:lnTo>
                    <a:pt x="197738" y="421767"/>
                  </a:lnTo>
                  <a:lnTo>
                    <a:pt x="167512" y="466572"/>
                  </a:lnTo>
                  <a:lnTo>
                    <a:pt x="139191" y="512737"/>
                  </a:lnTo>
                  <a:lnTo>
                    <a:pt x="113029" y="560984"/>
                  </a:lnTo>
                  <a:lnTo>
                    <a:pt x="89534" y="609917"/>
                  </a:lnTo>
                  <a:lnTo>
                    <a:pt x="68960" y="660222"/>
                  </a:lnTo>
                  <a:lnTo>
                    <a:pt x="51053" y="711225"/>
                  </a:lnTo>
                  <a:lnTo>
                    <a:pt x="35178" y="762914"/>
                  </a:lnTo>
                  <a:lnTo>
                    <a:pt x="22732" y="815975"/>
                  </a:lnTo>
                  <a:lnTo>
                    <a:pt x="13080" y="869734"/>
                  </a:lnTo>
                  <a:lnTo>
                    <a:pt x="5460" y="923493"/>
                  </a:lnTo>
                  <a:lnTo>
                    <a:pt x="1396" y="977252"/>
                  </a:lnTo>
                  <a:lnTo>
                    <a:pt x="0" y="1031697"/>
                  </a:lnTo>
                  <a:lnTo>
                    <a:pt x="1396" y="1086129"/>
                  </a:lnTo>
                  <a:lnTo>
                    <a:pt x="5460" y="1139888"/>
                  </a:lnTo>
                  <a:lnTo>
                    <a:pt x="13080" y="1193647"/>
                  </a:lnTo>
                  <a:lnTo>
                    <a:pt x="22732" y="1247406"/>
                  </a:lnTo>
                  <a:lnTo>
                    <a:pt x="35178" y="1299781"/>
                  </a:lnTo>
                  <a:lnTo>
                    <a:pt x="51053" y="1352156"/>
                  </a:lnTo>
                  <a:lnTo>
                    <a:pt x="68960" y="1403159"/>
                  </a:lnTo>
                  <a:lnTo>
                    <a:pt x="89534" y="1453464"/>
                  </a:lnTo>
                  <a:lnTo>
                    <a:pt x="113029" y="1502397"/>
                  </a:lnTo>
                  <a:lnTo>
                    <a:pt x="139191" y="1549958"/>
                  </a:lnTo>
                  <a:lnTo>
                    <a:pt x="167512" y="1596136"/>
                  </a:lnTo>
                  <a:lnTo>
                    <a:pt x="198500" y="1640928"/>
                  </a:lnTo>
                  <a:lnTo>
                    <a:pt x="231520" y="1684350"/>
                  </a:lnTo>
                  <a:lnTo>
                    <a:pt x="266699" y="1725002"/>
                  </a:lnTo>
                  <a:lnTo>
                    <a:pt x="303910" y="1764982"/>
                  </a:lnTo>
                  <a:lnTo>
                    <a:pt x="343153" y="1802193"/>
                  </a:lnTo>
                  <a:lnTo>
                    <a:pt x="384555" y="1837334"/>
                  </a:lnTo>
                  <a:lnTo>
                    <a:pt x="427989" y="1870430"/>
                  </a:lnTo>
                  <a:lnTo>
                    <a:pt x="472820" y="1900745"/>
                  </a:lnTo>
                  <a:lnTo>
                    <a:pt x="518921" y="1929688"/>
                  </a:lnTo>
                  <a:lnTo>
                    <a:pt x="566546" y="1955190"/>
                  </a:lnTo>
                  <a:lnTo>
                    <a:pt x="615441" y="1978621"/>
                  </a:lnTo>
                  <a:lnTo>
                    <a:pt x="665733" y="1999297"/>
                  </a:lnTo>
                  <a:lnTo>
                    <a:pt x="716787" y="2017217"/>
                  </a:lnTo>
                  <a:lnTo>
                    <a:pt x="769111" y="2033066"/>
                  </a:lnTo>
                  <a:lnTo>
                    <a:pt x="821435" y="2045474"/>
                  </a:lnTo>
                  <a:lnTo>
                    <a:pt x="875283" y="2055126"/>
                  </a:lnTo>
                  <a:lnTo>
                    <a:pt x="929004" y="2062695"/>
                  </a:lnTo>
                  <a:lnTo>
                    <a:pt x="982725" y="2066836"/>
                  </a:lnTo>
                  <a:lnTo>
                    <a:pt x="1037208" y="2068220"/>
                  </a:lnTo>
                  <a:lnTo>
                    <a:pt x="1037208" y="2068906"/>
                  </a:lnTo>
                  <a:lnTo>
                    <a:pt x="1091691" y="2067521"/>
                  </a:lnTo>
                  <a:lnTo>
                    <a:pt x="1145412" y="2063394"/>
                  </a:lnTo>
                  <a:lnTo>
                    <a:pt x="1199133" y="2055812"/>
                  </a:lnTo>
                  <a:lnTo>
                    <a:pt x="1252981" y="2046160"/>
                  </a:lnTo>
                  <a:lnTo>
                    <a:pt x="1305305" y="2033765"/>
                  </a:lnTo>
                  <a:lnTo>
                    <a:pt x="1357629" y="2017903"/>
                  </a:lnTo>
                  <a:lnTo>
                    <a:pt x="1408683" y="1999996"/>
                  </a:lnTo>
                  <a:lnTo>
                    <a:pt x="1458975" y="1979307"/>
                  </a:lnTo>
                  <a:lnTo>
                    <a:pt x="1507870" y="1955876"/>
                  </a:lnTo>
                  <a:lnTo>
                    <a:pt x="1555495" y="1929688"/>
                  </a:lnTo>
                  <a:lnTo>
                    <a:pt x="1601596" y="1901431"/>
                  </a:lnTo>
                  <a:lnTo>
                    <a:pt x="1646427" y="1870430"/>
                  </a:lnTo>
                  <a:lnTo>
                    <a:pt x="1689861" y="1837334"/>
                  </a:lnTo>
                  <a:lnTo>
                    <a:pt x="1730501" y="1802193"/>
                  </a:lnTo>
                  <a:lnTo>
                    <a:pt x="1753107" y="1781166"/>
                  </a:lnTo>
                  <a:lnTo>
                    <a:pt x="1753107" y="281908"/>
                  </a:lnTo>
                  <a:lnTo>
                    <a:pt x="1689861" y="225348"/>
                  </a:lnTo>
                  <a:lnTo>
                    <a:pt x="1647189" y="192278"/>
                  </a:lnTo>
                  <a:lnTo>
                    <a:pt x="1602358" y="161950"/>
                  </a:lnTo>
                  <a:lnTo>
                    <a:pt x="1556130" y="133693"/>
                  </a:lnTo>
                  <a:lnTo>
                    <a:pt x="1507870" y="107505"/>
                  </a:lnTo>
                  <a:lnTo>
                    <a:pt x="1458975" y="84074"/>
                  </a:lnTo>
                  <a:lnTo>
                    <a:pt x="1408683" y="63398"/>
                  </a:lnTo>
                  <a:lnTo>
                    <a:pt x="1357629" y="45478"/>
                  </a:lnTo>
                  <a:lnTo>
                    <a:pt x="1305940" y="29629"/>
                  </a:lnTo>
                  <a:lnTo>
                    <a:pt x="1252981" y="17221"/>
                  </a:lnTo>
                  <a:lnTo>
                    <a:pt x="1199133" y="7569"/>
                  </a:lnTo>
                  <a:lnTo>
                    <a:pt x="1145412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6534890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1145412" y="0"/>
                  </a:moveTo>
                  <a:lnTo>
                    <a:pt x="1199133" y="7569"/>
                  </a:lnTo>
                  <a:lnTo>
                    <a:pt x="1252981" y="17221"/>
                  </a:lnTo>
                  <a:lnTo>
                    <a:pt x="1305940" y="29629"/>
                  </a:lnTo>
                  <a:lnTo>
                    <a:pt x="1357629" y="45478"/>
                  </a:lnTo>
                  <a:lnTo>
                    <a:pt x="1408683" y="63398"/>
                  </a:lnTo>
                  <a:lnTo>
                    <a:pt x="1458975" y="84074"/>
                  </a:lnTo>
                  <a:lnTo>
                    <a:pt x="1507870" y="107505"/>
                  </a:lnTo>
                  <a:lnTo>
                    <a:pt x="1556130" y="133693"/>
                  </a:lnTo>
                  <a:lnTo>
                    <a:pt x="1602358" y="161950"/>
                  </a:lnTo>
                  <a:lnTo>
                    <a:pt x="1647189" y="192278"/>
                  </a:lnTo>
                  <a:lnTo>
                    <a:pt x="1689861" y="225348"/>
                  </a:lnTo>
                  <a:lnTo>
                    <a:pt x="1731263" y="261188"/>
                  </a:lnTo>
                  <a:lnTo>
                    <a:pt x="1753107" y="281908"/>
                  </a:lnTo>
                </a:path>
                <a:path w="1753234" h="2069464">
                  <a:moveTo>
                    <a:pt x="1753107" y="1781166"/>
                  </a:moveTo>
                  <a:lnTo>
                    <a:pt x="1689861" y="1837334"/>
                  </a:lnTo>
                  <a:lnTo>
                    <a:pt x="1646427" y="1870430"/>
                  </a:lnTo>
                  <a:lnTo>
                    <a:pt x="1601596" y="1901431"/>
                  </a:lnTo>
                  <a:lnTo>
                    <a:pt x="1555495" y="1929688"/>
                  </a:lnTo>
                  <a:lnTo>
                    <a:pt x="1507870" y="1955876"/>
                  </a:lnTo>
                  <a:lnTo>
                    <a:pt x="1458975" y="1979307"/>
                  </a:lnTo>
                  <a:lnTo>
                    <a:pt x="1408683" y="1999995"/>
                  </a:lnTo>
                  <a:lnTo>
                    <a:pt x="1357629" y="2017902"/>
                  </a:lnTo>
                  <a:lnTo>
                    <a:pt x="1305305" y="2033765"/>
                  </a:lnTo>
                  <a:lnTo>
                    <a:pt x="1252981" y="2046160"/>
                  </a:lnTo>
                  <a:lnTo>
                    <a:pt x="1199133" y="2055812"/>
                  </a:lnTo>
                  <a:lnTo>
                    <a:pt x="1145412" y="2063394"/>
                  </a:lnTo>
                  <a:lnTo>
                    <a:pt x="1091691" y="2067521"/>
                  </a:lnTo>
                  <a:lnTo>
                    <a:pt x="1037208" y="2068906"/>
                  </a:lnTo>
                  <a:lnTo>
                    <a:pt x="1037208" y="2068220"/>
                  </a:lnTo>
                  <a:lnTo>
                    <a:pt x="982725" y="2066836"/>
                  </a:lnTo>
                  <a:lnTo>
                    <a:pt x="929004" y="2062695"/>
                  </a:lnTo>
                  <a:lnTo>
                    <a:pt x="875283" y="2055126"/>
                  </a:lnTo>
                  <a:lnTo>
                    <a:pt x="821435" y="2045474"/>
                  </a:lnTo>
                  <a:lnTo>
                    <a:pt x="769111" y="2033066"/>
                  </a:lnTo>
                  <a:lnTo>
                    <a:pt x="716787" y="2017217"/>
                  </a:lnTo>
                  <a:lnTo>
                    <a:pt x="665733" y="1999297"/>
                  </a:lnTo>
                  <a:lnTo>
                    <a:pt x="615441" y="1978621"/>
                  </a:lnTo>
                  <a:lnTo>
                    <a:pt x="566546" y="1955190"/>
                  </a:lnTo>
                  <a:lnTo>
                    <a:pt x="518921" y="1929688"/>
                  </a:lnTo>
                  <a:lnTo>
                    <a:pt x="472820" y="1900745"/>
                  </a:lnTo>
                  <a:lnTo>
                    <a:pt x="427989" y="1870430"/>
                  </a:lnTo>
                  <a:lnTo>
                    <a:pt x="384555" y="1837334"/>
                  </a:lnTo>
                  <a:lnTo>
                    <a:pt x="343153" y="1802193"/>
                  </a:lnTo>
                  <a:lnTo>
                    <a:pt x="303910" y="1764982"/>
                  </a:lnTo>
                  <a:lnTo>
                    <a:pt x="266699" y="1725002"/>
                  </a:lnTo>
                  <a:lnTo>
                    <a:pt x="231520" y="1684350"/>
                  </a:lnTo>
                  <a:lnTo>
                    <a:pt x="198500" y="1640928"/>
                  </a:lnTo>
                  <a:lnTo>
                    <a:pt x="167512" y="1596136"/>
                  </a:lnTo>
                  <a:lnTo>
                    <a:pt x="139191" y="1549958"/>
                  </a:lnTo>
                  <a:lnTo>
                    <a:pt x="113029" y="1502397"/>
                  </a:lnTo>
                  <a:lnTo>
                    <a:pt x="89534" y="1453464"/>
                  </a:lnTo>
                  <a:lnTo>
                    <a:pt x="68960" y="1403159"/>
                  </a:lnTo>
                  <a:lnTo>
                    <a:pt x="51053" y="1352156"/>
                  </a:lnTo>
                  <a:lnTo>
                    <a:pt x="35178" y="1299781"/>
                  </a:lnTo>
                  <a:lnTo>
                    <a:pt x="22732" y="1247406"/>
                  </a:lnTo>
                  <a:lnTo>
                    <a:pt x="13080" y="1193647"/>
                  </a:lnTo>
                  <a:lnTo>
                    <a:pt x="5460" y="1139888"/>
                  </a:lnTo>
                  <a:lnTo>
                    <a:pt x="1396" y="1086129"/>
                  </a:lnTo>
                  <a:lnTo>
                    <a:pt x="0" y="1031697"/>
                  </a:lnTo>
                  <a:lnTo>
                    <a:pt x="1396" y="977252"/>
                  </a:lnTo>
                  <a:lnTo>
                    <a:pt x="5460" y="923493"/>
                  </a:lnTo>
                  <a:lnTo>
                    <a:pt x="13080" y="869734"/>
                  </a:lnTo>
                  <a:lnTo>
                    <a:pt x="22732" y="815975"/>
                  </a:lnTo>
                  <a:lnTo>
                    <a:pt x="35178" y="762914"/>
                  </a:lnTo>
                  <a:lnTo>
                    <a:pt x="51053" y="711225"/>
                  </a:lnTo>
                  <a:lnTo>
                    <a:pt x="68960" y="660222"/>
                  </a:lnTo>
                  <a:lnTo>
                    <a:pt x="89534" y="609917"/>
                  </a:lnTo>
                  <a:lnTo>
                    <a:pt x="113029" y="560984"/>
                  </a:lnTo>
                  <a:lnTo>
                    <a:pt x="139191" y="512737"/>
                  </a:lnTo>
                  <a:lnTo>
                    <a:pt x="167512" y="466572"/>
                  </a:lnTo>
                  <a:lnTo>
                    <a:pt x="197738" y="421767"/>
                  </a:lnTo>
                  <a:lnTo>
                    <a:pt x="230885" y="379044"/>
                  </a:lnTo>
                  <a:lnTo>
                    <a:pt x="266699" y="337693"/>
                  </a:lnTo>
                  <a:lnTo>
                    <a:pt x="303910" y="298412"/>
                  </a:lnTo>
                  <a:lnTo>
                    <a:pt x="343153" y="261188"/>
                  </a:lnTo>
                  <a:lnTo>
                    <a:pt x="384555" y="225348"/>
                  </a:lnTo>
                  <a:lnTo>
                    <a:pt x="427227" y="192278"/>
                  </a:lnTo>
                  <a:lnTo>
                    <a:pt x="472058" y="161950"/>
                  </a:lnTo>
                  <a:lnTo>
                    <a:pt x="518921" y="133693"/>
                  </a:lnTo>
                  <a:lnTo>
                    <a:pt x="566546" y="107505"/>
                  </a:lnTo>
                  <a:lnTo>
                    <a:pt x="615441" y="84074"/>
                  </a:lnTo>
                  <a:lnTo>
                    <a:pt x="665733" y="63398"/>
                  </a:lnTo>
                  <a:lnTo>
                    <a:pt x="716787" y="45478"/>
                  </a:lnTo>
                  <a:lnTo>
                    <a:pt x="768476" y="29629"/>
                  </a:lnTo>
                  <a:lnTo>
                    <a:pt x="821435" y="17221"/>
                  </a:lnTo>
                  <a:lnTo>
                    <a:pt x="875283" y="7569"/>
                  </a:lnTo>
                  <a:lnTo>
                    <a:pt x="929004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6534890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1145412" y="0"/>
                  </a:moveTo>
                  <a:lnTo>
                    <a:pt x="1199133" y="7569"/>
                  </a:lnTo>
                  <a:lnTo>
                    <a:pt x="1252981" y="17221"/>
                  </a:lnTo>
                  <a:lnTo>
                    <a:pt x="1305940" y="29629"/>
                  </a:lnTo>
                  <a:lnTo>
                    <a:pt x="1357629" y="45478"/>
                  </a:lnTo>
                  <a:lnTo>
                    <a:pt x="1408683" y="63398"/>
                  </a:lnTo>
                  <a:lnTo>
                    <a:pt x="1458975" y="84074"/>
                  </a:lnTo>
                  <a:lnTo>
                    <a:pt x="1507870" y="107505"/>
                  </a:lnTo>
                  <a:lnTo>
                    <a:pt x="1556130" y="133693"/>
                  </a:lnTo>
                  <a:lnTo>
                    <a:pt x="1602358" y="161950"/>
                  </a:lnTo>
                  <a:lnTo>
                    <a:pt x="1647189" y="192278"/>
                  </a:lnTo>
                  <a:lnTo>
                    <a:pt x="1689861" y="225348"/>
                  </a:lnTo>
                  <a:lnTo>
                    <a:pt x="1731263" y="261188"/>
                  </a:lnTo>
                  <a:lnTo>
                    <a:pt x="1753107" y="281908"/>
                  </a:lnTo>
                </a:path>
                <a:path w="1753234" h="2069464">
                  <a:moveTo>
                    <a:pt x="1753107" y="1781166"/>
                  </a:moveTo>
                  <a:lnTo>
                    <a:pt x="1689861" y="1837334"/>
                  </a:lnTo>
                  <a:lnTo>
                    <a:pt x="1646427" y="1870430"/>
                  </a:lnTo>
                  <a:lnTo>
                    <a:pt x="1601596" y="1901431"/>
                  </a:lnTo>
                  <a:lnTo>
                    <a:pt x="1555495" y="1929688"/>
                  </a:lnTo>
                  <a:lnTo>
                    <a:pt x="1507870" y="1955876"/>
                  </a:lnTo>
                  <a:lnTo>
                    <a:pt x="1458975" y="1979307"/>
                  </a:lnTo>
                  <a:lnTo>
                    <a:pt x="1408683" y="1999995"/>
                  </a:lnTo>
                  <a:lnTo>
                    <a:pt x="1357629" y="2017902"/>
                  </a:lnTo>
                  <a:lnTo>
                    <a:pt x="1305305" y="2033765"/>
                  </a:lnTo>
                  <a:lnTo>
                    <a:pt x="1252981" y="2046160"/>
                  </a:lnTo>
                  <a:lnTo>
                    <a:pt x="1199133" y="2055812"/>
                  </a:lnTo>
                  <a:lnTo>
                    <a:pt x="1145412" y="2063394"/>
                  </a:lnTo>
                  <a:lnTo>
                    <a:pt x="1091691" y="2067521"/>
                  </a:lnTo>
                  <a:lnTo>
                    <a:pt x="1037208" y="2068906"/>
                  </a:lnTo>
                  <a:lnTo>
                    <a:pt x="1037208" y="2068220"/>
                  </a:lnTo>
                  <a:lnTo>
                    <a:pt x="982725" y="2066836"/>
                  </a:lnTo>
                  <a:lnTo>
                    <a:pt x="929004" y="2062695"/>
                  </a:lnTo>
                  <a:lnTo>
                    <a:pt x="875283" y="2055126"/>
                  </a:lnTo>
                  <a:lnTo>
                    <a:pt x="821435" y="2045474"/>
                  </a:lnTo>
                  <a:lnTo>
                    <a:pt x="769111" y="2033066"/>
                  </a:lnTo>
                  <a:lnTo>
                    <a:pt x="716787" y="2017217"/>
                  </a:lnTo>
                  <a:lnTo>
                    <a:pt x="665733" y="1999297"/>
                  </a:lnTo>
                  <a:lnTo>
                    <a:pt x="615441" y="1978621"/>
                  </a:lnTo>
                  <a:lnTo>
                    <a:pt x="566546" y="1955190"/>
                  </a:lnTo>
                  <a:lnTo>
                    <a:pt x="518921" y="1929688"/>
                  </a:lnTo>
                  <a:lnTo>
                    <a:pt x="472820" y="1900745"/>
                  </a:lnTo>
                  <a:lnTo>
                    <a:pt x="427989" y="1870430"/>
                  </a:lnTo>
                  <a:lnTo>
                    <a:pt x="384555" y="1837334"/>
                  </a:lnTo>
                  <a:lnTo>
                    <a:pt x="343153" y="1802193"/>
                  </a:lnTo>
                  <a:lnTo>
                    <a:pt x="303910" y="1764982"/>
                  </a:lnTo>
                  <a:lnTo>
                    <a:pt x="266699" y="1725002"/>
                  </a:lnTo>
                  <a:lnTo>
                    <a:pt x="231520" y="1684350"/>
                  </a:lnTo>
                  <a:lnTo>
                    <a:pt x="198500" y="1640928"/>
                  </a:lnTo>
                  <a:lnTo>
                    <a:pt x="167512" y="1596136"/>
                  </a:lnTo>
                  <a:lnTo>
                    <a:pt x="139191" y="1549958"/>
                  </a:lnTo>
                  <a:lnTo>
                    <a:pt x="113029" y="1502397"/>
                  </a:lnTo>
                  <a:lnTo>
                    <a:pt x="89534" y="1453464"/>
                  </a:lnTo>
                  <a:lnTo>
                    <a:pt x="68960" y="1403159"/>
                  </a:lnTo>
                  <a:lnTo>
                    <a:pt x="51053" y="1352156"/>
                  </a:lnTo>
                  <a:lnTo>
                    <a:pt x="35178" y="1299781"/>
                  </a:lnTo>
                  <a:lnTo>
                    <a:pt x="22732" y="1247406"/>
                  </a:lnTo>
                  <a:lnTo>
                    <a:pt x="13080" y="1193647"/>
                  </a:lnTo>
                  <a:lnTo>
                    <a:pt x="5460" y="1139888"/>
                  </a:lnTo>
                  <a:lnTo>
                    <a:pt x="1396" y="1086129"/>
                  </a:lnTo>
                  <a:lnTo>
                    <a:pt x="0" y="1031697"/>
                  </a:lnTo>
                  <a:lnTo>
                    <a:pt x="1396" y="977252"/>
                  </a:lnTo>
                  <a:lnTo>
                    <a:pt x="5460" y="923493"/>
                  </a:lnTo>
                  <a:lnTo>
                    <a:pt x="13080" y="869734"/>
                  </a:lnTo>
                  <a:lnTo>
                    <a:pt x="22732" y="815975"/>
                  </a:lnTo>
                  <a:lnTo>
                    <a:pt x="35178" y="762914"/>
                  </a:lnTo>
                  <a:lnTo>
                    <a:pt x="51053" y="711225"/>
                  </a:lnTo>
                  <a:lnTo>
                    <a:pt x="68960" y="660222"/>
                  </a:lnTo>
                  <a:lnTo>
                    <a:pt x="89534" y="609917"/>
                  </a:lnTo>
                  <a:lnTo>
                    <a:pt x="113029" y="560984"/>
                  </a:lnTo>
                  <a:lnTo>
                    <a:pt x="139191" y="512737"/>
                  </a:lnTo>
                  <a:lnTo>
                    <a:pt x="167512" y="466572"/>
                  </a:lnTo>
                  <a:lnTo>
                    <a:pt x="197738" y="421767"/>
                  </a:lnTo>
                  <a:lnTo>
                    <a:pt x="230885" y="379044"/>
                  </a:lnTo>
                  <a:lnTo>
                    <a:pt x="266699" y="337693"/>
                  </a:lnTo>
                  <a:lnTo>
                    <a:pt x="303910" y="298412"/>
                  </a:lnTo>
                  <a:lnTo>
                    <a:pt x="343153" y="261188"/>
                  </a:lnTo>
                  <a:lnTo>
                    <a:pt x="384555" y="225348"/>
                  </a:lnTo>
                  <a:lnTo>
                    <a:pt x="427227" y="192278"/>
                  </a:lnTo>
                  <a:lnTo>
                    <a:pt x="472058" y="161950"/>
                  </a:lnTo>
                  <a:lnTo>
                    <a:pt x="518921" y="133693"/>
                  </a:lnTo>
                  <a:lnTo>
                    <a:pt x="566546" y="107505"/>
                  </a:lnTo>
                  <a:lnTo>
                    <a:pt x="615441" y="84074"/>
                  </a:lnTo>
                  <a:lnTo>
                    <a:pt x="665733" y="63398"/>
                  </a:lnTo>
                  <a:lnTo>
                    <a:pt x="716787" y="45478"/>
                  </a:lnTo>
                  <a:lnTo>
                    <a:pt x="768476" y="29629"/>
                  </a:lnTo>
                  <a:lnTo>
                    <a:pt x="821435" y="17221"/>
                  </a:lnTo>
                  <a:lnTo>
                    <a:pt x="875283" y="7569"/>
                  </a:lnTo>
                  <a:lnTo>
                    <a:pt x="929004" y="0"/>
                  </a:lnTo>
                </a:path>
              </a:pathLst>
            </a:custGeom>
            <a:ln w="17918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0010" y="1027741"/>
            <a:ext cx="8247989" cy="822960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6073230" y="8575040"/>
            <a:ext cx="3442970" cy="1721485"/>
            <a:chOff x="6073230" y="8575040"/>
            <a:chExt cx="3442970" cy="1721485"/>
          </a:xfrm>
        </p:grpSpPr>
        <p:sp>
          <p:nvSpPr>
            <p:cNvPr id="6" name="object 6" descr="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gdLst/>
              <a:ahLst/>
              <a:cxn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50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3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9"/>
                  </a:lnTo>
                  <a:lnTo>
                    <a:pt x="186243" y="934540"/>
                  </a:lnTo>
                  <a:lnTo>
                    <a:pt x="229449" y="856063"/>
                  </a:lnTo>
                  <a:lnTo>
                    <a:pt x="276248" y="779744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8"/>
                  </a:lnTo>
                  <a:lnTo>
                    <a:pt x="501597" y="501827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72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0" y="83515"/>
                  </a:lnTo>
                  <a:lnTo>
                    <a:pt x="1269109" y="58318"/>
                  </a:lnTo>
                  <a:lnTo>
                    <a:pt x="1356231" y="37439"/>
                  </a:lnTo>
                  <a:lnTo>
                    <a:pt x="1444064" y="20878"/>
                  </a:lnTo>
                  <a:lnTo>
                    <a:pt x="1532621" y="9359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59"/>
                  </a:lnTo>
                  <a:lnTo>
                    <a:pt x="1979737" y="20878"/>
                  </a:lnTo>
                  <a:lnTo>
                    <a:pt x="2067583" y="37439"/>
                  </a:lnTo>
                  <a:lnTo>
                    <a:pt x="2154692" y="58318"/>
                  </a:lnTo>
                  <a:lnTo>
                    <a:pt x="2241103" y="83515"/>
                  </a:lnTo>
                  <a:lnTo>
                    <a:pt x="2325329" y="113753"/>
                  </a:lnTo>
                  <a:lnTo>
                    <a:pt x="2408133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72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7"/>
                  </a:lnTo>
                  <a:lnTo>
                    <a:pt x="2984129" y="566628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5" y="779744"/>
                  </a:lnTo>
                  <a:lnTo>
                    <a:pt x="3194365" y="856063"/>
                  </a:lnTo>
                  <a:lnTo>
                    <a:pt x="3237558" y="934540"/>
                  </a:lnTo>
                  <a:lnTo>
                    <a:pt x="3275721" y="1015899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3" y="1269334"/>
                  </a:lnTo>
                  <a:lnTo>
                    <a:pt x="3386592" y="1356453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5" y="1622850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82"/>
                  </a:lnTo>
                  <a:lnTo>
                    <a:pt x="857985" y="23759"/>
                  </a:lnTo>
                  <a:lnTo>
                    <a:pt x="802549" y="36722"/>
                  </a:lnTo>
                  <a:lnTo>
                    <a:pt x="748549" y="53281"/>
                  </a:lnTo>
                  <a:lnTo>
                    <a:pt x="695272" y="71998"/>
                  </a:lnTo>
                  <a:lnTo>
                    <a:pt x="642707" y="93598"/>
                  </a:lnTo>
                  <a:lnTo>
                    <a:pt x="591590" y="118080"/>
                  </a:lnTo>
                  <a:lnTo>
                    <a:pt x="541907" y="145440"/>
                  </a:lnTo>
                  <a:lnTo>
                    <a:pt x="492949" y="174957"/>
                  </a:lnTo>
                  <a:lnTo>
                    <a:pt x="446149" y="206639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7"/>
                  </a:lnTo>
                  <a:lnTo>
                    <a:pt x="240955" y="401756"/>
                  </a:lnTo>
                  <a:lnTo>
                    <a:pt x="206399" y="446396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52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9"/>
                  </a:lnTo>
                  <a:lnTo>
                    <a:pt x="23519" y="858227"/>
                  </a:lnTo>
                  <a:lnTo>
                    <a:pt x="13435" y="914385"/>
                  </a:lnTo>
                  <a:lnTo>
                    <a:pt x="5523" y="970548"/>
                  </a:lnTo>
                  <a:lnTo>
                    <a:pt x="1205" y="1026706"/>
                  </a:lnTo>
                  <a:lnTo>
                    <a:pt x="0" y="1074053"/>
                  </a:lnTo>
                  <a:lnTo>
                    <a:pt x="2166682" y="1074053"/>
                  </a:lnTo>
                  <a:lnTo>
                    <a:pt x="2165488" y="1026706"/>
                  </a:lnTo>
                  <a:lnTo>
                    <a:pt x="2161170" y="970548"/>
                  </a:lnTo>
                  <a:lnTo>
                    <a:pt x="2153245" y="914385"/>
                  </a:lnTo>
                  <a:lnTo>
                    <a:pt x="2143174" y="858227"/>
                  </a:lnTo>
                  <a:lnTo>
                    <a:pt x="2130207" y="802789"/>
                  </a:lnTo>
                  <a:lnTo>
                    <a:pt x="2113646" y="748789"/>
                  </a:lnTo>
                  <a:lnTo>
                    <a:pt x="2094927" y="695509"/>
                  </a:lnTo>
                  <a:lnTo>
                    <a:pt x="2073324" y="642952"/>
                  </a:lnTo>
                  <a:lnTo>
                    <a:pt x="2048851" y="591830"/>
                  </a:lnTo>
                  <a:lnTo>
                    <a:pt x="2021482" y="542151"/>
                  </a:lnTo>
                  <a:lnTo>
                    <a:pt x="1991968" y="493191"/>
                  </a:lnTo>
                  <a:lnTo>
                    <a:pt x="1960294" y="446396"/>
                  </a:lnTo>
                  <a:lnTo>
                    <a:pt x="1925737" y="401756"/>
                  </a:lnTo>
                  <a:lnTo>
                    <a:pt x="1888285" y="358557"/>
                  </a:lnTo>
                  <a:lnTo>
                    <a:pt x="1849410" y="317515"/>
                  </a:lnTo>
                  <a:lnTo>
                    <a:pt x="1808376" y="278636"/>
                  </a:lnTo>
                  <a:lnTo>
                    <a:pt x="1765171" y="241195"/>
                  </a:lnTo>
                  <a:lnTo>
                    <a:pt x="1720531" y="206639"/>
                  </a:lnTo>
                  <a:lnTo>
                    <a:pt x="1673731" y="174957"/>
                  </a:lnTo>
                  <a:lnTo>
                    <a:pt x="1625497" y="145440"/>
                  </a:lnTo>
                  <a:lnTo>
                    <a:pt x="1575103" y="118080"/>
                  </a:lnTo>
                  <a:lnTo>
                    <a:pt x="1523973" y="93598"/>
                  </a:lnTo>
                  <a:lnTo>
                    <a:pt x="1471420" y="71998"/>
                  </a:lnTo>
                  <a:lnTo>
                    <a:pt x="1418144" y="53281"/>
                  </a:lnTo>
                  <a:lnTo>
                    <a:pt x="1364143" y="36722"/>
                  </a:lnTo>
                  <a:lnTo>
                    <a:pt x="1308695" y="23759"/>
                  </a:lnTo>
                  <a:lnTo>
                    <a:pt x="1252548" y="13682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8"/>
                  </a:lnTo>
                  <a:lnTo>
                    <a:pt x="13435" y="914385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52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6"/>
                  </a:lnTo>
                  <a:lnTo>
                    <a:pt x="240955" y="401756"/>
                  </a:lnTo>
                  <a:lnTo>
                    <a:pt x="278395" y="358557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40"/>
                  </a:lnTo>
                  <a:lnTo>
                    <a:pt x="591590" y="118080"/>
                  </a:lnTo>
                  <a:lnTo>
                    <a:pt x="642707" y="93598"/>
                  </a:lnTo>
                  <a:lnTo>
                    <a:pt x="695272" y="71998"/>
                  </a:lnTo>
                  <a:lnTo>
                    <a:pt x="748549" y="53281"/>
                  </a:lnTo>
                  <a:lnTo>
                    <a:pt x="802549" y="36722"/>
                  </a:lnTo>
                  <a:lnTo>
                    <a:pt x="857985" y="23759"/>
                  </a:lnTo>
                  <a:lnTo>
                    <a:pt x="914144" y="13682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82"/>
                  </a:lnTo>
                  <a:lnTo>
                    <a:pt x="1308695" y="23759"/>
                  </a:lnTo>
                  <a:lnTo>
                    <a:pt x="1364143" y="36722"/>
                  </a:lnTo>
                  <a:lnTo>
                    <a:pt x="1418144" y="53281"/>
                  </a:lnTo>
                  <a:lnTo>
                    <a:pt x="1471420" y="71998"/>
                  </a:lnTo>
                  <a:lnTo>
                    <a:pt x="1523973" y="93598"/>
                  </a:lnTo>
                  <a:lnTo>
                    <a:pt x="1575103" y="118080"/>
                  </a:lnTo>
                  <a:lnTo>
                    <a:pt x="1625497" y="145440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6" y="278636"/>
                  </a:lnTo>
                  <a:lnTo>
                    <a:pt x="1849410" y="317515"/>
                  </a:lnTo>
                  <a:lnTo>
                    <a:pt x="1888285" y="358557"/>
                  </a:lnTo>
                  <a:lnTo>
                    <a:pt x="1925737" y="401756"/>
                  </a:lnTo>
                  <a:lnTo>
                    <a:pt x="1960294" y="446396"/>
                  </a:lnTo>
                  <a:lnTo>
                    <a:pt x="1991968" y="493191"/>
                  </a:lnTo>
                  <a:lnTo>
                    <a:pt x="2021482" y="542151"/>
                  </a:lnTo>
                  <a:lnTo>
                    <a:pt x="2048851" y="591830"/>
                  </a:lnTo>
                  <a:lnTo>
                    <a:pt x="2073324" y="642952"/>
                  </a:lnTo>
                  <a:lnTo>
                    <a:pt x="2094927" y="695509"/>
                  </a:lnTo>
                  <a:lnTo>
                    <a:pt x="2113646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5"/>
                  </a:lnTo>
                  <a:lnTo>
                    <a:pt x="2161170" y="970548"/>
                  </a:lnTo>
                  <a:lnTo>
                    <a:pt x="2165488" y="1026706"/>
                  </a:lnTo>
                  <a:lnTo>
                    <a:pt x="2166682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8"/>
                  </a:lnTo>
                  <a:lnTo>
                    <a:pt x="13435" y="914385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52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6"/>
                  </a:lnTo>
                  <a:lnTo>
                    <a:pt x="240955" y="401756"/>
                  </a:lnTo>
                  <a:lnTo>
                    <a:pt x="278395" y="358557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40"/>
                  </a:lnTo>
                  <a:lnTo>
                    <a:pt x="591590" y="118080"/>
                  </a:lnTo>
                  <a:lnTo>
                    <a:pt x="642707" y="93598"/>
                  </a:lnTo>
                  <a:lnTo>
                    <a:pt x="695272" y="71998"/>
                  </a:lnTo>
                  <a:lnTo>
                    <a:pt x="748549" y="53281"/>
                  </a:lnTo>
                  <a:lnTo>
                    <a:pt x="802549" y="36722"/>
                  </a:lnTo>
                  <a:lnTo>
                    <a:pt x="857985" y="23759"/>
                  </a:lnTo>
                  <a:lnTo>
                    <a:pt x="914144" y="13682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82"/>
                  </a:lnTo>
                  <a:lnTo>
                    <a:pt x="1308695" y="23759"/>
                  </a:lnTo>
                  <a:lnTo>
                    <a:pt x="1364143" y="36722"/>
                  </a:lnTo>
                  <a:lnTo>
                    <a:pt x="1418144" y="53281"/>
                  </a:lnTo>
                  <a:lnTo>
                    <a:pt x="1471420" y="71998"/>
                  </a:lnTo>
                  <a:lnTo>
                    <a:pt x="1523973" y="93598"/>
                  </a:lnTo>
                  <a:lnTo>
                    <a:pt x="1575103" y="118080"/>
                  </a:lnTo>
                  <a:lnTo>
                    <a:pt x="1625497" y="145440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6" y="278636"/>
                  </a:lnTo>
                  <a:lnTo>
                    <a:pt x="1849410" y="317515"/>
                  </a:lnTo>
                  <a:lnTo>
                    <a:pt x="1888285" y="358557"/>
                  </a:lnTo>
                  <a:lnTo>
                    <a:pt x="1925737" y="401756"/>
                  </a:lnTo>
                  <a:lnTo>
                    <a:pt x="1960294" y="446396"/>
                  </a:lnTo>
                  <a:lnTo>
                    <a:pt x="1991968" y="493191"/>
                  </a:lnTo>
                  <a:lnTo>
                    <a:pt x="2021482" y="542151"/>
                  </a:lnTo>
                  <a:lnTo>
                    <a:pt x="2048851" y="591830"/>
                  </a:lnTo>
                  <a:lnTo>
                    <a:pt x="2073324" y="642952"/>
                  </a:lnTo>
                  <a:lnTo>
                    <a:pt x="2094927" y="695509"/>
                  </a:lnTo>
                  <a:lnTo>
                    <a:pt x="2113646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5"/>
                  </a:lnTo>
                  <a:lnTo>
                    <a:pt x="2161170" y="970548"/>
                  </a:lnTo>
                  <a:lnTo>
                    <a:pt x="2165488" y="1026706"/>
                  </a:lnTo>
                  <a:lnTo>
                    <a:pt x="2166682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56859" y="2993885"/>
            <a:ext cx="1029347" cy="290017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4274845" y="3416719"/>
            <a:ext cx="614680" cy="239395"/>
          </a:xfrm>
          <a:custGeom>
            <a:avLst/>
            <a:gdLst/>
            <a:ahLst/>
            <a:cxnLst/>
            <a:rect l="l" t="t" r="r" b="b"/>
            <a:pathLst>
              <a:path w="614679" h="239395">
                <a:moveTo>
                  <a:pt x="31521" y="2755"/>
                </a:moveTo>
                <a:lnTo>
                  <a:pt x="0" y="2755"/>
                </a:lnTo>
                <a:lnTo>
                  <a:pt x="0" y="174053"/>
                </a:lnTo>
                <a:lnTo>
                  <a:pt x="33388" y="174053"/>
                </a:lnTo>
                <a:lnTo>
                  <a:pt x="33388" y="71526"/>
                </a:lnTo>
                <a:lnTo>
                  <a:pt x="35572" y="64236"/>
                </a:lnTo>
                <a:lnTo>
                  <a:pt x="70662" y="33312"/>
                </a:lnTo>
                <a:lnTo>
                  <a:pt x="77774" y="31534"/>
                </a:lnTo>
                <a:lnTo>
                  <a:pt x="139967" y="31534"/>
                </a:lnTo>
                <a:lnTo>
                  <a:pt x="139083" y="29159"/>
                </a:lnTo>
                <a:lnTo>
                  <a:pt x="28892" y="29159"/>
                </a:lnTo>
                <a:lnTo>
                  <a:pt x="31478" y="3182"/>
                </a:lnTo>
                <a:lnTo>
                  <a:pt x="31521" y="2755"/>
                </a:lnTo>
                <a:close/>
              </a:path>
              <a:path w="614679" h="239395">
                <a:moveTo>
                  <a:pt x="139967" y="31534"/>
                </a:moveTo>
                <a:lnTo>
                  <a:pt x="94373" y="31534"/>
                </a:lnTo>
                <a:lnTo>
                  <a:pt x="101358" y="35102"/>
                </a:lnTo>
                <a:lnTo>
                  <a:pt x="105867" y="42227"/>
                </a:lnTo>
                <a:lnTo>
                  <a:pt x="108865" y="48554"/>
                </a:lnTo>
                <a:lnTo>
                  <a:pt x="111004" y="56810"/>
                </a:lnTo>
                <a:lnTo>
                  <a:pt x="112285" y="66994"/>
                </a:lnTo>
                <a:lnTo>
                  <a:pt x="112712" y="79108"/>
                </a:lnTo>
                <a:lnTo>
                  <a:pt x="112712" y="174053"/>
                </a:lnTo>
                <a:lnTo>
                  <a:pt x="146024" y="174053"/>
                </a:lnTo>
                <a:lnTo>
                  <a:pt x="145955" y="71526"/>
                </a:lnTo>
                <a:lnTo>
                  <a:pt x="141732" y="36271"/>
                </a:lnTo>
                <a:lnTo>
                  <a:pt x="139967" y="31534"/>
                </a:lnTo>
                <a:close/>
              </a:path>
              <a:path w="614679" h="239395">
                <a:moveTo>
                  <a:pt x="92494" y="0"/>
                </a:moveTo>
                <a:lnTo>
                  <a:pt x="84475" y="354"/>
                </a:lnTo>
                <a:lnTo>
                  <a:pt x="84834" y="354"/>
                </a:lnTo>
                <a:lnTo>
                  <a:pt x="76948" y="1416"/>
                </a:lnTo>
                <a:lnTo>
                  <a:pt x="77233" y="1416"/>
                </a:lnTo>
                <a:lnTo>
                  <a:pt x="70398" y="2973"/>
                </a:lnTo>
                <a:lnTo>
                  <a:pt x="63271" y="5283"/>
                </a:lnTo>
                <a:lnTo>
                  <a:pt x="30073" y="27038"/>
                </a:lnTo>
                <a:lnTo>
                  <a:pt x="28892" y="29159"/>
                </a:lnTo>
                <a:lnTo>
                  <a:pt x="139083" y="29159"/>
                </a:lnTo>
                <a:lnTo>
                  <a:pt x="138785" y="28359"/>
                </a:lnTo>
                <a:lnTo>
                  <a:pt x="134569" y="21564"/>
                </a:lnTo>
                <a:lnTo>
                  <a:pt x="130403" y="14732"/>
                </a:lnTo>
                <a:lnTo>
                  <a:pt x="99561" y="354"/>
                </a:lnTo>
                <a:lnTo>
                  <a:pt x="92494" y="0"/>
                </a:lnTo>
                <a:close/>
              </a:path>
              <a:path w="614679" h="239395">
                <a:moveTo>
                  <a:pt x="208749" y="2755"/>
                </a:moveTo>
                <a:lnTo>
                  <a:pt x="177533" y="2755"/>
                </a:lnTo>
                <a:lnTo>
                  <a:pt x="177533" y="238874"/>
                </a:lnTo>
                <a:lnTo>
                  <a:pt x="210908" y="238874"/>
                </a:lnTo>
                <a:lnTo>
                  <a:pt x="209897" y="177101"/>
                </a:lnTo>
                <a:lnTo>
                  <a:pt x="209784" y="170200"/>
                </a:lnTo>
                <a:lnTo>
                  <a:pt x="209696" y="164833"/>
                </a:lnTo>
                <a:lnTo>
                  <a:pt x="209587" y="158172"/>
                </a:lnTo>
                <a:lnTo>
                  <a:pt x="209499" y="152806"/>
                </a:lnTo>
                <a:lnTo>
                  <a:pt x="319587" y="152806"/>
                </a:lnTo>
                <a:lnTo>
                  <a:pt x="321759" y="150536"/>
                </a:lnTo>
                <a:lnTo>
                  <a:pt x="324958" y="146164"/>
                </a:lnTo>
                <a:lnTo>
                  <a:pt x="252349" y="146164"/>
                </a:lnTo>
                <a:lnTo>
                  <a:pt x="245864" y="144627"/>
                </a:lnTo>
                <a:lnTo>
                  <a:pt x="213487" y="117348"/>
                </a:lnTo>
                <a:lnTo>
                  <a:pt x="210917" y="111321"/>
                </a:lnTo>
                <a:lnTo>
                  <a:pt x="210998" y="63723"/>
                </a:lnTo>
                <a:lnTo>
                  <a:pt x="237159" y="35471"/>
                </a:lnTo>
                <a:lnTo>
                  <a:pt x="252120" y="30937"/>
                </a:lnTo>
                <a:lnTo>
                  <a:pt x="322903" y="30937"/>
                </a:lnTo>
                <a:lnTo>
                  <a:pt x="320128" y="27444"/>
                </a:lnTo>
                <a:lnTo>
                  <a:pt x="314938" y="21996"/>
                </a:lnTo>
                <a:lnTo>
                  <a:pt x="207568" y="21996"/>
                </a:lnTo>
                <a:lnTo>
                  <a:pt x="208457" y="7518"/>
                </a:lnTo>
                <a:lnTo>
                  <a:pt x="208569" y="5695"/>
                </a:lnTo>
                <a:lnTo>
                  <a:pt x="208659" y="4232"/>
                </a:lnTo>
                <a:lnTo>
                  <a:pt x="208749" y="2755"/>
                </a:lnTo>
                <a:close/>
              </a:path>
              <a:path w="614679" h="239395">
                <a:moveTo>
                  <a:pt x="319587" y="152806"/>
                </a:moveTo>
                <a:lnTo>
                  <a:pt x="209499" y="152806"/>
                </a:lnTo>
                <a:lnTo>
                  <a:pt x="209829" y="154343"/>
                </a:lnTo>
                <a:lnTo>
                  <a:pt x="244294" y="174274"/>
                </a:lnTo>
                <a:lnTo>
                  <a:pt x="264883" y="177101"/>
                </a:lnTo>
                <a:lnTo>
                  <a:pt x="275436" y="176394"/>
                </a:lnTo>
                <a:lnTo>
                  <a:pt x="276050" y="176394"/>
                </a:lnTo>
                <a:lnTo>
                  <a:pt x="287020" y="174034"/>
                </a:lnTo>
                <a:lnTo>
                  <a:pt x="296959" y="170200"/>
                </a:lnTo>
                <a:lnTo>
                  <a:pt x="306146" y="164833"/>
                </a:lnTo>
                <a:lnTo>
                  <a:pt x="314454" y="158172"/>
                </a:lnTo>
                <a:lnTo>
                  <a:pt x="319587" y="152806"/>
                </a:lnTo>
                <a:close/>
              </a:path>
              <a:path w="614679" h="239395">
                <a:moveTo>
                  <a:pt x="322903" y="30937"/>
                </a:moveTo>
                <a:lnTo>
                  <a:pt x="263969" y="30937"/>
                </a:lnTo>
                <a:lnTo>
                  <a:pt x="270802" y="32473"/>
                </a:lnTo>
                <a:lnTo>
                  <a:pt x="283502" y="38620"/>
                </a:lnTo>
                <a:lnTo>
                  <a:pt x="289128" y="42799"/>
                </a:lnTo>
                <a:lnTo>
                  <a:pt x="294030" y="48107"/>
                </a:lnTo>
                <a:lnTo>
                  <a:pt x="298983" y="53416"/>
                </a:lnTo>
                <a:lnTo>
                  <a:pt x="302780" y="59550"/>
                </a:lnTo>
                <a:lnTo>
                  <a:pt x="305409" y="66548"/>
                </a:lnTo>
                <a:lnTo>
                  <a:pt x="308076" y="73482"/>
                </a:lnTo>
                <a:lnTo>
                  <a:pt x="309422" y="80822"/>
                </a:lnTo>
                <a:lnTo>
                  <a:pt x="309422" y="95986"/>
                </a:lnTo>
                <a:lnTo>
                  <a:pt x="291183" y="133997"/>
                </a:lnTo>
                <a:lnTo>
                  <a:pt x="266763" y="146164"/>
                </a:lnTo>
                <a:lnTo>
                  <a:pt x="324958" y="146164"/>
                </a:lnTo>
                <a:lnTo>
                  <a:pt x="340609" y="111321"/>
                </a:lnTo>
                <a:lnTo>
                  <a:pt x="343027" y="88557"/>
                </a:lnTo>
                <a:lnTo>
                  <a:pt x="342682" y="80822"/>
                </a:lnTo>
                <a:lnTo>
                  <a:pt x="342650" y="80120"/>
                </a:lnTo>
                <a:lnTo>
                  <a:pt x="329772" y="40767"/>
                </a:lnTo>
                <a:lnTo>
                  <a:pt x="325253" y="33895"/>
                </a:lnTo>
                <a:lnTo>
                  <a:pt x="322903" y="30937"/>
                </a:lnTo>
                <a:close/>
              </a:path>
              <a:path w="614679" h="239395">
                <a:moveTo>
                  <a:pt x="261543" y="0"/>
                </a:moveTo>
                <a:lnTo>
                  <a:pt x="224586" y="10121"/>
                </a:lnTo>
                <a:lnTo>
                  <a:pt x="207568" y="21996"/>
                </a:lnTo>
                <a:lnTo>
                  <a:pt x="314938" y="21996"/>
                </a:lnTo>
                <a:lnTo>
                  <a:pt x="278714" y="1882"/>
                </a:lnTo>
                <a:lnTo>
                  <a:pt x="261543" y="0"/>
                </a:lnTo>
                <a:close/>
              </a:path>
              <a:path w="614679" h="239395">
                <a:moveTo>
                  <a:pt x="396934" y="2846"/>
                </a:moveTo>
                <a:lnTo>
                  <a:pt x="365417" y="2846"/>
                </a:lnTo>
                <a:lnTo>
                  <a:pt x="365417" y="174053"/>
                </a:lnTo>
                <a:lnTo>
                  <a:pt x="398792" y="174053"/>
                </a:lnTo>
                <a:lnTo>
                  <a:pt x="398792" y="71450"/>
                </a:lnTo>
                <a:lnTo>
                  <a:pt x="401797" y="62982"/>
                </a:lnTo>
                <a:lnTo>
                  <a:pt x="429755" y="34374"/>
                </a:lnTo>
                <a:lnTo>
                  <a:pt x="436985" y="32243"/>
                </a:lnTo>
                <a:lnTo>
                  <a:pt x="436846" y="32243"/>
                </a:lnTo>
                <a:lnTo>
                  <a:pt x="444512" y="31534"/>
                </a:lnTo>
                <a:lnTo>
                  <a:pt x="607174" y="31534"/>
                </a:lnTo>
                <a:lnTo>
                  <a:pt x="605572" y="27889"/>
                </a:lnTo>
                <a:lnTo>
                  <a:pt x="501535" y="27889"/>
                </a:lnTo>
                <a:lnTo>
                  <a:pt x="501420" y="26793"/>
                </a:lnTo>
                <a:lnTo>
                  <a:pt x="501383" y="26441"/>
                </a:lnTo>
                <a:lnTo>
                  <a:pt x="498877" y="23787"/>
                </a:lnTo>
                <a:lnTo>
                  <a:pt x="395973" y="23787"/>
                </a:lnTo>
                <a:lnTo>
                  <a:pt x="396232" y="18148"/>
                </a:lnTo>
                <a:lnTo>
                  <a:pt x="396300" y="16648"/>
                </a:lnTo>
                <a:lnTo>
                  <a:pt x="396392" y="14655"/>
                </a:lnTo>
                <a:lnTo>
                  <a:pt x="396474" y="12865"/>
                </a:lnTo>
                <a:lnTo>
                  <a:pt x="396559" y="11010"/>
                </a:lnTo>
                <a:lnTo>
                  <a:pt x="396634" y="9372"/>
                </a:lnTo>
                <a:lnTo>
                  <a:pt x="396732" y="7238"/>
                </a:lnTo>
                <a:lnTo>
                  <a:pt x="396805" y="5651"/>
                </a:lnTo>
                <a:lnTo>
                  <a:pt x="396917" y="3217"/>
                </a:lnTo>
                <a:lnTo>
                  <a:pt x="396934" y="2846"/>
                </a:lnTo>
                <a:close/>
              </a:path>
              <a:path w="614679" h="239395">
                <a:moveTo>
                  <a:pt x="552018" y="31534"/>
                </a:moveTo>
                <a:lnTo>
                  <a:pt x="454025" y="31534"/>
                </a:lnTo>
                <a:lnTo>
                  <a:pt x="459694" y="34374"/>
                </a:lnTo>
                <a:lnTo>
                  <a:pt x="461199" y="35179"/>
                </a:lnTo>
                <a:lnTo>
                  <a:pt x="472909" y="79108"/>
                </a:lnTo>
                <a:lnTo>
                  <a:pt x="472909" y="174053"/>
                </a:lnTo>
                <a:lnTo>
                  <a:pt x="506298" y="174053"/>
                </a:lnTo>
                <a:lnTo>
                  <a:pt x="506406" y="71450"/>
                </a:lnTo>
                <a:lnTo>
                  <a:pt x="530340" y="37925"/>
                </a:lnTo>
                <a:lnTo>
                  <a:pt x="544428" y="32243"/>
                </a:lnTo>
                <a:lnTo>
                  <a:pt x="552018" y="31534"/>
                </a:lnTo>
                <a:close/>
              </a:path>
              <a:path w="614679" h="239395">
                <a:moveTo>
                  <a:pt x="607174" y="31534"/>
                </a:moveTo>
                <a:lnTo>
                  <a:pt x="561340" y="31534"/>
                </a:lnTo>
                <a:lnTo>
                  <a:pt x="568439" y="35179"/>
                </a:lnTo>
                <a:lnTo>
                  <a:pt x="573354" y="42456"/>
                </a:lnTo>
                <a:lnTo>
                  <a:pt x="576571" y="48818"/>
                </a:lnTo>
                <a:lnTo>
                  <a:pt x="578802" y="56810"/>
                </a:lnTo>
                <a:lnTo>
                  <a:pt x="578869" y="57048"/>
                </a:lnTo>
                <a:lnTo>
                  <a:pt x="580227" y="66994"/>
                </a:lnTo>
                <a:lnTo>
                  <a:pt x="580247" y="67144"/>
                </a:lnTo>
                <a:lnTo>
                  <a:pt x="580707" y="79108"/>
                </a:lnTo>
                <a:lnTo>
                  <a:pt x="580707" y="174053"/>
                </a:lnTo>
                <a:lnTo>
                  <a:pt x="614095" y="174053"/>
                </a:lnTo>
                <a:lnTo>
                  <a:pt x="614019" y="71450"/>
                </a:lnTo>
                <a:lnTo>
                  <a:pt x="607606" y="32516"/>
                </a:lnTo>
                <a:lnTo>
                  <a:pt x="607174" y="31534"/>
                </a:lnTo>
                <a:close/>
              </a:path>
              <a:path w="614679" h="239395">
                <a:moveTo>
                  <a:pt x="559295" y="0"/>
                </a:moveTo>
                <a:lnTo>
                  <a:pt x="547521" y="804"/>
                </a:lnTo>
                <a:lnTo>
                  <a:pt x="548451" y="804"/>
                </a:lnTo>
                <a:lnTo>
                  <a:pt x="539027" y="2846"/>
                </a:lnTo>
                <a:lnTo>
                  <a:pt x="503760" y="24905"/>
                </a:lnTo>
                <a:lnTo>
                  <a:pt x="501535" y="27889"/>
                </a:lnTo>
                <a:lnTo>
                  <a:pt x="605572" y="27889"/>
                </a:lnTo>
                <a:lnTo>
                  <a:pt x="573241" y="1416"/>
                </a:lnTo>
                <a:lnTo>
                  <a:pt x="566539" y="354"/>
                </a:lnTo>
                <a:lnTo>
                  <a:pt x="559295" y="0"/>
                </a:lnTo>
                <a:close/>
              </a:path>
              <a:path w="614679" h="239395">
                <a:moveTo>
                  <a:pt x="451205" y="0"/>
                </a:moveTo>
                <a:lnTo>
                  <a:pt x="439182" y="804"/>
                </a:lnTo>
                <a:lnTo>
                  <a:pt x="440370" y="804"/>
                </a:lnTo>
                <a:lnTo>
                  <a:pt x="430682" y="2846"/>
                </a:lnTo>
                <a:lnTo>
                  <a:pt x="430873" y="2846"/>
                </a:lnTo>
                <a:lnTo>
                  <a:pt x="421816" y="6193"/>
                </a:lnTo>
                <a:lnTo>
                  <a:pt x="412991" y="11010"/>
                </a:lnTo>
                <a:lnTo>
                  <a:pt x="401815" y="18148"/>
                </a:lnTo>
                <a:lnTo>
                  <a:pt x="396032" y="22495"/>
                </a:lnTo>
                <a:lnTo>
                  <a:pt x="395973" y="23787"/>
                </a:lnTo>
                <a:lnTo>
                  <a:pt x="498877" y="23787"/>
                </a:lnTo>
                <a:lnTo>
                  <a:pt x="461799" y="804"/>
                </a:lnTo>
                <a:lnTo>
                  <a:pt x="451205" y="0"/>
                </a:lnTo>
                <a:close/>
              </a:path>
            </a:pathLst>
          </a:custGeom>
          <a:solidFill>
            <a:srgbClr val="2624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987715" y="2885420"/>
            <a:ext cx="6517005" cy="151765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algn="just" marL="12700" marR="5080">
              <a:lnSpc>
                <a:spcPct val="92100"/>
              </a:lnSpc>
              <a:spcBef>
                <a:spcPts val="350"/>
              </a:spcBef>
              <a:tabLst>
                <a:tab pos="4596765" algn="l"/>
              </a:tabLst>
            </a:pP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Node.js</a:t>
            </a:r>
            <a:r>
              <a:rPr dirty="0" sz="2550" spc="-20">
                <a:solidFill>
                  <a:srgbClr val="262425"/>
                </a:solidFill>
                <a:latin typeface="Adobe Clean Han"/>
                <a:cs typeface="Adobe Clean Han"/>
              </a:rPr>
              <a:t>를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시작</a:t>
            </a:r>
            <a:r>
              <a:rPr dirty="0" sz="2600" spc="-175">
                <a:solidFill>
                  <a:srgbClr val="262425"/>
                </a:solidFill>
                <a:latin typeface="Adobe Clean Han"/>
                <a:cs typeface="Adobe Clean Han"/>
              </a:rPr>
              <a:t>하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려면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0">
                <a:solidFill>
                  <a:srgbClr val="262425"/>
                </a:solidFill>
                <a:latin typeface="Adobe Clean Han"/>
                <a:cs typeface="Adobe Clean Han"/>
              </a:rPr>
              <a:t>먼저</a:t>
            </a:r>
            <a:r>
              <a:rPr dirty="0" sz="2550">
                <a:solidFill>
                  <a:srgbClr val="262425"/>
                </a:solidFill>
                <a:latin typeface="Adobe Clean Han"/>
                <a:cs typeface="Adobe Clean Han"/>
              </a:rPr>
              <a:t>	</a:t>
            </a:r>
            <a:r>
              <a:rPr dirty="0" sz="2550" spc="-165">
                <a:solidFill>
                  <a:srgbClr val="262425"/>
                </a:solidFill>
                <a:latin typeface="Adobe Clean Han"/>
                <a:cs typeface="Adobe Clean Han"/>
              </a:rPr>
              <a:t>를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설치</a:t>
            </a:r>
            <a:r>
              <a:rPr dirty="0" sz="2600" spc="-175">
                <a:solidFill>
                  <a:srgbClr val="262425"/>
                </a:solidFill>
                <a:latin typeface="Adobe Clean Han"/>
                <a:cs typeface="Adobe Clean Han"/>
              </a:rPr>
              <a:t>해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야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600" spc="-195">
                <a:solidFill>
                  <a:srgbClr val="262425"/>
                </a:solidFill>
                <a:latin typeface="Adobe Clean Han"/>
                <a:cs typeface="Adobe Clean Han"/>
              </a:rPr>
              <a:t>합</a:t>
            </a:r>
            <a:r>
              <a:rPr dirty="0" sz="260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260">
                <a:solidFill>
                  <a:srgbClr val="262425"/>
                </a:solidFill>
                <a:latin typeface="Adobe Clean Han"/>
                <a:cs typeface="Adobe Clean Han"/>
              </a:rPr>
              <a:t>니다</a:t>
            </a:r>
            <a:r>
              <a:rPr dirty="0" sz="2400" spc="-26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550" spc="-170">
                <a:solidFill>
                  <a:srgbClr val="262425"/>
                </a:solidFill>
                <a:latin typeface="Adobe Clean Han"/>
                <a:cs typeface="Adobe Clean Han"/>
              </a:rPr>
              <a:t>설치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600" spc="-180">
                <a:solidFill>
                  <a:srgbClr val="262425"/>
                </a:solidFill>
                <a:latin typeface="Adobe Clean Han"/>
                <a:cs typeface="Adobe Clean Han"/>
              </a:rPr>
              <a:t>후</a:t>
            </a:r>
            <a:r>
              <a:rPr dirty="0" sz="2550" spc="-180">
                <a:solidFill>
                  <a:srgbClr val="262425"/>
                </a:solidFill>
                <a:latin typeface="Adobe Clean Han"/>
                <a:cs typeface="Adobe Clean Han"/>
              </a:rPr>
              <a:t>에는</a:t>
            </a:r>
            <a:r>
              <a:rPr dirty="0" sz="2550" spc="502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65">
                <a:solidFill>
                  <a:srgbClr val="262425"/>
                </a:solidFill>
                <a:latin typeface="Adobe Clean Han"/>
                <a:cs typeface="Adobe Clean Han"/>
              </a:rPr>
              <a:t>을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사용</a:t>
            </a:r>
            <a:r>
              <a:rPr dirty="0" sz="2600" spc="-175">
                <a:solidFill>
                  <a:srgbClr val="262425"/>
                </a:solidFill>
                <a:latin typeface="Adobe Clean Han"/>
                <a:cs typeface="Adobe Clean Han"/>
              </a:rPr>
              <a:t>하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여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0">
                <a:solidFill>
                  <a:srgbClr val="262425"/>
                </a:solidFill>
                <a:latin typeface="Adobe Clean Han"/>
                <a:cs typeface="Adobe Clean Han"/>
              </a:rPr>
              <a:t>패키지를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80">
                <a:solidFill>
                  <a:srgbClr val="262425"/>
                </a:solidFill>
                <a:latin typeface="Adobe Clean Han"/>
                <a:cs typeface="Adobe Clean Han"/>
              </a:rPr>
              <a:t>관리</a:t>
            </a:r>
            <a:r>
              <a:rPr dirty="0" sz="2600" spc="-180">
                <a:solidFill>
                  <a:srgbClr val="262425"/>
                </a:solidFill>
                <a:latin typeface="Adobe Clean Han"/>
                <a:cs typeface="Adobe Clean Han"/>
              </a:rPr>
              <a:t>하</a:t>
            </a:r>
            <a:r>
              <a:rPr dirty="0" sz="260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65">
                <a:solidFill>
                  <a:srgbClr val="262425"/>
                </a:solidFill>
                <a:latin typeface="Adobe Clean Han"/>
                <a:cs typeface="Adobe Clean Han"/>
              </a:rPr>
              <a:t>고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600" spc="-190">
                <a:solidFill>
                  <a:srgbClr val="262425"/>
                </a:solidFill>
                <a:latin typeface="Adobe Clean Han"/>
                <a:cs typeface="Adobe Clean Han"/>
              </a:rPr>
              <a:t>필</a:t>
            </a:r>
            <a:r>
              <a:rPr dirty="0" sz="2550" spc="-190">
                <a:solidFill>
                  <a:srgbClr val="262425"/>
                </a:solidFill>
                <a:latin typeface="Adobe Clean Han"/>
                <a:cs typeface="Adobe Clean Han"/>
              </a:rPr>
              <a:t>요</a:t>
            </a:r>
            <a:r>
              <a:rPr dirty="0" sz="2600" spc="-190">
                <a:solidFill>
                  <a:srgbClr val="262425"/>
                </a:solidFill>
                <a:latin typeface="Adobe Clean Han"/>
                <a:cs typeface="Adobe Clean Han"/>
              </a:rPr>
              <a:t>한</a:t>
            </a:r>
            <a:r>
              <a:rPr dirty="0" sz="2600" spc="-6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40">
                <a:solidFill>
                  <a:srgbClr val="262425"/>
                </a:solidFill>
                <a:latin typeface="Adobe Clean Han"/>
                <a:cs typeface="Adobe Clean Han"/>
              </a:rPr>
              <a:t>라이</a:t>
            </a:r>
            <a:r>
              <a:rPr dirty="0" sz="1700" spc="-40">
                <a:solidFill>
                  <a:srgbClr val="262425"/>
                </a:solidFill>
                <a:latin typeface="Adobe Clean Han"/>
                <a:cs typeface="Adobe Clean Han"/>
              </a:rPr>
              <a:t>브</a:t>
            </a:r>
            <a:r>
              <a:rPr dirty="0" sz="2550" spc="-40">
                <a:solidFill>
                  <a:srgbClr val="262425"/>
                </a:solidFill>
                <a:latin typeface="Adobe Clean Han"/>
                <a:cs typeface="Adobe Clean Han"/>
              </a:rPr>
              <a:t>러리를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0">
                <a:solidFill>
                  <a:srgbClr val="262425"/>
                </a:solidFill>
                <a:latin typeface="Adobe Clean Han"/>
                <a:cs typeface="Adobe Clean Han"/>
              </a:rPr>
              <a:t>쉽게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80">
                <a:solidFill>
                  <a:srgbClr val="262425"/>
                </a:solidFill>
                <a:latin typeface="Adobe Clean Han"/>
                <a:cs typeface="Adobe Clean Han"/>
              </a:rPr>
              <a:t>추가</a:t>
            </a:r>
            <a:r>
              <a:rPr dirty="0" sz="2600" spc="-180">
                <a:solidFill>
                  <a:srgbClr val="262425"/>
                </a:solidFill>
                <a:latin typeface="Adobe Clean Han"/>
                <a:cs typeface="Adobe Clean Han"/>
              </a:rPr>
              <a:t>할</a:t>
            </a:r>
            <a:r>
              <a:rPr dirty="0" sz="2600" spc="-6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65">
                <a:solidFill>
                  <a:srgbClr val="262425"/>
                </a:solidFill>
                <a:latin typeface="Adobe Clean Han"/>
                <a:cs typeface="Adobe Clean Han"/>
              </a:rPr>
              <a:t>수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225">
                <a:solidFill>
                  <a:srgbClr val="262425"/>
                </a:solidFill>
                <a:latin typeface="Adobe Clean Han"/>
                <a:cs typeface="Adobe Clean Han"/>
              </a:rPr>
              <a:t>있습니다</a:t>
            </a:r>
            <a:r>
              <a:rPr dirty="0" sz="2400" spc="-225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550" spc="-165">
                <a:solidFill>
                  <a:srgbClr val="262425"/>
                </a:solidFill>
                <a:latin typeface="Adobe Clean Han"/>
                <a:cs typeface="Adobe Clean Han"/>
              </a:rPr>
              <a:t>간</a:t>
            </a:r>
            <a:r>
              <a:rPr dirty="0" sz="2550" spc="-5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85">
                <a:solidFill>
                  <a:srgbClr val="262425"/>
                </a:solidFill>
                <a:latin typeface="Adobe Clean Han"/>
                <a:cs typeface="Adobe Clean Han"/>
              </a:rPr>
              <a:t>단</a:t>
            </a:r>
            <a:r>
              <a:rPr dirty="0" sz="2600" spc="-185">
                <a:solidFill>
                  <a:srgbClr val="262425"/>
                </a:solidFill>
                <a:latin typeface="Adobe Clean Han"/>
                <a:cs typeface="Adobe Clean Han"/>
              </a:rPr>
              <a:t>한</a:t>
            </a:r>
            <a:r>
              <a:rPr dirty="0" sz="2600" spc="-6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15">
                <a:solidFill>
                  <a:srgbClr val="262425"/>
                </a:solidFill>
                <a:latin typeface="Adobe Clean Han"/>
                <a:cs typeface="Adobe Clean Han"/>
              </a:rPr>
              <a:t>명령어</a:t>
            </a:r>
            <a:r>
              <a:rPr dirty="0" sz="1750" spc="15">
                <a:solidFill>
                  <a:srgbClr val="262425"/>
                </a:solidFill>
                <a:latin typeface="Adobe Clean Han"/>
                <a:cs typeface="Adobe Clean Han"/>
              </a:rPr>
              <a:t>로</a:t>
            </a:r>
            <a:r>
              <a:rPr dirty="0" sz="1750" spc="1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80">
                <a:solidFill>
                  <a:srgbClr val="262425"/>
                </a:solidFill>
                <a:latin typeface="Adobe Clean Han"/>
                <a:cs typeface="Adobe Clean Han"/>
              </a:rPr>
              <a:t>시작</a:t>
            </a:r>
            <a:r>
              <a:rPr dirty="0" sz="2600" spc="-180">
                <a:solidFill>
                  <a:srgbClr val="262425"/>
                </a:solidFill>
                <a:latin typeface="Adobe Clean Han"/>
                <a:cs typeface="Adobe Clean Han"/>
              </a:rPr>
              <a:t>해</a:t>
            </a:r>
            <a:r>
              <a:rPr dirty="0" sz="2600" spc="-6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200">
                <a:solidFill>
                  <a:srgbClr val="262425"/>
                </a:solidFill>
                <a:latin typeface="Adobe Clean Han"/>
                <a:cs typeface="Adobe Clean Han"/>
              </a:rPr>
              <a:t>보세요</a:t>
            </a:r>
            <a:r>
              <a:rPr dirty="0" sz="2400" spc="-200">
                <a:solidFill>
                  <a:srgbClr val="262425"/>
                </a:solidFill>
                <a:latin typeface="Trebuchet MS"/>
                <a:cs typeface="Trebuchet MS"/>
              </a:rPr>
              <a:t>!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987715" y="1470836"/>
            <a:ext cx="3827779" cy="88138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-415"/>
              <a:t>환경</a:t>
            </a:r>
            <a:r>
              <a:rPr dirty="0" spc="-210"/>
              <a:t> </a:t>
            </a:r>
            <a:r>
              <a:rPr dirty="0" spc="-440"/>
              <a:t>설정하기</a:t>
            </a:r>
          </a:p>
        </p:txBody>
      </p:sp>
      <p:sp>
        <p:nvSpPr>
          <p:cNvPr id="14" name="object 14" descr=""/>
          <p:cNvSpPr/>
          <p:nvPr/>
        </p:nvSpPr>
        <p:spPr>
          <a:xfrm>
            <a:off x="0" y="0"/>
            <a:ext cx="2038985" cy="2094864"/>
          </a:xfrm>
          <a:custGeom>
            <a:avLst/>
            <a:gdLst/>
            <a:ahLst/>
            <a:cxnLst/>
            <a:rect l="l" t="t" r="r" b="b"/>
            <a:pathLst>
              <a:path w="2038985" h="2094864">
                <a:moveTo>
                  <a:pt x="2038956" y="0"/>
                </a:moveTo>
                <a:lnTo>
                  <a:pt x="2025421" y="56350"/>
                </a:lnTo>
                <a:lnTo>
                  <a:pt x="1982952" y="201790"/>
                </a:lnTo>
                <a:lnTo>
                  <a:pt x="1932546" y="344347"/>
                </a:lnTo>
                <a:lnTo>
                  <a:pt x="1874227" y="484022"/>
                </a:lnTo>
                <a:lnTo>
                  <a:pt x="1809432" y="620814"/>
                </a:lnTo>
                <a:lnTo>
                  <a:pt x="1737436" y="753300"/>
                </a:lnTo>
                <a:lnTo>
                  <a:pt x="1658238" y="882180"/>
                </a:lnTo>
                <a:lnTo>
                  <a:pt x="1572551" y="1006729"/>
                </a:lnTo>
                <a:lnTo>
                  <a:pt x="1480400" y="1126972"/>
                </a:lnTo>
                <a:lnTo>
                  <a:pt x="1382483" y="1242161"/>
                </a:lnTo>
                <a:lnTo>
                  <a:pt x="1278089" y="1351610"/>
                </a:lnTo>
                <a:lnTo>
                  <a:pt x="1168647" y="1456004"/>
                </a:lnTo>
                <a:lnTo>
                  <a:pt x="1053449" y="1553921"/>
                </a:lnTo>
                <a:lnTo>
                  <a:pt x="933212" y="1646072"/>
                </a:lnTo>
                <a:lnTo>
                  <a:pt x="808657" y="1731759"/>
                </a:lnTo>
                <a:lnTo>
                  <a:pt x="679777" y="1810956"/>
                </a:lnTo>
                <a:lnTo>
                  <a:pt x="546581" y="1882952"/>
                </a:lnTo>
                <a:lnTo>
                  <a:pt x="410502" y="1948472"/>
                </a:lnTo>
                <a:lnTo>
                  <a:pt x="270827" y="2006066"/>
                </a:lnTo>
                <a:lnTo>
                  <a:pt x="128269" y="2056460"/>
                </a:lnTo>
                <a:lnTo>
                  <a:pt x="0" y="2094566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81476" y="3158749"/>
            <a:ext cx="6859270" cy="1517650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12700" marR="5080">
              <a:lnSpc>
                <a:spcPct val="92600"/>
              </a:lnSpc>
              <a:spcBef>
                <a:spcPts val="334"/>
              </a:spcBef>
            </a:pPr>
            <a:r>
              <a:rPr dirty="0" sz="2400" spc="75">
                <a:solidFill>
                  <a:srgbClr val="262425"/>
                </a:solidFill>
                <a:latin typeface="Trebuchet MS"/>
                <a:cs typeface="Trebuchet MS"/>
              </a:rPr>
              <a:t>Node.js</a:t>
            </a:r>
            <a:r>
              <a:rPr dirty="0" sz="1750" spc="75">
                <a:solidFill>
                  <a:srgbClr val="262425"/>
                </a:solidFill>
                <a:latin typeface="Adobe Clean Han"/>
                <a:cs typeface="Adobe Clean Han"/>
              </a:rPr>
              <a:t>로</a:t>
            </a:r>
            <a:r>
              <a:rPr dirty="0" sz="1750" spc="17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85">
                <a:solidFill>
                  <a:srgbClr val="262425"/>
                </a:solidFill>
                <a:latin typeface="Adobe Clean Han"/>
                <a:cs typeface="Adobe Clean Han"/>
              </a:rPr>
              <a:t>간단</a:t>
            </a:r>
            <a:r>
              <a:rPr dirty="0" sz="2600" spc="-185">
                <a:solidFill>
                  <a:srgbClr val="262425"/>
                </a:solidFill>
                <a:latin typeface="Adobe Clean Han"/>
                <a:cs typeface="Adobe Clean Han"/>
              </a:rPr>
              <a:t>한</a:t>
            </a:r>
            <a:r>
              <a:rPr dirty="0" sz="2600" spc="-4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서버를</a:t>
            </a:r>
            <a:r>
              <a:rPr dirty="0" sz="2550" spc="-3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60">
                <a:solidFill>
                  <a:srgbClr val="262425"/>
                </a:solidFill>
                <a:latin typeface="Adobe Clean Han"/>
                <a:cs typeface="Adobe Clean Han"/>
              </a:rPr>
              <a:t>만</a:t>
            </a:r>
            <a:r>
              <a:rPr dirty="0" sz="2500" spc="-160">
                <a:solidFill>
                  <a:srgbClr val="262425"/>
                </a:solidFill>
                <a:latin typeface="Adobe Clean Han"/>
                <a:cs typeface="Adobe Clean Han"/>
              </a:rPr>
              <a:t>드</a:t>
            </a:r>
            <a:r>
              <a:rPr dirty="0" sz="2550" spc="-160">
                <a:solidFill>
                  <a:srgbClr val="262425"/>
                </a:solidFill>
                <a:latin typeface="Adobe Clean Han"/>
                <a:cs typeface="Adobe Clean Han"/>
              </a:rPr>
              <a:t>는</a:t>
            </a:r>
            <a:r>
              <a:rPr dirty="0" sz="2550" spc="-3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것은</a:t>
            </a:r>
            <a:r>
              <a:rPr dirty="0" sz="2550" spc="-3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매우</a:t>
            </a:r>
            <a:r>
              <a:rPr dirty="0" sz="2550" spc="-4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0">
                <a:solidFill>
                  <a:srgbClr val="262425"/>
                </a:solidFill>
                <a:latin typeface="Adobe Clean Han"/>
                <a:cs typeface="Adobe Clean Han"/>
              </a:rPr>
              <a:t>쉽습니다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.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http</a:t>
            </a:r>
            <a:r>
              <a:rPr dirty="0" sz="2400" spc="-10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550" spc="-160">
                <a:solidFill>
                  <a:srgbClr val="262425"/>
                </a:solidFill>
                <a:latin typeface="Adobe Clean Han"/>
                <a:cs typeface="Adobe Clean Han"/>
              </a:rPr>
              <a:t>모</a:t>
            </a:r>
            <a:r>
              <a:rPr dirty="0" sz="2500" spc="-160">
                <a:solidFill>
                  <a:srgbClr val="262425"/>
                </a:solidFill>
                <a:latin typeface="Adobe Clean Han"/>
                <a:cs typeface="Adobe Clean Han"/>
              </a:rPr>
              <a:t>듈</a:t>
            </a:r>
            <a:r>
              <a:rPr dirty="0" sz="2550" spc="-160">
                <a:solidFill>
                  <a:srgbClr val="262425"/>
                </a:solidFill>
                <a:latin typeface="Adobe Clean Han"/>
                <a:cs typeface="Adobe Clean Han"/>
              </a:rPr>
              <a:t>을</a:t>
            </a:r>
            <a:r>
              <a:rPr dirty="0" sz="2550" spc="-3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80">
                <a:solidFill>
                  <a:srgbClr val="262425"/>
                </a:solidFill>
                <a:latin typeface="Adobe Clean Han"/>
                <a:cs typeface="Adobe Clean Han"/>
              </a:rPr>
              <a:t>사용</a:t>
            </a:r>
            <a:r>
              <a:rPr dirty="0" sz="2600" spc="-180">
                <a:solidFill>
                  <a:srgbClr val="262425"/>
                </a:solidFill>
                <a:latin typeface="Adobe Clean Han"/>
                <a:cs typeface="Adobe Clean Han"/>
              </a:rPr>
              <a:t>하</a:t>
            </a:r>
            <a:r>
              <a:rPr dirty="0" sz="2550" spc="-180">
                <a:solidFill>
                  <a:srgbClr val="262425"/>
                </a:solidFill>
                <a:latin typeface="Adobe Clean Han"/>
                <a:cs typeface="Adobe Clean Han"/>
              </a:rPr>
              <a:t>여</a:t>
            </a:r>
            <a:r>
              <a:rPr dirty="0" sz="2550" spc="-4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0">
                <a:solidFill>
                  <a:srgbClr val="262425"/>
                </a:solidFill>
                <a:latin typeface="Adobe Clean Han"/>
                <a:cs typeface="Adobe Clean Han"/>
              </a:rPr>
              <a:t>몇</a:t>
            </a:r>
            <a:r>
              <a:rPr dirty="0" sz="2550" spc="-3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00" spc="-150">
                <a:solidFill>
                  <a:srgbClr val="262425"/>
                </a:solidFill>
                <a:latin typeface="Adobe Clean Han"/>
                <a:cs typeface="Adobe Clean Han"/>
              </a:rPr>
              <a:t>줄</a:t>
            </a:r>
            <a:r>
              <a:rPr dirty="0" sz="2550" spc="-150">
                <a:solidFill>
                  <a:srgbClr val="262425"/>
                </a:solidFill>
                <a:latin typeface="Adobe Clean Han"/>
                <a:cs typeface="Adobe Clean Han"/>
              </a:rPr>
              <a:t>의</a:t>
            </a:r>
            <a:r>
              <a:rPr dirty="0" sz="2550" spc="-4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1650" spc="375">
                <a:solidFill>
                  <a:srgbClr val="262425"/>
                </a:solidFill>
                <a:latin typeface="Adobe Clean Han"/>
                <a:cs typeface="Adobe Clean Han"/>
              </a:rPr>
              <a:t>코</a:t>
            </a:r>
            <a:r>
              <a:rPr dirty="0" sz="2500" spc="375">
                <a:solidFill>
                  <a:srgbClr val="262425"/>
                </a:solidFill>
                <a:latin typeface="Adobe Clean Han"/>
                <a:cs typeface="Adobe Clean Han"/>
              </a:rPr>
              <a:t>드</a:t>
            </a:r>
            <a:r>
              <a:rPr dirty="0" sz="1750" spc="375">
                <a:solidFill>
                  <a:srgbClr val="262425"/>
                </a:solidFill>
                <a:latin typeface="Adobe Clean Han"/>
                <a:cs typeface="Adobe Clean Han"/>
              </a:rPr>
              <a:t>로</a:t>
            </a:r>
            <a:r>
              <a:rPr dirty="0" sz="1750" spc="17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0">
                <a:solidFill>
                  <a:srgbClr val="262425"/>
                </a:solidFill>
                <a:latin typeface="Adobe Clean Han"/>
                <a:cs typeface="Adobe Clean Han"/>
              </a:rPr>
              <a:t>웹</a:t>
            </a:r>
            <a:r>
              <a:rPr dirty="0" sz="2550" spc="-3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서버를</a:t>
            </a:r>
            <a:r>
              <a:rPr dirty="0" sz="2550" spc="-4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30">
                <a:solidFill>
                  <a:srgbClr val="262425"/>
                </a:solidFill>
                <a:latin typeface="Adobe Clean Han"/>
                <a:cs typeface="Adobe Clean Han"/>
              </a:rPr>
              <a:t>설정</a:t>
            </a:r>
            <a:r>
              <a:rPr dirty="0" sz="2600" spc="-30">
                <a:solidFill>
                  <a:srgbClr val="262425"/>
                </a:solidFill>
                <a:latin typeface="Adobe Clean Han"/>
                <a:cs typeface="Adobe Clean Han"/>
              </a:rPr>
              <a:t>할 </a:t>
            </a:r>
            <a:r>
              <a:rPr dirty="0" sz="2550" spc="-170">
                <a:solidFill>
                  <a:srgbClr val="262425"/>
                </a:solidFill>
                <a:latin typeface="Adobe Clean Han"/>
                <a:cs typeface="Adobe Clean Han"/>
              </a:rPr>
              <a:t>수</a:t>
            </a:r>
            <a:r>
              <a:rPr dirty="0" sz="2550" spc="-4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229">
                <a:solidFill>
                  <a:srgbClr val="262425"/>
                </a:solidFill>
                <a:latin typeface="Adobe Clean Han"/>
                <a:cs typeface="Adobe Clean Han"/>
              </a:rPr>
              <a:t>있습니다</a:t>
            </a:r>
            <a:r>
              <a:rPr dirty="0" sz="2400" spc="-229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dirty="0" sz="2400" spc="-9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이를</a:t>
            </a:r>
            <a:r>
              <a:rPr dirty="0" sz="2550" spc="-3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00" spc="-160">
                <a:solidFill>
                  <a:srgbClr val="262425"/>
                </a:solidFill>
                <a:latin typeface="Adobe Clean Han"/>
                <a:cs typeface="Adobe Clean Han"/>
              </a:rPr>
              <a:t>통</a:t>
            </a:r>
            <a:r>
              <a:rPr dirty="0" sz="2600" spc="-160">
                <a:solidFill>
                  <a:srgbClr val="262425"/>
                </a:solidFill>
                <a:latin typeface="Adobe Clean Han"/>
                <a:cs typeface="Adobe Clean Han"/>
              </a:rPr>
              <a:t>해</a:t>
            </a:r>
            <a:r>
              <a:rPr dirty="0" sz="2600" spc="-4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클라이언트</a:t>
            </a:r>
            <a:r>
              <a:rPr dirty="0" sz="2550" spc="-3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85">
                <a:solidFill>
                  <a:srgbClr val="262425"/>
                </a:solidFill>
                <a:latin typeface="Adobe Clean Han"/>
                <a:cs typeface="Adobe Clean Han"/>
              </a:rPr>
              <a:t>요</a:t>
            </a:r>
            <a:r>
              <a:rPr dirty="0" sz="2600" spc="-185">
                <a:solidFill>
                  <a:srgbClr val="262425"/>
                </a:solidFill>
                <a:latin typeface="Adobe Clean Han"/>
                <a:cs typeface="Adobe Clean Han"/>
              </a:rPr>
              <a:t>청</a:t>
            </a:r>
            <a:r>
              <a:rPr dirty="0" sz="2550" spc="-185">
                <a:solidFill>
                  <a:srgbClr val="262425"/>
                </a:solidFill>
                <a:latin typeface="Adobe Clean Han"/>
                <a:cs typeface="Adobe Clean Han"/>
              </a:rPr>
              <a:t>을</a:t>
            </a:r>
            <a:r>
              <a:rPr dirty="0" sz="2550" spc="-3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600" spc="-190">
                <a:solidFill>
                  <a:srgbClr val="262425"/>
                </a:solidFill>
                <a:latin typeface="Adobe Clean Han"/>
                <a:cs typeface="Adobe Clean Han"/>
              </a:rPr>
              <a:t>처</a:t>
            </a:r>
            <a:r>
              <a:rPr dirty="0" sz="2550" spc="-190">
                <a:solidFill>
                  <a:srgbClr val="262425"/>
                </a:solidFill>
                <a:latin typeface="Adobe Clean Han"/>
                <a:cs typeface="Adobe Clean Han"/>
              </a:rPr>
              <a:t>리</a:t>
            </a:r>
            <a:r>
              <a:rPr dirty="0" sz="2600" spc="-190">
                <a:solidFill>
                  <a:srgbClr val="262425"/>
                </a:solidFill>
                <a:latin typeface="Adobe Clean Han"/>
                <a:cs typeface="Adobe Clean Han"/>
              </a:rPr>
              <a:t>하</a:t>
            </a:r>
            <a:r>
              <a:rPr dirty="0" sz="2550" spc="-190">
                <a:solidFill>
                  <a:srgbClr val="262425"/>
                </a:solidFill>
                <a:latin typeface="Adobe Clean Han"/>
                <a:cs typeface="Adobe Clean Han"/>
              </a:rPr>
              <a:t>고</a:t>
            </a:r>
            <a:r>
              <a:rPr dirty="0" sz="2550" spc="-3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50">
                <a:solidFill>
                  <a:srgbClr val="262425"/>
                </a:solidFill>
                <a:latin typeface="Adobe Clean Han"/>
                <a:cs typeface="Adobe Clean Han"/>
              </a:rPr>
              <a:t>응 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답을</a:t>
            </a:r>
            <a:r>
              <a:rPr dirty="0" sz="2550" spc="-4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보낼</a:t>
            </a:r>
            <a:r>
              <a:rPr dirty="0" sz="2550" spc="-4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0">
                <a:solidFill>
                  <a:srgbClr val="262425"/>
                </a:solidFill>
                <a:latin typeface="Adobe Clean Han"/>
                <a:cs typeface="Adobe Clean Han"/>
              </a:rPr>
              <a:t>수</a:t>
            </a:r>
            <a:r>
              <a:rPr dirty="0" sz="2550" spc="-4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0">
                <a:solidFill>
                  <a:srgbClr val="262425"/>
                </a:solidFill>
                <a:latin typeface="Adobe Clean Han"/>
                <a:cs typeface="Adobe Clean Han"/>
              </a:rPr>
              <a:t>있습니다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20"/>
              <a:t>간단한</a:t>
            </a:r>
            <a:r>
              <a:rPr dirty="0" spc="-204"/>
              <a:t> </a:t>
            </a:r>
            <a:r>
              <a:rPr dirty="0" spc="-415"/>
              <a:t>서버</a:t>
            </a:r>
            <a:r>
              <a:rPr dirty="0" spc="-200"/>
              <a:t> </a:t>
            </a:r>
            <a:r>
              <a:rPr dirty="0" spc="-390"/>
              <a:t>만</a:t>
            </a:r>
            <a:r>
              <a:rPr dirty="0" sz="5450" spc="-390"/>
              <a:t>들</a:t>
            </a:r>
            <a:r>
              <a:rPr dirty="0" spc="-390"/>
              <a:t>기</a:t>
            </a:r>
            <a:endParaRPr sz="545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99260"/>
            <a:ext cx="8180070" cy="6886575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9359" y="-9359"/>
            <a:ext cx="2009775" cy="1737360"/>
            <a:chOff x="-9359" y="-9359"/>
            <a:chExt cx="2009775" cy="173736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1"/>
                  </a:lnTo>
                  <a:lnTo>
                    <a:pt x="1990026" y="6451"/>
                  </a:lnTo>
                  <a:lnTo>
                    <a:pt x="1987867" y="95732"/>
                  </a:lnTo>
                  <a:lnTo>
                    <a:pt x="1980666" y="185724"/>
                  </a:lnTo>
                  <a:lnTo>
                    <a:pt x="1969147" y="274294"/>
                  </a:lnTo>
                  <a:lnTo>
                    <a:pt x="1952586" y="362127"/>
                  </a:lnTo>
                  <a:lnTo>
                    <a:pt x="1931707" y="449249"/>
                  </a:lnTo>
                  <a:lnTo>
                    <a:pt x="1906511" y="535647"/>
                  </a:lnTo>
                  <a:lnTo>
                    <a:pt x="1876272" y="619887"/>
                  </a:lnTo>
                  <a:lnTo>
                    <a:pt x="1842426" y="702691"/>
                  </a:lnTo>
                  <a:lnTo>
                    <a:pt x="1803552" y="783323"/>
                  </a:lnTo>
                  <a:lnTo>
                    <a:pt x="1761070" y="862520"/>
                  </a:lnTo>
                  <a:lnTo>
                    <a:pt x="1714271" y="938834"/>
                  </a:lnTo>
                  <a:lnTo>
                    <a:pt x="1663153" y="1012278"/>
                  </a:lnTo>
                  <a:lnTo>
                    <a:pt x="1608429" y="1083564"/>
                  </a:lnTo>
                  <a:lnTo>
                    <a:pt x="1550834" y="1151953"/>
                  </a:lnTo>
                  <a:lnTo>
                    <a:pt x="1488922" y="1216761"/>
                  </a:lnTo>
                  <a:lnTo>
                    <a:pt x="1424114" y="1278674"/>
                  </a:lnTo>
                  <a:lnTo>
                    <a:pt x="1355724" y="1336992"/>
                  </a:lnTo>
                  <a:lnTo>
                    <a:pt x="1284439" y="1390992"/>
                  </a:lnTo>
                  <a:lnTo>
                    <a:pt x="1210999" y="1442110"/>
                  </a:lnTo>
                  <a:lnTo>
                    <a:pt x="1134680" y="1488909"/>
                  </a:lnTo>
                  <a:lnTo>
                    <a:pt x="1055484" y="1531391"/>
                  </a:lnTo>
                  <a:lnTo>
                    <a:pt x="974844" y="1570278"/>
                  </a:lnTo>
                  <a:lnTo>
                    <a:pt x="892045" y="1604835"/>
                  </a:lnTo>
                  <a:lnTo>
                    <a:pt x="807808" y="1634350"/>
                  </a:lnTo>
                  <a:lnTo>
                    <a:pt x="721409" y="1660271"/>
                  </a:lnTo>
                  <a:lnTo>
                    <a:pt x="634290" y="1681149"/>
                  </a:lnTo>
                  <a:lnTo>
                    <a:pt x="546451" y="1697710"/>
                  </a:lnTo>
                  <a:lnTo>
                    <a:pt x="457170" y="1709229"/>
                  </a:lnTo>
                  <a:lnTo>
                    <a:pt x="367893" y="1716430"/>
                  </a:lnTo>
                  <a:lnTo>
                    <a:pt x="278616" y="1718589"/>
                  </a:lnTo>
                  <a:lnTo>
                    <a:pt x="278616" y="1717865"/>
                  </a:lnTo>
                  <a:lnTo>
                    <a:pt x="189334" y="1715706"/>
                  </a:lnTo>
                  <a:lnTo>
                    <a:pt x="99337" y="1708505"/>
                  </a:lnTo>
                  <a:lnTo>
                    <a:pt x="10780" y="1696986"/>
                  </a:lnTo>
                  <a:lnTo>
                    <a:pt x="0" y="1694954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6"/>
                  </a:lnTo>
                  <a:lnTo>
                    <a:pt x="53260" y="1065555"/>
                  </a:lnTo>
                  <a:lnTo>
                    <a:pt x="109418" y="1075639"/>
                  </a:lnTo>
                  <a:lnTo>
                    <a:pt x="165576" y="1083564"/>
                  </a:lnTo>
                  <a:lnTo>
                    <a:pt x="221734" y="1087882"/>
                  </a:lnTo>
                  <a:lnTo>
                    <a:pt x="278616" y="1089317"/>
                  </a:lnTo>
                  <a:lnTo>
                    <a:pt x="278616" y="1090041"/>
                  </a:lnTo>
                  <a:lnTo>
                    <a:pt x="335493" y="1088605"/>
                  </a:lnTo>
                  <a:lnTo>
                    <a:pt x="391651" y="1084275"/>
                  </a:lnTo>
                  <a:lnTo>
                    <a:pt x="447813" y="1076363"/>
                  </a:lnTo>
                  <a:lnTo>
                    <a:pt x="503971" y="1066279"/>
                  </a:lnTo>
                  <a:lnTo>
                    <a:pt x="558690" y="1053325"/>
                  </a:lnTo>
                  <a:lnTo>
                    <a:pt x="613409" y="1036764"/>
                  </a:lnTo>
                  <a:lnTo>
                    <a:pt x="666690" y="1018044"/>
                  </a:lnTo>
                  <a:lnTo>
                    <a:pt x="719246" y="996442"/>
                  </a:lnTo>
                  <a:lnTo>
                    <a:pt x="770369" y="971956"/>
                  </a:lnTo>
                  <a:lnTo>
                    <a:pt x="820047" y="944600"/>
                  </a:lnTo>
                  <a:lnTo>
                    <a:pt x="868287" y="915085"/>
                  </a:lnTo>
                  <a:lnTo>
                    <a:pt x="915084" y="882688"/>
                  </a:lnTo>
                  <a:lnTo>
                    <a:pt x="960447" y="848118"/>
                  </a:lnTo>
                  <a:lnTo>
                    <a:pt x="1002922" y="811403"/>
                  </a:lnTo>
                  <a:lnTo>
                    <a:pt x="1044684" y="772528"/>
                  </a:lnTo>
                  <a:lnTo>
                    <a:pt x="1083562" y="731481"/>
                  </a:lnTo>
                  <a:lnTo>
                    <a:pt x="1120283" y="688289"/>
                  </a:lnTo>
                  <a:lnTo>
                    <a:pt x="1154841" y="642924"/>
                  </a:lnTo>
                  <a:lnTo>
                    <a:pt x="1186522" y="596125"/>
                  </a:lnTo>
                  <a:lnTo>
                    <a:pt x="1216758" y="547890"/>
                  </a:lnTo>
                  <a:lnTo>
                    <a:pt x="1243399" y="498208"/>
                  </a:lnTo>
                  <a:lnTo>
                    <a:pt x="1267881" y="447090"/>
                  </a:lnTo>
                  <a:lnTo>
                    <a:pt x="1289481" y="394525"/>
                  </a:lnTo>
                  <a:lnTo>
                    <a:pt x="1308201" y="341249"/>
                  </a:lnTo>
                  <a:lnTo>
                    <a:pt x="1324762" y="286537"/>
                  </a:lnTo>
                  <a:lnTo>
                    <a:pt x="1337716" y="231813"/>
                  </a:lnTo>
                  <a:lnTo>
                    <a:pt x="1347800" y="175653"/>
                  </a:lnTo>
                  <a:lnTo>
                    <a:pt x="1355724" y="119494"/>
                  </a:lnTo>
                  <a:lnTo>
                    <a:pt x="1360042" y="63335"/>
                  </a:lnTo>
                  <a:lnTo>
                    <a:pt x="1361478" y="6451"/>
                  </a:lnTo>
                  <a:lnTo>
                    <a:pt x="1362201" y="6451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1" y="6451"/>
                  </a:lnTo>
                  <a:lnTo>
                    <a:pt x="1361478" y="6451"/>
                  </a:lnTo>
                  <a:lnTo>
                    <a:pt x="1360042" y="63335"/>
                  </a:lnTo>
                  <a:lnTo>
                    <a:pt x="1355724" y="119494"/>
                  </a:lnTo>
                  <a:lnTo>
                    <a:pt x="1347800" y="175653"/>
                  </a:lnTo>
                  <a:lnTo>
                    <a:pt x="1337716" y="231813"/>
                  </a:lnTo>
                  <a:lnTo>
                    <a:pt x="1324762" y="286537"/>
                  </a:lnTo>
                  <a:lnTo>
                    <a:pt x="1308201" y="341249"/>
                  </a:lnTo>
                  <a:lnTo>
                    <a:pt x="1289481" y="394525"/>
                  </a:lnTo>
                  <a:lnTo>
                    <a:pt x="1267881" y="447090"/>
                  </a:lnTo>
                  <a:lnTo>
                    <a:pt x="1243399" y="498208"/>
                  </a:lnTo>
                  <a:lnTo>
                    <a:pt x="1216758" y="547890"/>
                  </a:lnTo>
                  <a:lnTo>
                    <a:pt x="1186522" y="596125"/>
                  </a:lnTo>
                  <a:lnTo>
                    <a:pt x="1154841" y="642924"/>
                  </a:lnTo>
                  <a:lnTo>
                    <a:pt x="1120283" y="688289"/>
                  </a:lnTo>
                  <a:lnTo>
                    <a:pt x="1083562" y="731481"/>
                  </a:lnTo>
                  <a:lnTo>
                    <a:pt x="1044684" y="772528"/>
                  </a:lnTo>
                  <a:lnTo>
                    <a:pt x="1002922" y="811403"/>
                  </a:lnTo>
                  <a:lnTo>
                    <a:pt x="960447" y="848118"/>
                  </a:lnTo>
                  <a:lnTo>
                    <a:pt x="915084" y="882688"/>
                  </a:lnTo>
                  <a:lnTo>
                    <a:pt x="868287" y="915085"/>
                  </a:lnTo>
                  <a:lnTo>
                    <a:pt x="820047" y="944600"/>
                  </a:lnTo>
                  <a:lnTo>
                    <a:pt x="770369" y="971956"/>
                  </a:lnTo>
                  <a:lnTo>
                    <a:pt x="719246" y="996442"/>
                  </a:lnTo>
                  <a:lnTo>
                    <a:pt x="666690" y="1018044"/>
                  </a:lnTo>
                  <a:lnTo>
                    <a:pt x="613409" y="1036764"/>
                  </a:lnTo>
                  <a:lnTo>
                    <a:pt x="558690" y="1053325"/>
                  </a:lnTo>
                  <a:lnTo>
                    <a:pt x="503971" y="1066279"/>
                  </a:lnTo>
                  <a:lnTo>
                    <a:pt x="447813" y="1076363"/>
                  </a:lnTo>
                  <a:lnTo>
                    <a:pt x="391651" y="1084275"/>
                  </a:lnTo>
                  <a:lnTo>
                    <a:pt x="335493" y="1088605"/>
                  </a:lnTo>
                  <a:lnTo>
                    <a:pt x="278616" y="1090041"/>
                  </a:lnTo>
                  <a:lnTo>
                    <a:pt x="278616" y="1089317"/>
                  </a:lnTo>
                  <a:lnTo>
                    <a:pt x="221734" y="1087882"/>
                  </a:lnTo>
                  <a:lnTo>
                    <a:pt x="165576" y="1083564"/>
                  </a:lnTo>
                  <a:lnTo>
                    <a:pt x="109418" y="1075639"/>
                  </a:lnTo>
                  <a:lnTo>
                    <a:pt x="53260" y="1065555"/>
                  </a:lnTo>
                  <a:lnTo>
                    <a:pt x="0" y="10529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1" y="6451"/>
                  </a:lnTo>
                  <a:lnTo>
                    <a:pt x="1361478" y="6451"/>
                  </a:lnTo>
                  <a:lnTo>
                    <a:pt x="1360042" y="63335"/>
                  </a:lnTo>
                  <a:lnTo>
                    <a:pt x="1355724" y="119494"/>
                  </a:lnTo>
                  <a:lnTo>
                    <a:pt x="1347800" y="175653"/>
                  </a:lnTo>
                  <a:lnTo>
                    <a:pt x="1337716" y="231813"/>
                  </a:lnTo>
                  <a:lnTo>
                    <a:pt x="1324762" y="286537"/>
                  </a:lnTo>
                  <a:lnTo>
                    <a:pt x="1308201" y="341249"/>
                  </a:lnTo>
                  <a:lnTo>
                    <a:pt x="1289481" y="394525"/>
                  </a:lnTo>
                  <a:lnTo>
                    <a:pt x="1267881" y="447090"/>
                  </a:lnTo>
                  <a:lnTo>
                    <a:pt x="1243399" y="498208"/>
                  </a:lnTo>
                  <a:lnTo>
                    <a:pt x="1216758" y="547890"/>
                  </a:lnTo>
                  <a:lnTo>
                    <a:pt x="1186522" y="596125"/>
                  </a:lnTo>
                  <a:lnTo>
                    <a:pt x="1154841" y="642924"/>
                  </a:lnTo>
                  <a:lnTo>
                    <a:pt x="1120283" y="688289"/>
                  </a:lnTo>
                  <a:lnTo>
                    <a:pt x="1083562" y="731481"/>
                  </a:lnTo>
                  <a:lnTo>
                    <a:pt x="1044684" y="772528"/>
                  </a:lnTo>
                  <a:lnTo>
                    <a:pt x="1002922" y="811403"/>
                  </a:lnTo>
                  <a:lnTo>
                    <a:pt x="960447" y="848118"/>
                  </a:lnTo>
                  <a:lnTo>
                    <a:pt x="915084" y="882688"/>
                  </a:lnTo>
                  <a:lnTo>
                    <a:pt x="868287" y="915085"/>
                  </a:lnTo>
                  <a:lnTo>
                    <a:pt x="820047" y="944600"/>
                  </a:lnTo>
                  <a:lnTo>
                    <a:pt x="770369" y="971956"/>
                  </a:lnTo>
                  <a:lnTo>
                    <a:pt x="719246" y="996442"/>
                  </a:lnTo>
                  <a:lnTo>
                    <a:pt x="666690" y="1018044"/>
                  </a:lnTo>
                  <a:lnTo>
                    <a:pt x="613409" y="1036764"/>
                  </a:lnTo>
                  <a:lnTo>
                    <a:pt x="558690" y="1053325"/>
                  </a:lnTo>
                  <a:lnTo>
                    <a:pt x="503971" y="1066279"/>
                  </a:lnTo>
                  <a:lnTo>
                    <a:pt x="447813" y="1076363"/>
                  </a:lnTo>
                  <a:lnTo>
                    <a:pt x="391651" y="1084275"/>
                  </a:lnTo>
                  <a:lnTo>
                    <a:pt x="335493" y="1088605"/>
                  </a:lnTo>
                  <a:lnTo>
                    <a:pt x="278616" y="1090041"/>
                  </a:lnTo>
                  <a:lnTo>
                    <a:pt x="278616" y="1089317"/>
                  </a:lnTo>
                  <a:lnTo>
                    <a:pt x="221734" y="1087882"/>
                  </a:lnTo>
                  <a:lnTo>
                    <a:pt x="165576" y="1083564"/>
                  </a:lnTo>
                  <a:lnTo>
                    <a:pt x="109418" y="1075639"/>
                  </a:lnTo>
                  <a:lnTo>
                    <a:pt x="53260" y="1065555"/>
                  </a:lnTo>
                  <a:lnTo>
                    <a:pt x="0" y="10529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13759941" y="5695036"/>
            <a:ext cx="4528185" cy="4592320"/>
          </a:xfrm>
          <a:custGeom>
            <a:avLst/>
            <a:gdLst/>
            <a:ahLst/>
            <a:cxnLst/>
            <a:rect l="l" t="t" r="r" b="b"/>
            <a:pathLst>
              <a:path w="4528184" h="4592320">
                <a:moveTo>
                  <a:pt x="555996" y="4591962"/>
                </a:moveTo>
                <a:lnTo>
                  <a:pt x="466597" y="4462446"/>
                </a:lnTo>
                <a:lnTo>
                  <a:pt x="387349" y="4333571"/>
                </a:lnTo>
                <a:lnTo>
                  <a:pt x="315340" y="4200374"/>
                </a:lnTo>
                <a:lnTo>
                  <a:pt x="249808" y="4064296"/>
                </a:lnTo>
                <a:lnTo>
                  <a:pt x="192277" y="3924622"/>
                </a:lnTo>
                <a:lnTo>
                  <a:pt x="141858" y="3782064"/>
                </a:lnTo>
                <a:lnTo>
                  <a:pt x="98678" y="3636629"/>
                </a:lnTo>
                <a:lnTo>
                  <a:pt x="63372" y="3489751"/>
                </a:lnTo>
                <a:lnTo>
                  <a:pt x="35940" y="3341433"/>
                </a:lnTo>
                <a:lnTo>
                  <a:pt x="15874" y="3190963"/>
                </a:lnTo>
                <a:lnTo>
                  <a:pt x="4317" y="3040481"/>
                </a:lnTo>
                <a:lnTo>
                  <a:pt x="0" y="2889287"/>
                </a:lnTo>
                <a:lnTo>
                  <a:pt x="3555" y="2738094"/>
                </a:lnTo>
                <a:lnTo>
                  <a:pt x="15874" y="2587612"/>
                </a:lnTo>
                <a:lnTo>
                  <a:pt x="35305" y="2437142"/>
                </a:lnTo>
                <a:lnTo>
                  <a:pt x="63372" y="2288819"/>
                </a:lnTo>
                <a:lnTo>
                  <a:pt x="98678" y="2141219"/>
                </a:lnTo>
                <a:lnTo>
                  <a:pt x="141096" y="1996503"/>
                </a:lnTo>
                <a:lnTo>
                  <a:pt x="192277" y="1853945"/>
                </a:lnTo>
                <a:lnTo>
                  <a:pt x="249808" y="1714271"/>
                </a:lnTo>
                <a:lnTo>
                  <a:pt x="314578" y="1577479"/>
                </a:lnTo>
                <a:lnTo>
                  <a:pt x="387349" y="1444282"/>
                </a:lnTo>
                <a:lnTo>
                  <a:pt x="465835" y="1315402"/>
                </a:lnTo>
                <a:lnTo>
                  <a:pt x="551560" y="1190853"/>
                </a:lnTo>
                <a:lnTo>
                  <a:pt x="643635" y="1071333"/>
                </a:lnTo>
                <a:lnTo>
                  <a:pt x="742314" y="956132"/>
                </a:lnTo>
                <a:lnTo>
                  <a:pt x="845946" y="845972"/>
                </a:lnTo>
                <a:lnTo>
                  <a:pt x="956182" y="742302"/>
                </a:lnTo>
                <a:lnTo>
                  <a:pt x="1071371" y="643661"/>
                </a:lnTo>
                <a:lnTo>
                  <a:pt x="1190878" y="551497"/>
                </a:lnTo>
                <a:lnTo>
                  <a:pt x="1315338" y="465823"/>
                </a:lnTo>
                <a:lnTo>
                  <a:pt x="1445005" y="387349"/>
                </a:lnTo>
                <a:lnTo>
                  <a:pt x="1577466" y="314629"/>
                </a:lnTo>
                <a:lnTo>
                  <a:pt x="1714245" y="249821"/>
                </a:lnTo>
                <a:lnTo>
                  <a:pt x="1853945" y="192227"/>
                </a:lnTo>
                <a:lnTo>
                  <a:pt x="1996439" y="141109"/>
                </a:lnTo>
                <a:lnTo>
                  <a:pt x="2141219" y="98628"/>
                </a:lnTo>
                <a:lnTo>
                  <a:pt x="2288793" y="63360"/>
                </a:lnTo>
                <a:lnTo>
                  <a:pt x="2437129" y="35280"/>
                </a:lnTo>
                <a:lnTo>
                  <a:pt x="2587624" y="15836"/>
                </a:lnTo>
                <a:lnTo>
                  <a:pt x="2738119" y="3594"/>
                </a:lnTo>
                <a:lnTo>
                  <a:pt x="2889249" y="0"/>
                </a:lnTo>
                <a:lnTo>
                  <a:pt x="3040506" y="3594"/>
                </a:lnTo>
                <a:lnTo>
                  <a:pt x="3191001" y="15836"/>
                </a:lnTo>
                <a:lnTo>
                  <a:pt x="3341369" y="35280"/>
                </a:lnTo>
                <a:lnTo>
                  <a:pt x="3489705" y="63360"/>
                </a:lnTo>
                <a:lnTo>
                  <a:pt x="3637406" y="98628"/>
                </a:lnTo>
                <a:lnTo>
                  <a:pt x="3782059" y="141109"/>
                </a:lnTo>
                <a:lnTo>
                  <a:pt x="3924680" y="192227"/>
                </a:lnTo>
                <a:lnTo>
                  <a:pt x="4064253" y="249821"/>
                </a:lnTo>
                <a:lnTo>
                  <a:pt x="4201032" y="314629"/>
                </a:lnTo>
                <a:lnTo>
                  <a:pt x="4334255" y="387349"/>
                </a:lnTo>
                <a:lnTo>
                  <a:pt x="4463160" y="465823"/>
                </a:lnTo>
                <a:lnTo>
                  <a:pt x="4528019" y="510424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028647" y="2330811"/>
            <a:ext cx="6527800" cy="151765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5080">
              <a:lnSpc>
                <a:spcPct val="92100"/>
              </a:lnSpc>
              <a:spcBef>
                <a:spcPts val="350"/>
              </a:spcBef>
            </a:pP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Express</a:t>
            </a:r>
            <a:r>
              <a:rPr dirty="0" sz="2550">
                <a:solidFill>
                  <a:srgbClr val="262425"/>
                </a:solidFill>
                <a:latin typeface="Adobe Clean Han"/>
                <a:cs typeface="Adobe Clean Han"/>
              </a:rPr>
              <a:t>와</a:t>
            </a:r>
            <a:r>
              <a:rPr dirty="0" sz="2550" spc="1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같은</a:t>
            </a:r>
            <a:r>
              <a:rPr dirty="0" sz="2550" spc="1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00" spc="-170">
                <a:solidFill>
                  <a:srgbClr val="262425"/>
                </a:solidFill>
                <a:latin typeface="Adobe Clean Han"/>
                <a:cs typeface="Adobe Clean Han"/>
              </a:rPr>
              <a:t>프</a:t>
            </a:r>
            <a:r>
              <a:rPr dirty="0" sz="2550" spc="-170">
                <a:solidFill>
                  <a:srgbClr val="262425"/>
                </a:solidFill>
                <a:latin typeface="Adobe Clean Han"/>
                <a:cs typeface="Adobe Clean Han"/>
              </a:rPr>
              <a:t>레임워크를</a:t>
            </a:r>
            <a:r>
              <a:rPr dirty="0" sz="2550" spc="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80">
                <a:solidFill>
                  <a:srgbClr val="262425"/>
                </a:solidFill>
                <a:latin typeface="Adobe Clean Han"/>
                <a:cs typeface="Adobe Clean Han"/>
              </a:rPr>
              <a:t>사용</a:t>
            </a:r>
            <a:r>
              <a:rPr dirty="0" sz="2600" spc="-180">
                <a:solidFill>
                  <a:srgbClr val="262425"/>
                </a:solidFill>
                <a:latin typeface="Adobe Clean Han"/>
                <a:cs typeface="Adobe Clean Han"/>
              </a:rPr>
              <a:t>하</a:t>
            </a:r>
            <a:r>
              <a:rPr dirty="0" sz="2550" spc="-180">
                <a:solidFill>
                  <a:srgbClr val="262425"/>
                </a:solidFill>
                <a:latin typeface="Adobe Clean Han"/>
                <a:cs typeface="Adobe Clean Han"/>
              </a:rPr>
              <a:t>면</a:t>
            </a:r>
            <a:r>
              <a:rPr dirty="0" sz="2550" spc="1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Node.js</a:t>
            </a:r>
            <a:r>
              <a:rPr dirty="0" sz="2400" spc="-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550" spc="-50">
                <a:solidFill>
                  <a:srgbClr val="262425"/>
                </a:solidFill>
                <a:latin typeface="Adobe Clean Han"/>
                <a:cs typeface="Adobe Clean Han"/>
              </a:rPr>
              <a:t>애 </a:t>
            </a:r>
            <a:r>
              <a:rPr dirty="0" sz="2500" spc="-165">
                <a:solidFill>
                  <a:srgbClr val="262425"/>
                </a:solidFill>
                <a:latin typeface="Adobe Clean Han"/>
                <a:cs typeface="Adobe Clean Han"/>
              </a:rPr>
              <a:t>플</a:t>
            </a:r>
            <a:r>
              <a:rPr dirty="0" sz="2550" spc="-165">
                <a:solidFill>
                  <a:srgbClr val="262425"/>
                </a:solidFill>
                <a:latin typeface="Adobe Clean Han"/>
                <a:cs typeface="Adobe Clean Han"/>
              </a:rPr>
              <a:t>리케이션</a:t>
            </a:r>
            <a:r>
              <a:rPr dirty="0" sz="2550" spc="-3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개발이</a:t>
            </a:r>
            <a:r>
              <a:rPr dirty="0" sz="2550" spc="-2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더욱</a:t>
            </a:r>
            <a:r>
              <a:rPr dirty="0" sz="2550" spc="-3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220">
                <a:solidFill>
                  <a:srgbClr val="262425"/>
                </a:solidFill>
                <a:latin typeface="Adobe Clean Han"/>
                <a:cs typeface="Adobe Clean Han"/>
              </a:rPr>
              <a:t>간편</a:t>
            </a:r>
            <a:r>
              <a:rPr dirty="0" sz="2600" spc="-220">
                <a:solidFill>
                  <a:srgbClr val="262425"/>
                </a:solidFill>
                <a:latin typeface="Adobe Clean Han"/>
                <a:cs typeface="Adobe Clean Han"/>
              </a:rPr>
              <a:t>해</a:t>
            </a:r>
            <a:r>
              <a:rPr dirty="0" sz="2550" spc="-220">
                <a:solidFill>
                  <a:srgbClr val="262425"/>
                </a:solidFill>
                <a:latin typeface="Adobe Clean Han"/>
                <a:cs typeface="Adobe Clean Han"/>
              </a:rPr>
              <a:t>집니다</a:t>
            </a:r>
            <a:r>
              <a:rPr dirty="0" sz="2400" spc="-22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dirty="0" sz="2400" spc="-9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550" spc="-170">
                <a:solidFill>
                  <a:srgbClr val="262425"/>
                </a:solidFill>
                <a:latin typeface="Adobe Clean Han"/>
                <a:cs typeface="Adobe Clean Han"/>
              </a:rPr>
              <a:t>이</a:t>
            </a:r>
            <a:r>
              <a:rPr dirty="0" sz="2550" spc="-2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00" spc="-20">
                <a:solidFill>
                  <a:srgbClr val="262425"/>
                </a:solidFill>
                <a:latin typeface="Adobe Clean Han"/>
                <a:cs typeface="Adobe Clean Han"/>
              </a:rPr>
              <a:t>프</a:t>
            </a:r>
            <a:r>
              <a:rPr dirty="0" sz="2550" spc="-20">
                <a:solidFill>
                  <a:srgbClr val="262425"/>
                </a:solidFill>
                <a:latin typeface="Adobe Clean Han"/>
                <a:cs typeface="Adobe Clean Han"/>
              </a:rPr>
              <a:t>레임워 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크는</a:t>
            </a:r>
            <a:r>
              <a:rPr dirty="0" sz="2550" spc="-5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225">
                <a:solidFill>
                  <a:srgbClr val="262425"/>
                </a:solidFill>
                <a:latin typeface="Adobe Clean Han"/>
                <a:cs typeface="Adobe Clean Han"/>
              </a:rPr>
              <a:t>라우팅</a:t>
            </a:r>
            <a:r>
              <a:rPr dirty="0" sz="2400" spc="-225">
                <a:solidFill>
                  <a:srgbClr val="262425"/>
                </a:solidFill>
                <a:latin typeface="Trebuchet MS"/>
                <a:cs typeface="Trebuchet MS"/>
              </a:rPr>
              <a:t>,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550" spc="-165">
                <a:solidFill>
                  <a:srgbClr val="262425"/>
                </a:solidFill>
                <a:latin typeface="Adobe Clean Han"/>
                <a:cs typeface="Adobe Clean Han"/>
              </a:rPr>
              <a:t>미</a:t>
            </a:r>
            <a:r>
              <a:rPr dirty="0" sz="2500" spc="-165">
                <a:solidFill>
                  <a:srgbClr val="262425"/>
                </a:solidFill>
                <a:latin typeface="Adobe Clean Han"/>
                <a:cs typeface="Adobe Clean Han"/>
              </a:rPr>
              <a:t>들</a:t>
            </a:r>
            <a:r>
              <a:rPr dirty="0" sz="2550" spc="-165">
                <a:solidFill>
                  <a:srgbClr val="262425"/>
                </a:solidFill>
                <a:latin typeface="Adobe Clean Han"/>
                <a:cs typeface="Adobe Clean Han"/>
              </a:rPr>
              <a:t>웨어</a:t>
            </a:r>
            <a:r>
              <a:rPr dirty="0" sz="2550" spc="-5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관리</a:t>
            </a:r>
            <a:r>
              <a:rPr dirty="0" sz="2550" spc="-5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00">
                <a:solidFill>
                  <a:srgbClr val="262425"/>
                </a:solidFill>
                <a:latin typeface="Adobe Clean Han"/>
                <a:cs typeface="Adobe Clean Han"/>
              </a:rPr>
              <a:t>등</a:t>
            </a:r>
            <a:r>
              <a:rPr dirty="0" sz="2500" spc="-3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85">
                <a:solidFill>
                  <a:srgbClr val="262425"/>
                </a:solidFill>
                <a:latin typeface="Adobe Clean Han"/>
                <a:cs typeface="Adobe Clean Han"/>
              </a:rPr>
              <a:t>다양</a:t>
            </a:r>
            <a:r>
              <a:rPr dirty="0" sz="2600" spc="-185">
                <a:solidFill>
                  <a:srgbClr val="262425"/>
                </a:solidFill>
                <a:latin typeface="Adobe Clean Han"/>
                <a:cs typeface="Adobe Clean Han"/>
              </a:rPr>
              <a:t>한</a:t>
            </a:r>
            <a:r>
              <a:rPr dirty="0" sz="2600" spc="-6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기능을</a:t>
            </a:r>
            <a:r>
              <a:rPr dirty="0" sz="2550" spc="-5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25">
                <a:solidFill>
                  <a:srgbClr val="262425"/>
                </a:solidFill>
                <a:latin typeface="Adobe Clean Han"/>
                <a:cs typeface="Adobe Clean Han"/>
              </a:rPr>
              <a:t>제공</a:t>
            </a:r>
            <a:r>
              <a:rPr dirty="0" sz="2600" spc="-25">
                <a:solidFill>
                  <a:srgbClr val="262425"/>
                </a:solidFill>
                <a:latin typeface="Adobe Clean Han"/>
                <a:cs typeface="Adobe Clean Han"/>
              </a:rPr>
              <a:t>하 </a:t>
            </a:r>
            <a:r>
              <a:rPr dirty="0" sz="2550" spc="-170">
                <a:solidFill>
                  <a:srgbClr val="262425"/>
                </a:solidFill>
                <a:latin typeface="Adobe Clean Han"/>
                <a:cs typeface="Adobe Clean Han"/>
              </a:rPr>
              <a:t>여</a:t>
            </a:r>
            <a:r>
              <a:rPr dirty="0" sz="2550" spc="-5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개발</a:t>
            </a:r>
            <a:r>
              <a:rPr dirty="0" sz="2550" spc="-4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시간을</a:t>
            </a:r>
            <a:r>
              <a:rPr dirty="0" sz="2550" spc="-4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50">
                <a:solidFill>
                  <a:srgbClr val="262425"/>
                </a:solidFill>
                <a:latin typeface="Adobe Clean Han"/>
                <a:cs typeface="Adobe Clean Han"/>
              </a:rPr>
              <a:t>단</a:t>
            </a:r>
            <a:r>
              <a:rPr dirty="0" sz="2600" spc="-50">
                <a:solidFill>
                  <a:srgbClr val="262425"/>
                </a:solidFill>
                <a:latin typeface="Adobe Clean Han"/>
                <a:cs typeface="Adobe Clean Han"/>
              </a:rPr>
              <a:t>축</a:t>
            </a:r>
            <a:r>
              <a:rPr dirty="0" sz="2550" spc="-50">
                <a:solidFill>
                  <a:srgbClr val="262425"/>
                </a:solidFill>
                <a:latin typeface="Adobe Clean Han"/>
                <a:cs typeface="Adobe Clean Han"/>
              </a:rPr>
              <a:t>시킵니다</a:t>
            </a:r>
            <a:r>
              <a:rPr dirty="0" sz="2400" spc="-5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319977" y="1029638"/>
            <a:ext cx="564959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600" spc="340"/>
              <a:t>프</a:t>
            </a:r>
            <a:r>
              <a:rPr dirty="0" spc="340"/>
              <a:t>레임워</a:t>
            </a:r>
            <a:r>
              <a:rPr dirty="0" sz="3550" spc="340"/>
              <a:t>크</a:t>
            </a:r>
            <a:r>
              <a:rPr dirty="0" sz="3550" spc="320"/>
              <a:t> </a:t>
            </a:r>
            <a:r>
              <a:rPr dirty="0" spc="-440"/>
              <a:t>사용하기</a:t>
            </a:r>
            <a:endParaRPr sz="3550"/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3610" y="2388489"/>
            <a:ext cx="6210300" cy="65246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82126" y="3383273"/>
            <a:ext cx="9961245" cy="114617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420"/>
              </a:spcBef>
              <a:tabLst>
                <a:tab pos="7266940" algn="l"/>
                <a:tab pos="8818880" algn="l"/>
              </a:tabLst>
            </a:pP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Node.js</a:t>
            </a:r>
            <a:r>
              <a:rPr dirty="0" sz="2550" spc="-10">
                <a:solidFill>
                  <a:srgbClr val="262425"/>
                </a:solidFill>
                <a:latin typeface="Adobe Clean Han"/>
                <a:cs typeface="Adobe Clean Han"/>
              </a:rPr>
              <a:t>는</a:t>
            </a:r>
            <a:r>
              <a:rPr dirty="0" sz="2550" spc="-5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0">
                <a:solidFill>
                  <a:srgbClr val="262425"/>
                </a:solidFill>
                <a:latin typeface="Adobe Clean Han"/>
                <a:cs typeface="Adobe Clean Han"/>
              </a:rPr>
              <a:t>웹</a:t>
            </a:r>
            <a:r>
              <a:rPr dirty="0" sz="2550" spc="-4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개발을</a:t>
            </a:r>
            <a:r>
              <a:rPr dirty="0" sz="2550" spc="-5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90">
                <a:solidFill>
                  <a:srgbClr val="262425"/>
                </a:solidFill>
                <a:latin typeface="Adobe Clean Han"/>
                <a:cs typeface="Adobe Clean Han"/>
              </a:rPr>
              <a:t>위</a:t>
            </a:r>
            <a:r>
              <a:rPr dirty="0" sz="2600" spc="-190">
                <a:solidFill>
                  <a:srgbClr val="262425"/>
                </a:solidFill>
                <a:latin typeface="Adobe Clean Han"/>
                <a:cs typeface="Adobe Clean Han"/>
              </a:rPr>
              <a:t>한</a:t>
            </a:r>
            <a:r>
              <a:rPr dirty="0" sz="2600" spc="-6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85">
                <a:solidFill>
                  <a:srgbClr val="262425"/>
                </a:solidFill>
                <a:latin typeface="Adobe Clean Han"/>
                <a:cs typeface="Adobe Clean Han"/>
              </a:rPr>
              <a:t>강력</a:t>
            </a:r>
            <a:r>
              <a:rPr dirty="0" sz="2600" spc="-185">
                <a:solidFill>
                  <a:srgbClr val="262425"/>
                </a:solidFill>
                <a:latin typeface="Adobe Clean Han"/>
                <a:cs typeface="Adobe Clean Han"/>
              </a:rPr>
              <a:t>한</a:t>
            </a:r>
            <a:r>
              <a:rPr dirty="0" sz="2600" spc="-6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0">
                <a:solidFill>
                  <a:srgbClr val="262425"/>
                </a:solidFill>
                <a:latin typeface="Adobe Clean Han"/>
                <a:cs typeface="Adobe Clean Han"/>
              </a:rPr>
              <a:t>도구입니다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dirty="0" sz="2550" spc="-50">
                <a:solidFill>
                  <a:srgbClr val="262425"/>
                </a:solidFill>
                <a:latin typeface="Adobe Clean Han"/>
                <a:cs typeface="Adobe Clean Han"/>
              </a:rPr>
              <a:t>와</a:t>
            </a:r>
            <a:r>
              <a:rPr dirty="0" sz="2550">
                <a:solidFill>
                  <a:srgbClr val="262425"/>
                </a:solidFill>
                <a:latin typeface="Adobe Clean Han"/>
                <a:cs typeface="Adobe Clean Han"/>
              </a:rPr>
              <a:t>	</a:t>
            </a:r>
            <a:r>
              <a:rPr dirty="0" sz="2550" spc="-170">
                <a:solidFill>
                  <a:srgbClr val="262425"/>
                </a:solidFill>
                <a:latin typeface="Adobe Clean Han"/>
                <a:cs typeface="Adobe Clean Han"/>
              </a:rPr>
              <a:t>이</a:t>
            </a:r>
            <a:r>
              <a:rPr dirty="0" sz="2550" spc="-5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25">
                <a:solidFill>
                  <a:srgbClr val="262425"/>
                </a:solidFill>
                <a:latin typeface="Adobe Clean Han"/>
                <a:cs typeface="Adobe Clean Han"/>
              </a:rPr>
              <a:t>가능 </a:t>
            </a:r>
            <a:r>
              <a:rPr dirty="0" sz="2600" spc="-190">
                <a:solidFill>
                  <a:srgbClr val="262425"/>
                </a:solidFill>
                <a:latin typeface="Adobe Clean Han"/>
                <a:cs typeface="Adobe Clean Han"/>
              </a:rPr>
              <a:t>하</a:t>
            </a:r>
            <a:r>
              <a:rPr dirty="0" sz="2550" spc="-190">
                <a:solidFill>
                  <a:srgbClr val="262425"/>
                </a:solidFill>
                <a:latin typeface="Adobe Clean Han"/>
                <a:cs typeface="Adobe Clean Han"/>
              </a:rPr>
              <a:t>여</a:t>
            </a:r>
            <a:r>
              <a:rPr dirty="0" sz="2550" spc="-2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많은</a:t>
            </a:r>
            <a:r>
              <a:rPr dirty="0" sz="2550" spc="-2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65">
                <a:solidFill>
                  <a:srgbClr val="262425"/>
                </a:solidFill>
                <a:latin typeface="Adobe Clean Han"/>
                <a:cs typeface="Adobe Clean Han"/>
              </a:rPr>
              <a:t>개발자</a:t>
            </a:r>
            <a:r>
              <a:rPr dirty="0" sz="2500" spc="-165">
                <a:solidFill>
                  <a:srgbClr val="262425"/>
                </a:solidFill>
                <a:latin typeface="Adobe Clean Han"/>
                <a:cs typeface="Adobe Clean Han"/>
              </a:rPr>
              <a:t>들</a:t>
            </a:r>
            <a:r>
              <a:rPr dirty="0" sz="2550" spc="-165">
                <a:solidFill>
                  <a:srgbClr val="262425"/>
                </a:solidFill>
                <a:latin typeface="Adobe Clean Han"/>
                <a:cs typeface="Adobe Clean Han"/>
              </a:rPr>
              <a:t>이</a:t>
            </a:r>
            <a:r>
              <a:rPr dirty="0" sz="2550" spc="-2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14">
                <a:solidFill>
                  <a:srgbClr val="262425"/>
                </a:solidFill>
                <a:latin typeface="Adobe Clean Han"/>
                <a:cs typeface="Adobe Clean Han"/>
              </a:rPr>
              <a:t>선</a:t>
            </a:r>
            <a:r>
              <a:rPr dirty="0" sz="1850" spc="-114">
                <a:solidFill>
                  <a:srgbClr val="262425"/>
                </a:solidFill>
                <a:latin typeface="Adobe Clean Han"/>
                <a:cs typeface="Adobe Clean Han"/>
              </a:rPr>
              <a:t>호</a:t>
            </a:r>
            <a:r>
              <a:rPr dirty="0" sz="2600" spc="-114">
                <a:solidFill>
                  <a:srgbClr val="262425"/>
                </a:solidFill>
                <a:latin typeface="Adobe Clean Han"/>
                <a:cs typeface="Adobe Clean Han"/>
              </a:rPr>
              <a:t>합</a:t>
            </a:r>
            <a:r>
              <a:rPr dirty="0" sz="2550" spc="-114">
                <a:solidFill>
                  <a:srgbClr val="262425"/>
                </a:solidFill>
                <a:latin typeface="Adobe Clean Han"/>
                <a:cs typeface="Adobe Clean Han"/>
              </a:rPr>
              <a:t>니다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dirty="0" sz="2400" spc="-9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오늘</a:t>
            </a:r>
            <a:r>
              <a:rPr dirty="0" sz="2550" spc="-2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배운</a:t>
            </a:r>
            <a:r>
              <a:rPr dirty="0" sz="2550" spc="-2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내용을</a:t>
            </a:r>
            <a:r>
              <a:rPr dirty="0" sz="2550" spc="-3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>
                <a:solidFill>
                  <a:srgbClr val="262425"/>
                </a:solidFill>
                <a:latin typeface="Adobe Clean Han"/>
                <a:cs typeface="Adobe Clean Han"/>
              </a:rPr>
              <a:t>바탕으</a:t>
            </a:r>
            <a:r>
              <a:rPr dirty="0" sz="1750">
                <a:solidFill>
                  <a:srgbClr val="262425"/>
                </a:solidFill>
                <a:latin typeface="Adobe Clean Han"/>
                <a:cs typeface="Adobe Clean Han"/>
              </a:rPr>
              <a:t>로</a:t>
            </a:r>
            <a:r>
              <a:rPr dirty="0" sz="1750" spc="18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65">
                <a:solidFill>
                  <a:srgbClr val="262425"/>
                </a:solidFill>
                <a:latin typeface="Adobe Clean Han"/>
                <a:cs typeface="Adobe Clean Han"/>
              </a:rPr>
              <a:t>여러</a:t>
            </a:r>
            <a:r>
              <a:rPr dirty="0" sz="2500" spc="-165">
                <a:solidFill>
                  <a:srgbClr val="262425"/>
                </a:solidFill>
                <a:latin typeface="Adobe Clean Han"/>
                <a:cs typeface="Adobe Clean Han"/>
              </a:rPr>
              <a:t>분</a:t>
            </a:r>
            <a:r>
              <a:rPr dirty="0" sz="2550" spc="-165">
                <a:solidFill>
                  <a:srgbClr val="262425"/>
                </a:solidFill>
                <a:latin typeface="Adobe Clean Han"/>
                <a:cs typeface="Adobe Clean Han"/>
              </a:rPr>
              <a:t>도</a:t>
            </a:r>
            <a:r>
              <a:rPr dirty="0" sz="2550" spc="-2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Node.js </a:t>
            </a:r>
            <a:r>
              <a:rPr dirty="0" sz="1750" spc="580">
                <a:solidFill>
                  <a:srgbClr val="262425"/>
                </a:solidFill>
                <a:latin typeface="Adobe Clean Han"/>
                <a:cs typeface="Adobe Clean Han"/>
              </a:rPr>
              <a:t>로</a:t>
            </a:r>
            <a:r>
              <a:rPr dirty="0" sz="1750" spc="17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5">
                <a:solidFill>
                  <a:srgbClr val="262425"/>
                </a:solidFill>
                <a:latin typeface="Adobe Clean Han"/>
                <a:cs typeface="Adobe Clean Han"/>
              </a:rPr>
              <a:t>멋진</a:t>
            </a:r>
            <a:r>
              <a:rPr dirty="0" sz="2550" spc="-3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0">
                <a:solidFill>
                  <a:srgbClr val="262425"/>
                </a:solidFill>
                <a:latin typeface="Adobe Clean Han"/>
                <a:cs typeface="Adobe Clean Han"/>
              </a:rPr>
              <a:t>웹</a:t>
            </a:r>
            <a:r>
              <a:rPr dirty="0" sz="2550" spc="-30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70">
                <a:solidFill>
                  <a:srgbClr val="262425"/>
                </a:solidFill>
                <a:latin typeface="Adobe Clean Han"/>
                <a:cs typeface="Adobe Clean Han"/>
              </a:rPr>
              <a:t>애</a:t>
            </a:r>
            <a:r>
              <a:rPr dirty="0" sz="2500" spc="-170">
                <a:solidFill>
                  <a:srgbClr val="262425"/>
                </a:solidFill>
                <a:latin typeface="Adobe Clean Han"/>
                <a:cs typeface="Adobe Clean Han"/>
              </a:rPr>
              <a:t>플</a:t>
            </a:r>
            <a:r>
              <a:rPr dirty="0" sz="2550" spc="-170">
                <a:solidFill>
                  <a:srgbClr val="262425"/>
                </a:solidFill>
                <a:latin typeface="Adobe Clean Han"/>
                <a:cs typeface="Adobe Clean Han"/>
              </a:rPr>
              <a:t>리케이션을</a:t>
            </a:r>
            <a:r>
              <a:rPr dirty="0" sz="2550" spc="-3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160">
                <a:solidFill>
                  <a:srgbClr val="262425"/>
                </a:solidFill>
                <a:latin typeface="Adobe Clean Han"/>
                <a:cs typeface="Adobe Clean Han"/>
              </a:rPr>
              <a:t>만</a:t>
            </a:r>
            <a:r>
              <a:rPr dirty="0" sz="2500" spc="-160">
                <a:solidFill>
                  <a:srgbClr val="262425"/>
                </a:solidFill>
                <a:latin typeface="Adobe Clean Han"/>
                <a:cs typeface="Adobe Clean Han"/>
              </a:rPr>
              <a:t>들</a:t>
            </a:r>
            <a:r>
              <a:rPr dirty="0" sz="2550" spc="-160">
                <a:solidFill>
                  <a:srgbClr val="262425"/>
                </a:solidFill>
                <a:latin typeface="Adobe Clean Han"/>
                <a:cs typeface="Adobe Clean Han"/>
              </a:rPr>
              <a:t>어</a:t>
            </a:r>
            <a:r>
              <a:rPr dirty="0" sz="2550" spc="-35">
                <a:solidFill>
                  <a:srgbClr val="262425"/>
                </a:solidFill>
                <a:latin typeface="Adobe Clean Han"/>
                <a:cs typeface="Adobe Clean Han"/>
              </a:rPr>
              <a:t> </a:t>
            </a:r>
            <a:r>
              <a:rPr dirty="0" sz="2550" spc="-20">
                <a:solidFill>
                  <a:srgbClr val="262425"/>
                </a:solidFill>
                <a:latin typeface="Adobe Clean Han"/>
                <a:cs typeface="Adobe Clean Han"/>
              </a:rPr>
              <a:t>보세요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!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700" spc="-600"/>
              <a:t>결</a:t>
            </a:r>
            <a:r>
              <a:rPr dirty="0" sz="9400" spc="-600"/>
              <a:t>론</a:t>
            </a:r>
            <a:endParaRPr sz="9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9359" y="-9359"/>
            <a:ext cx="18307050" cy="10306685"/>
            <a:chOff x="-9359" y="-9359"/>
            <a:chExt cx="18307050" cy="10306685"/>
          </a:xfrm>
        </p:grpSpPr>
        <p:sp>
          <p:nvSpPr>
            <p:cNvPr id="4" name="object 4" descr=""/>
            <p:cNvSpPr/>
            <p:nvPr/>
          </p:nvSpPr>
          <p:spPr>
            <a:xfrm>
              <a:off x="0" y="9739303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68451" y="0"/>
              <a:ext cx="4116070" cy="10288270"/>
            </a:xfrm>
            <a:custGeom>
              <a:avLst/>
              <a:gdLst/>
              <a:ahLst/>
              <a:cxnLst/>
              <a:rect l="l" t="t" r="r" b="b"/>
              <a:pathLst>
                <a:path w="4116070" h="10288270">
                  <a:moveTo>
                    <a:pt x="3239285" y="0"/>
                  </a:moveTo>
                  <a:lnTo>
                    <a:pt x="3339286" y="196532"/>
                  </a:lnTo>
                  <a:lnTo>
                    <a:pt x="3422090" y="370763"/>
                  </a:lnTo>
                  <a:lnTo>
                    <a:pt x="3499852" y="546455"/>
                  </a:lnTo>
                  <a:lnTo>
                    <a:pt x="3574007" y="723569"/>
                  </a:lnTo>
                  <a:lnTo>
                    <a:pt x="3643121" y="903566"/>
                  </a:lnTo>
                  <a:lnTo>
                    <a:pt x="3707205" y="1084287"/>
                  </a:lnTo>
                  <a:lnTo>
                    <a:pt x="3766958" y="1267167"/>
                  </a:lnTo>
                  <a:lnTo>
                    <a:pt x="3822407" y="1451483"/>
                  </a:lnTo>
                  <a:lnTo>
                    <a:pt x="3872800" y="1637245"/>
                  </a:lnTo>
                  <a:lnTo>
                    <a:pt x="3918889" y="1823720"/>
                  </a:lnTo>
                  <a:lnTo>
                    <a:pt x="3959922" y="2011641"/>
                  </a:lnTo>
                  <a:lnTo>
                    <a:pt x="3995927" y="2200274"/>
                  </a:lnTo>
                  <a:lnTo>
                    <a:pt x="4027601" y="2390355"/>
                  </a:lnTo>
                  <a:lnTo>
                    <a:pt x="4054245" y="2580436"/>
                  </a:lnTo>
                  <a:lnTo>
                    <a:pt x="4076559" y="2771228"/>
                  </a:lnTo>
                  <a:lnTo>
                    <a:pt x="4093120" y="2962744"/>
                  </a:lnTo>
                  <a:lnTo>
                    <a:pt x="4105363" y="3154984"/>
                  </a:lnTo>
                  <a:lnTo>
                    <a:pt x="4113287" y="3347224"/>
                  </a:lnTo>
                  <a:lnTo>
                    <a:pt x="4115446" y="3539464"/>
                  </a:lnTo>
                  <a:lnTo>
                    <a:pt x="4113287" y="3731704"/>
                  </a:lnTo>
                  <a:lnTo>
                    <a:pt x="4105363" y="3923944"/>
                  </a:lnTo>
                  <a:lnTo>
                    <a:pt x="4093844" y="4116184"/>
                  </a:lnTo>
                  <a:lnTo>
                    <a:pt x="4076559" y="4307700"/>
                  </a:lnTo>
                  <a:lnTo>
                    <a:pt x="4054956" y="4498504"/>
                  </a:lnTo>
                  <a:lnTo>
                    <a:pt x="4027601" y="4688585"/>
                  </a:lnTo>
                  <a:lnTo>
                    <a:pt x="3996651" y="4878654"/>
                  </a:lnTo>
                  <a:lnTo>
                    <a:pt x="3959922" y="5067299"/>
                  </a:lnTo>
                  <a:lnTo>
                    <a:pt x="3918889" y="5255208"/>
                  </a:lnTo>
                  <a:lnTo>
                    <a:pt x="3872800" y="5441695"/>
                  </a:lnTo>
                  <a:lnTo>
                    <a:pt x="3822407" y="5627445"/>
                  </a:lnTo>
                  <a:lnTo>
                    <a:pt x="3767682" y="5811773"/>
                  </a:lnTo>
                  <a:lnTo>
                    <a:pt x="3707205" y="5994653"/>
                  </a:lnTo>
                  <a:lnTo>
                    <a:pt x="3643121" y="6175362"/>
                  </a:lnTo>
                  <a:lnTo>
                    <a:pt x="3574007" y="6355359"/>
                  </a:lnTo>
                  <a:lnTo>
                    <a:pt x="3500563" y="6532485"/>
                  </a:lnTo>
                  <a:lnTo>
                    <a:pt x="3422090" y="6708888"/>
                  </a:lnTo>
                  <a:lnTo>
                    <a:pt x="3340010" y="6882409"/>
                  </a:lnTo>
                  <a:lnTo>
                    <a:pt x="3252888" y="7053757"/>
                  </a:lnTo>
                  <a:lnTo>
                    <a:pt x="3161448" y="7222959"/>
                  </a:lnTo>
                  <a:lnTo>
                    <a:pt x="3066414" y="7390002"/>
                  </a:lnTo>
                  <a:lnTo>
                    <a:pt x="2966338" y="7554874"/>
                  </a:lnTo>
                  <a:lnTo>
                    <a:pt x="2862655" y="7716151"/>
                  </a:lnTo>
                  <a:lnTo>
                    <a:pt x="2755378" y="7875993"/>
                  </a:lnTo>
                  <a:lnTo>
                    <a:pt x="2643059" y="8032241"/>
                  </a:lnTo>
                  <a:lnTo>
                    <a:pt x="2527134" y="8185594"/>
                  </a:lnTo>
                  <a:lnTo>
                    <a:pt x="2407614" y="8336076"/>
                  </a:lnTo>
                  <a:lnTo>
                    <a:pt x="2284500" y="8483675"/>
                  </a:lnTo>
                  <a:lnTo>
                    <a:pt x="2157056" y="8628392"/>
                  </a:lnTo>
                  <a:lnTo>
                    <a:pt x="2026741" y="8768790"/>
                  </a:lnTo>
                  <a:lnTo>
                    <a:pt x="1892096" y="8907030"/>
                  </a:lnTo>
                  <a:lnTo>
                    <a:pt x="1754580" y="9040949"/>
                  </a:lnTo>
                  <a:lnTo>
                    <a:pt x="1613458" y="9171986"/>
                  </a:lnTo>
                  <a:lnTo>
                    <a:pt x="1469465" y="9298704"/>
                  </a:lnTo>
                  <a:lnTo>
                    <a:pt x="1321866" y="9422544"/>
                  </a:lnTo>
                  <a:lnTo>
                    <a:pt x="1171383" y="9542063"/>
                  </a:lnTo>
                  <a:lnTo>
                    <a:pt x="1018018" y="9657985"/>
                  </a:lnTo>
                  <a:lnTo>
                    <a:pt x="861059" y="9769581"/>
                  </a:lnTo>
                  <a:lnTo>
                    <a:pt x="701953" y="9877580"/>
                  </a:lnTo>
                  <a:lnTo>
                    <a:pt x="539952" y="9981259"/>
                  </a:lnTo>
                  <a:lnTo>
                    <a:pt x="375792" y="10080621"/>
                  </a:lnTo>
                  <a:lnTo>
                    <a:pt x="208749" y="10176378"/>
                  </a:lnTo>
                  <a:lnTo>
                    <a:pt x="39553" y="10267818"/>
                  </a:lnTo>
                  <a:lnTo>
                    <a:pt x="0" y="10287761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0" y="0"/>
                  </a:lnTo>
                  <a:lnTo>
                    <a:pt x="0" y="7698346"/>
                  </a:lnTo>
                  <a:lnTo>
                    <a:pt x="136009" y="7617523"/>
                  </a:lnTo>
                  <a:lnTo>
                    <a:pt x="238249" y="7552003"/>
                  </a:lnTo>
                  <a:lnTo>
                    <a:pt x="339050" y="7483601"/>
                  </a:lnTo>
                  <a:lnTo>
                    <a:pt x="437688" y="7412316"/>
                  </a:lnTo>
                  <a:lnTo>
                    <a:pt x="534888" y="7339596"/>
                  </a:lnTo>
                  <a:lnTo>
                    <a:pt x="630643" y="7264006"/>
                  </a:lnTo>
                  <a:lnTo>
                    <a:pt x="723527" y="7185520"/>
                  </a:lnTo>
                  <a:lnTo>
                    <a:pt x="814962" y="7104887"/>
                  </a:lnTo>
                  <a:lnTo>
                    <a:pt x="904245" y="7022083"/>
                  </a:lnTo>
                  <a:lnTo>
                    <a:pt x="991364" y="6937120"/>
                  </a:lnTo>
                  <a:lnTo>
                    <a:pt x="1076324" y="6850011"/>
                  </a:lnTo>
                  <a:lnTo>
                    <a:pt x="1159122" y="6760717"/>
                  </a:lnTo>
                  <a:lnTo>
                    <a:pt x="1239762" y="6670001"/>
                  </a:lnTo>
                  <a:lnTo>
                    <a:pt x="1317523" y="6576402"/>
                  </a:lnTo>
                  <a:lnTo>
                    <a:pt x="1393126" y="6481368"/>
                  </a:lnTo>
                  <a:lnTo>
                    <a:pt x="1466557" y="6384162"/>
                  </a:lnTo>
                  <a:lnTo>
                    <a:pt x="1537119" y="6284810"/>
                  </a:lnTo>
                  <a:lnTo>
                    <a:pt x="1605521" y="6184010"/>
                  </a:lnTo>
                  <a:lnTo>
                    <a:pt x="1671040" y="6081775"/>
                  </a:lnTo>
                  <a:lnTo>
                    <a:pt x="1734400" y="5977369"/>
                  </a:lnTo>
                  <a:lnTo>
                    <a:pt x="1794878" y="5872251"/>
                  </a:lnTo>
                  <a:lnTo>
                    <a:pt x="1852472" y="5764974"/>
                  </a:lnTo>
                  <a:lnTo>
                    <a:pt x="1907197" y="5656249"/>
                  </a:lnTo>
                  <a:lnTo>
                    <a:pt x="1959762" y="5546089"/>
                  </a:lnTo>
                  <a:lnTo>
                    <a:pt x="2008720" y="5435218"/>
                  </a:lnTo>
                  <a:lnTo>
                    <a:pt x="2055520" y="5322900"/>
                  </a:lnTo>
                  <a:lnTo>
                    <a:pt x="2099436" y="5209133"/>
                  </a:lnTo>
                  <a:lnTo>
                    <a:pt x="2139759" y="5094655"/>
                  </a:lnTo>
                  <a:lnTo>
                    <a:pt x="2177910" y="4978730"/>
                  </a:lnTo>
                  <a:lnTo>
                    <a:pt x="2213190" y="4862093"/>
                  </a:lnTo>
                  <a:lnTo>
                    <a:pt x="2244877" y="4744732"/>
                  </a:lnTo>
                  <a:lnTo>
                    <a:pt x="2273680" y="4626660"/>
                  </a:lnTo>
                  <a:lnTo>
                    <a:pt x="2299588" y="4507864"/>
                  </a:lnTo>
                  <a:lnTo>
                    <a:pt x="2322639" y="4388345"/>
                  </a:lnTo>
                  <a:lnTo>
                    <a:pt x="2342794" y="4268101"/>
                  </a:lnTo>
                  <a:lnTo>
                    <a:pt x="2360078" y="4147858"/>
                  </a:lnTo>
                  <a:lnTo>
                    <a:pt x="2373756" y="4026903"/>
                  </a:lnTo>
                  <a:lnTo>
                    <a:pt x="2384551" y="3905948"/>
                  </a:lnTo>
                  <a:lnTo>
                    <a:pt x="2391752" y="3784269"/>
                  </a:lnTo>
                  <a:lnTo>
                    <a:pt x="2396794" y="3662591"/>
                  </a:lnTo>
                  <a:lnTo>
                    <a:pt x="2398242" y="3540912"/>
                  </a:lnTo>
                  <a:lnTo>
                    <a:pt x="2398953" y="3540912"/>
                  </a:lnTo>
                  <a:lnTo>
                    <a:pt x="2397505" y="3419233"/>
                  </a:lnTo>
                  <a:lnTo>
                    <a:pt x="2392476" y="3297542"/>
                  </a:lnTo>
                  <a:lnTo>
                    <a:pt x="2385275" y="3175876"/>
                  </a:lnTo>
                  <a:lnTo>
                    <a:pt x="2374468" y="3054908"/>
                  </a:lnTo>
                  <a:lnTo>
                    <a:pt x="2360790" y="2933953"/>
                  </a:lnTo>
                  <a:lnTo>
                    <a:pt x="2343518" y="2813710"/>
                  </a:lnTo>
                  <a:lnTo>
                    <a:pt x="2323350" y="2693479"/>
                  </a:lnTo>
                  <a:lnTo>
                    <a:pt x="2300312" y="2573959"/>
                  </a:lnTo>
                  <a:lnTo>
                    <a:pt x="2274392" y="2455151"/>
                  </a:lnTo>
                  <a:lnTo>
                    <a:pt x="2245588" y="2337079"/>
                  </a:lnTo>
                  <a:lnTo>
                    <a:pt x="2213914" y="2219718"/>
                  </a:lnTo>
                  <a:lnTo>
                    <a:pt x="2178634" y="2103081"/>
                  </a:lnTo>
                  <a:lnTo>
                    <a:pt x="2140470" y="1987156"/>
                  </a:lnTo>
                  <a:lnTo>
                    <a:pt x="2100160" y="1872678"/>
                  </a:lnTo>
                  <a:lnTo>
                    <a:pt x="2056231" y="1758911"/>
                  </a:lnTo>
                  <a:lnTo>
                    <a:pt x="2009431" y="1646605"/>
                  </a:lnTo>
                  <a:lnTo>
                    <a:pt x="1960473" y="1534998"/>
                  </a:lnTo>
                  <a:lnTo>
                    <a:pt x="1907920" y="1425562"/>
                  </a:lnTo>
                  <a:lnTo>
                    <a:pt x="1853196" y="1316850"/>
                  </a:lnTo>
                  <a:lnTo>
                    <a:pt x="1795602" y="1209560"/>
                  </a:lnTo>
                  <a:lnTo>
                    <a:pt x="1735112" y="1103718"/>
                  </a:lnTo>
                  <a:lnTo>
                    <a:pt x="1671764" y="1000048"/>
                  </a:lnTo>
                  <a:lnTo>
                    <a:pt x="1606232" y="897089"/>
                  </a:lnTo>
                  <a:lnTo>
                    <a:pt x="1537842" y="796290"/>
                  </a:lnTo>
                  <a:lnTo>
                    <a:pt x="1467281" y="697649"/>
                  </a:lnTo>
                  <a:lnTo>
                    <a:pt x="1393837" y="600456"/>
                  </a:lnTo>
                  <a:lnTo>
                    <a:pt x="1318234" y="505409"/>
                  </a:lnTo>
                  <a:lnTo>
                    <a:pt x="1239762" y="411810"/>
                  </a:lnTo>
                  <a:lnTo>
                    <a:pt x="1159842" y="320370"/>
                  </a:lnTo>
                  <a:lnTo>
                    <a:pt x="1077043" y="231089"/>
                  </a:lnTo>
                  <a:lnTo>
                    <a:pt x="992083" y="143967"/>
                  </a:lnTo>
                  <a:lnTo>
                    <a:pt x="904963" y="59017"/>
                  </a:lnTo>
                  <a:lnTo>
                    <a:pt x="841333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904963" y="59017"/>
                  </a:lnTo>
                  <a:lnTo>
                    <a:pt x="992083" y="143967"/>
                  </a:lnTo>
                  <a:lnTo>
                    <a:pt x="1077043" y="231089"/>
                  </a:lnTo>
                  <a:lnTo>
                    <a:pt x="1159842" y="320370"/>
                  </a:lnTo>
                  <a:lnTo>
                    <a:pt x="1239762" y="411810"/>
                  </a:lnTo>
                  <a:lnTo>
                    <a:pt x="1318234" y="505409"/>
                  </a:lnTo>
                  <a:lnTo>
                    <a:pt x="1393837" y="600456"/>
                  </a:lnTo>
                  <a:lnTo>
                    <a:pt x="1467281" y="697649"/>
                  </a:lnTo>
                  <a:lnTo>
                    <a:pt x="1537842" y="796290"/>
                  </a:lnTo>
                  <a:lnTo>
                    <a:pt x="1606232" y="897089"/>
                  </a:lnTo>
                  <a:lnTo>
                    <a:pt x="1671764" y="1000048"/>
                  </a:lnTo>
                  <a:lnTo>
                    <a:pt x="1735111" y="1103718"/>
                  </a:lnTo>
                  <a:lnTo>
                    <a:pt x="1795602" y="1209560"/>
                  </a:lnTo>
                  <a:lnTo>
                    <a:pt x="1853196" y="1316850"/>
                  </a:lnTo>
                  <a:lnTo>
                    <a:pt x="1907920" y="1425562"/>
                  </a:lnTo>
                  <a:lnTo>
                    <a:pt x="1960473" y="1534998"/>
                  </a:lnTo>
                  <a:lnTo>
                    <a:pt x="2009431" y="1646605"/>
                  </a:lnTo>
                  <a:lnTo>
                    <a:pt x="2056231" y="1758911"/>
                  </a:lnTo>
                  <a:lnTo>
                    <a:pt x="2100160" y="1872678"/>
                  </a:lnTo>
                  <a:lnTo>
                    <a:pt x="2140470" y="1987156"/>
                  </a:lnTo>
                  <a:lnTo>
                    <a:pt x="2178634" y="2103081"/>
                  </a:lnTo>
                  <a:lnTo>
                    <a:pt x="2213914" y="2219718"/>
                  </a:lnTo>
                  <a:lnTo>
                    <a:pt x="2245588" y="2337079"/>
                  </a:lnTo>
                  <a:lnTo>
                    <a:pt x="2274392" y="2455151"/>
                  </a:lnTo>
                  <a:lnTo>
                    <a:pt x="2300312" y="2573959"/>
                  </a:lnTo>
                  <a:lnTo>
                    <a:pt x="2323350" y="2693479"/>
                  </a:lnTo>
                  <a:lnTo>
                    <a:pt x="2343518" y="2813710"/>
                  </a:lnTo>
                  <a:lnTo>
                    <a:pt x="2360790" y="2933953"/>
                  </a:lnTo>
                  <a:lnTo>
                    <a:pt x="2374468" y="3054908"/>
                  </a:lnTo>
                  <a:lnTo>
                    <a:pt x="2385275" y="3175876"/>
                  </a:lnTo>
                  <a:lnTo>
                    <a:pt x="2392476" y="3297542"/>
                  </a:lnTo>
                  <a:lnTo>
                    <a:pt x="2397505" y="3419233"/>
                  </a:lnTo>
                  <a:lnTo>
                    <a:pt x="2398953" y="3540912"/>
                  </a:lnTo>
                  <a:lnTo>
                    <a:pt x="2398242" y="3540912"/>
                  </a:lnTo>
                  <a:lnTo>
                    <a:pt x="2396794" y="3662590"/>
                  </a:lnTo>
                  <a:lnTo>
                    <a:pt x="2391752" y="3784269"/>
                  </a:lnTo>
                  <a:lnTo>
                    <a:pt x="2384551" y="3905948"/>
                  </a:lnTo>
                  <a:lnTo>
                    <a:pt x="2373756" y="4026903"/>
                  </a:lnTo>
                  <a:lnTo>
                    <a:pt x="2360078" y="4147857"/>
                  </a:lnTo>
                  <a:lnTo>
                    <a:pt x="2342794" y="4268101"/>
                  </a:lnTo>
                  <a:lnTo>
                    <a:pt x="2322639" y="4388345"/>
                  </a:lnTo>
                  <a:lnTo>
                    <a:pt x="2299588" y="4507864"/>
                  </a:lnTo>
                  <a:lnTo>
                    <a:pt x="2273680" y="4626660"/>
                  </a:lnTo>
                  <a:lnTo>
                    <a:pt x="2244877" y="4744732"/>
                  </a:lnTo>
                  <a:lnTo>
                    <a:pt x="2213190" y="4862093"/>
                  </a:lnTo>
                  <a:lnTo>
                    <a:pt x="2177910" y="4978729"/>
                  </a:lnTo>
                  <a:lnTo>
                    <a:pt x="2139759" y="5094655"/>
                  </a:lnTo>
                  <a:lnTo>
                    <a:pt x="2099436" y="5209133"/>
                  </a:lnTo>
                  <a:lnTo>
                    <a:pt x="2055520" y="5322899"/>
                  </a:lnTo>
                  <a:lnTo>
                    <a:pt x="2008720" y="5435218"/>
                  </a:lnTo>
                  <a:lnTo>
                    <a:pt x="1959762" y="5546089"/>
                  </a:lnTo>
                  <a:lnTo>
                    <a:pt x="1907196" y="5656249"/>
                  </a:lnTo>
                  <a:lnTo>
                    <a:pt x="1852472" y="5764974"/>
                  </a:lnTo>
                  <a:lnTo>
                    <a:pt x="1794878" y="5872251"/>
                  </a:lnTo>
                  <a:lnTo>
                    <a:pt x="1734400" y="5977369"/>
                  </a:lnTo>
                  <a:lnTo>
                    <a:pt x="1671040" y="6081775"/>
                  </a:lnTo>
                  <a:lnTo>
                    <a:pt x="1605521" y="6184010"/>
                  </a:lnTo>
                  <a:lnTo>
                    <a:pt x="1537118" y="6284810"/>
                  </a:lnTo>
                  <a:lnTo>
                    <a:pt x="1466557" y="6384162"/>
                  </a:lnTo>
                  <a:lnTo>
                    <a:pt x="1393126" y="6481368"/>
                  </a:lnTo>
                  <a:lnTo>
                    <a:pt x="1317523" y="6576402"/>
                  </a:lnTo>
                  <a:lnTo>
                    <a:pt x="1239762" y="6670001"/>
                  </a:lnTo>
                  <a:lnTo>
                    <a:pt x="1159122" y="6760717"/>
                  </a:lnTo>
                  <a:lnTo>
                    <a:pt x="1076324" y="6850011"/>
                  </a:lnTo>
                  <a:lnTo>
                    <a:pt x="991364" y="6937120"/>
                  </a:lnTo>
                  <a:lnTo>
                    <a:pt x="904245" y="7022083"/>
                  </a:lnTo>
                  <a:lnTo>
                    <a:pt x="814962" y="7104887"/>
                  </a:lnTo>
                  <a:lnTo>
                    <a:pt x="723527" y="7185519"/>
                  </a:lnTo>
                  <a:lnTo>
                    <a:pt x="630643" y="7264005"/>
                  </a:lnTo>
                  <a:lnTo>
                    <a:pt x="534888" y="7339596"/>
                  </a:lnTo>
                  <a:lnTo>
                    <a:pt x="437688" y="7412316"/>
                  </a:lnTo>
                  <a:lnTo>
                    <a:pt x="339050" y="7483601"/>
                  </a:lnTo>
                  <a:lnTo>
                    <a:pt x="238249" y="7552003"/>
                  </a:lnTo>
                  <a:lnTo>
                    <a:pt x="136009" y="7617523"/>
                  </a:lnTo>
                  <a:lnTo>
                    <a:pt x="31611" y="7680159"/>
                  </a:lnTo>
                  <a:lnTo>
                    <a:pt x="0" y="76983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904963" y="59017"/>
                  </a:lnTo>
                  <a:lnTo>
                    <a:pt x="992083" y="143967"/>
                  </a:lnTo>
                  <a:lnTo>
                    <a:pt x="1077043" y="231089"/>
                  </a:lnTo>
                  <a:lnTo>
                    <a:pt x="1159842" y="320370"/>
                  </a:lnTo>
                  <a:lnTo>
                    <a:pt x="1239762" y="411810"/>
                  </a:lnTo>
                  <a:lnTo>
                    <a:pt x="1318234" y="505409"/>
                  </a:lnTo>
                  <a:lnTo>
                    <a:pt x="1393837" y="600456"/>
                  </a:lnTo>
                  <a:lnTo>
                    <a:pt x="1467281" y="697649"/>
                  </a:lnTo>
                  <a:lnTo>
                    <a:pt x="1537842" y="796290"/>
                  </a:lnTo>
                  <a:lnTo>
                    <a:pt x="1606232" y="897089"/>
                  </a:lnTo>
                  <a:lnTo>
                    <a:pt x="1671764" y="1000048"/>
                  </a:lnTo>
                  <a:lnTo>
                    <a:pt x="1735111" y="1103718"/>
                  </a:lnTo>
                  <a:lnTo>
                    <a:pt x="1795602" y="1209560"/>
                  </a:lnTo>
                  <a:lnTo>
                    <a:pt x="1853196" y="1316850"/>
                  </a:lnTo>
                  <a:lnTo>
                    <a:pt x="1907920" y="1425562"/>
                  </a:lnTo>
                  <a:lnTo>
                    <a:pt x="1960473" y="1534998"/>
                  </a:lnTo>
                  <a:lnTo>
                    <a:pt x="2009431" y="1646605"/>
                  </a:lnTo>
                  <a:lnTo>
                    <a:pt x="2056231" y="1758911"/>
                  </a:lnTo>
                  <a:lnTo>
                    <a:pt x="2100160" y="1872678"/>
                  </a:lnTo>
                  <a:lnTo>
                    <a:pt x="2140470" y="1987156"/>
                  </a:lnTo>
                  <a:lnTo>
                    <a:pt x="2178634" y="2103081"/>
                  </a:lnTo>
                  <a:lnTo>
                    <a:pt x="2213914" y="2219718"/>
                  </a:lnTo>
                  <a:lnTo>
                    <a:pt x="2245588" y="2337079"/>
                  </a:lnTo>
                  <a:lnTo>
                    <a:pt x="2274392" y="2455151"/>
                  </a:lnTo>
                  <a:lnTo>
                    <a:pt x="2300312" y="2573959"/>
                  </a:lnTo>
                  <a:lnTo>
                    <a:pt x="2323350" y="2693479"/>
                  </a:lnTo>
                  <a:lnTo>
                    <a:pt x="2343518" y="2813710"/>
                  </a:lnTo>
                  <a:lnTo>
                    <a:pt x="2360790" y="2933953"/>
                  </a:lnTo>
                  <a:lnTo>
                    <a:pt x="2374468" y="3054908"/>
                  </a:lnTo>
                  <a:lnTo>
                    <a:pt x="2385275" y="3175876"/>
                  </a:lnTo>
                  <a:lnTo>
                    <a:pt x="2392476" y="3297542"/>
                  </a:lnTo>
                  <a:lnTo>
                    <a:pt x="2397505" y="3419233"/>
                  </a:lnTo>
                  <a:lnTo>
                    <a:pt x="2398953" y="3540912"/>
                  </a:lnTo>
                  <a:lnTo>
                    <a:pt x="2398242" y="3540912"/>
                  </a:lnTo>
                  <a:lnTo>
                    <a:pt x="2396794" y="3662590"/>
                  </a:lnTo>
                  <a:lnTo>
                    <a:pt x="2391752" y="3784269"/>
                  </a:lnTo>
                  <a:lnTo>
                    <a:pt x="2384551" y="3905948"/>
                  </a:lnTo>
                  <a:lnTo>
                    <a:pt x="2373756" y="4026903"/>
                  </a:lnTo>
                  <a:lnTo>
                    <a:pt x="2360078" y="4147857"/>
                  </a:lnTo>
                  <a:lnTo>
                    <a:pt x="2342794" y="4268101"/>
                  </a:lnTo>
                  <a:lnTo>
                    <a:pt x="2322639" y="4388345"/>
                  </a:lnTo>
                  <a:lnTo>
                    <a:pt x="2299588" y="4507864"/>
                  </a:lnTo>
                  <a:lnTo>
                    <a:pt x="2273680" y="4626660"/>
                  </a:lnTo>
                  <a:lnTo>
                    <a:pt x="2244877" y="4744732"/>
                  </a:lnTo>
                  <a:lnTo>
                    <a:pt x="2213190" y="4862093"/>
                  </a:lnTo>
                  <a:lnTo>
                    <a:pt x="2177910" y="4978729"/>
                  </a:lnTo>
                  <a:lnTo>
                    <a:pt x="2139759" y="5094655"/>
                  </a:lnTo>
                  <a:lnTo>
                    <a:pt x="2099436" y="5209133"/>
                  </a:lnTo>
                  <a:lnTo>
                    <a:pt x="2055520" y="5322899"/>
                  </a:lnTo>
                  <a:lnTo>
                    <a:pt x="2008720" y="5435218"/>
                  </a:lnTo>
                  <a:lnTo>
                    <a:pt x="1959762" y="5546089"/>
                  </a:lnTo>
                  <a:lnTo>
                    <a:pt x="1907196" y="5656249"/>
                  </a:lnTo>
                  <a:lnTo>
                    <a:pt x="1852472" y="5764974"/>
                  </a:lnTo>
                  <a:lnTo>
                    <a:pt x="1794878" y="5872251"/>
                  </a:lnTo>
                  <a:lnTo>
                    <a:pt x="1734400" y="5977369"/>
                  </a:lnTo>
                  <a:lnTo>
                    <a:pt x="1671040" y="6081775"/>
                  </a:lnTo>
                  <a:lnTo>
                    <a:pt x="1605521" y="6184010"/>
                  </a:lnTo>
                  <a:lnTo>
                    <a:pt x="1537118" y="6284810"/>
                  </a:lnTo>
                  <a:lnTo>
                    <a:pt x="1466557" y="6384162"/>
                  </a:lnTo>
                  <a:lnTo>
                    <a:pt x="1393126" y="6481368"/>
                  </a:lnTo>
                  <a:lnTo>
                    <a:pt x="1317523" y="6576402"/>
                  </a:lnTo>
                  <a:lnTo>
                    <a:pt x="1239762" y="6670001"/>
                  </a:lnTo>
                  <a:lnTo>
                    <a:pt x="1159122" y="6760717"/>
                  </a:lnTo>
                  <a:lnTo>
                    <a:pt x="1076324" y="6850011"/>
                  </a:lnTo>
                  <a:lnTo>
                    <a:pt x="991364" y="6937120"/>
                  </a:lnTo>
                  <a:lnTo>
                    <a:pt x="904245" y="7022083"/>
                  </a:lnTo>
                  <a:lnTo>
                    <a:pt x="814962" y="7104887"/>
                  </a:lnTo>
                  <a:lnTo>
                    <a:pt x="723527" y="7185519"/>
                  </a:lnTo>
                  <a:lnTo>
                    <a:pt x="630643" y="7264005"/>
                  </a:lnTo>
                  <a:lnTo>
                    <a:pt x="534888" y="7339596"/>
                  </a:lnTo>
                  <a:lnTo>
                    <a:pt x="437688" y="7412316"/>
                  </a:lnTo>
                  <a:lnTo>
                    <a:pt x="339050" y="7483601"/>
                  </a:lnTo>
                  <a:lnTo>
                    <a:pt x="238249" y="7552003"/>
                  </a:lnTo>
                  <a:lnTo>
                    <a:pt x="136009" y="7617523"/>
                  </a:lnTo>
                  <a:lnTo>
                    <a:pt x="31611" y="7680159"/>
                  </a:lnTo>
                  <a:lnTo>
                    <a:pt x="0" y="76983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546195" y="6161761"/>
              <a:ext cx="2741930" cy="4125595"/>
            </a:xfrm>
            <a:custGeom>
              <a:avLst/>
              <a:gdLst/>
              <a:ahLst/>
              <a:cxnLst/>
              <a:rect l="l" t="t" r="r" b="b"/>
              <a:pathLst>
                <a:path w="2741930" h="4125595">
                  <a:moveTo>
                    <a:pt x="712106" y="4125237"/>
                  </a:moveTo>
                  <a:lnTo>
                    <a:pt x="620648" y="4029094"/>
                  </a:lnTo>
                  <a:lnTo>
                    <a:pt x="538606" y="3933338"/>
                  </a:lnTo>
                  <a:lnTo>
                    <a:pt x="461517" y="3832537"/>
                  </a:lnTo>
                  <a:lnTo>
                    <a:pt x="389508" y="3728858"/>
                  </a:lnTo>
                  <a:lnTo>
                    <a:pt x="324103" y="3620858"/>
                  </a:lnTo>
                  <a:lnTo>
                    <a:pt x="263524" y="3509976"/>
                  </a:lnTo>
                  <a:lnTo>
                    <a:pt x="208787" y="3395498"/>
                  </a:lnTo>
                  <a:lnTo>
                    <a:pt x="160654" y="3278861"/>
                  </a:lnTo>
                  <a:lnTo>
                    <a:pt x="118109" y="3160062"/>
                  </a:lnTo>
                  <a:lnTo>
                    <a:pt x="82168" y="3039099"/>
                  </a:lnTo>
                  <a:lnTo>
                    <a:pt x="52577" y="2915983"/>
                  </a:lnTo>
                  <a:lnTo>
                    <a:pt x="29590" y="2791421"/>
                  </a:lnTo>
                  <a:lnTo>
                    <a:pt x="12953" y="2666148"/>
                  </a:lnTo>
                  <a:lnTo>
                    <a:pt x="3682" y="2540139"/>
                  </a:lnTo>
                  <a:lnTo>
                    <a:pt x="0" y="2414142"/>
                  </a:lnTo>
                  <a:lnTo>
                    <a:pt x="761" y="2414142"/>
                  </a:lnTo>
                  <a:lnTo>
                    <a:pt x="4317" y="2288146"/>
                  </a:lnTo>
                  <a:lnTo>
                    <a:pt x="13715" y="2162149"/>
                  </a:lnTo>
                  <a:lnTo>
                    <a:pt x="30225" y="2036863"/>
                  </a:lnTo>
                  <a:lnTo>
                    <a:pt x="53339" y="1912302"/>
                  </a:lnTo>
                  <a:lnTo>
                    <a:pt x="82803" y="1789188"/>
                  </a:lnTo>
                  <a:lnTo>
                    <a:pt x="118871" y="1668233"/>
                  </a:lnTo>
                  <a:lnTo>
                    <a:pt x="160654" y="1549425"/>
                  </a:lnTo>
                  <a:lnTo>
                    <a:pt x="208787" y="1432788"/>
                  </a:lnTo>
                  <a:lnTo>
                    <a:pt x="263524" y="1318310"/>
                  </a:lnTo>
                  <a:lnTo>
                    <a:pt x="324103" y="1207427"/>
                  </a:lnTo>
                  <a:lnTo>
                    <a:pt x="389508" y="1099426"/>
                  </a:lnTo>
                  <a:lnTo>
                    <a:pt x="461517" y="995756"/>
                  </a:lnTo>
                  <a:lnTo>
                    <a:pt x="538606" y="894956"/>
                  </a:lnTo>
                  <a:lnTo>
                    <a:pt x="620648" y="799198"/>
                  </a:lnTo>
                  <a:lnTo>
                    <a:pt x="707135" y="707034"/>
                  </a:lnTo>
                  <a:lnTo>
                    <a:pt x="799210" y="620636"/>
                  </a:lnTo>
                  <a:lnTo>
                    <a:pt x="894968" y="538556"/>
                  </a:lnTo>
                  <a:lnTo>
                    <a:pt x="995044" y="461517"/>
                  </a:lnTo>
                  <a:lnTo>
                    <a:pt x="1099438" y="389521"/>
                  </a:lnTo>
                  <a:lnTo>
                    <a:pt x="1207515" y="324002"/>
                  </a:lnTo>
                  <a:lnTo>
                    <a:pt x="1318386" y="263524"/>
                  </a:lnTo>
                  <a:lnTo>
                    <a:pt x="1432178" y="208800"/>
                  </a:lnTo>
                  <a:lnTo>
                    <a:pt x="1548764" y="160566"/>
                  </a:lnTo>
                  <a:lnTo>
                    <a:pt x="1668271" y="118084"/>
                  </a:lnTo>
                  <a:lnTo>
                    <a:pt x="1789175" y="82080"/>
                  </a:lnTo>
                  <a:lnTo>
                    <a:pt x="1912365" y="52565"/>
                  </a:lnTo>
                  <a:lnTo>
                    <a:pt x="2036190" y="29527"/>
                  </a:lnTo>
                  <a:lnTo>
                    <a:pt x="2162174" y="12966"/>
                  </a:lnTo>
                  <a:lnTo>
                    <a:pt x="2288158" y="3606"/>
                  </a:lnTo>
                  <a:lnTo>
                    <a:pt x="2414142" y="0"/>
                  </a:lnTo>
                  <a:lnTo>
                    <a:pt x="2540126" y="3606"/>
                  </a:lnTo>
                  <a:lnTo>
                    <a:pt x="2666237" y="12966"/>
                  </a:lnTo>
                  <a:lnTo>
                    <a:pt x="2741853" y="22967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482243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876922" y="0"/>
                  </a:moveTo>
                  <a:lnTo>
                    <a:pt x="0" y="0"/>
                  </a:lnTo>
                  <a:lnTo>
                    <a:pt x="0" y="876922"/>
                  </a:lnTo>
                  <a:lnTo>
                    <a:pt x="438454" y="876922"/>
                  </a:lnTo>
                  <a:lnTo>
                    <a:pt x="876922" y="876922"/>
                  </a:lnTo>
                  <a:lnTo>
                    <a:pt x="876922" y="0"/>
                  </a:lnTo>
                  <a:close/>
                </a:path>
              </a:pathLst>
            </a:custGeom>
            <a:solidFill>
              <a:srgbClr val="262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482243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438454" y="876922"/>
                  </a:moveTo>
                  <a:lnTo>
                    <a:pt x="0" y="876922"/>
                  </a:lnTo>
                  <a:lnTo>
                    <a:pt x="0" y="0"/>
                  </a:lnTo>
                  <a:lnTo>
                    <a:pt x="876922" y="0"/>
                  </a:lnTo>
                  <a:lnTo>
                    <a:pt x="876922" y="876922"/>
                  </a:lnTo>
                  <a:lnTo>
                    <a:pt x="438454" y="876922"/>
                  </a:lnTo>
                  <a:close/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704795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876935" y="0"/>
                  </a:moveTo>
                  <a:lnTo>
                    <a:pt x="0" y="0"/>
                  </a:lnTo>
                  <a:lnTo>
                    <a:pt x="0" y="876922"/>
                  </a:lnTo>
                  <a:lnTo>
                    <a:pt x="438467" y="876922"/>
                  </a:lnTo>
                  <a:lnTo>
                    <a:pt x="876935" y="876922"/>
                  </a:lnTo>
                  <a:lnTo>
                    <a:pt x="876935" y="0"/>
                  </a:lnTo>
                  <a:close/>
                </a:path>
              </a:pathLst>
            </a:custGeom>
            <a:solidFill>
              <a:srgbClr val="262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704795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438467" y="876922"/>
                  </a:moveTo>
                  <a:lnTo>
                    <a:pt x="0" y="876922"/>
                  </a:lnTo>
                  <a:lnTo>
                    <a:pt x="0" y="0"/>
                  </a:lnTo>
                  <a:lnTo>
                    <a:pt x="876935" y="0"/>
                  </a:lnTo>
                  <a:lnTo>
                    <a:pt x="876935" y="876922"/>
                  </a:lnTo>
                  <a:lnTo>
                    <a:pt x="438467" y="876922"/>
                  </a:lnTo>
                  <a:close/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928085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876922" y="0"/>
                  </a:moveTo>
                  <a:lnTo>
                    <a:pt x="0" y="0"/>
                  </a:lnTo>
                  <a:lnTo>
                    <a:pt x="0" y="876922"/>
                  </a:lnTo>
                  <a:lnTo>
                    <a:pt x="438454" y="876922"/>
                  </a:lnTo>
                  <a:lnTo>
                    <a:pt x="876922" y="876922"/>
                  </a:lnTo>
                  <a:lnTo>
                    <a:pt x="876922" y="0"/>
                  </a:lnTo>
                  <a:close/>
                </a:path>
              </a:pathLst>
            </a:custGeom>
            <a:solidFill>
              <a:srgbClr val="262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928085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438454" y="876922"/>
                  </a:moveTo>
                  <a:lnTo>
                    <a:pt x="0" y="876922"/>
                  </a:lnTo>
                  <a:lnTo>
                    <a:pt x="0" y="0"/>
                  </a:lnTo>
                  <a:lnTo>
                    <a:pt x="876922" y="0"/>
                  </a:lnTo>
                  <a:lnTo>
                    <a:pt x="876922" y="876922"/>
                  </a:lnTo>
                  <a:lnTo>
                    <a:pt x="438454" y="876922"/>
                  </a:lnTo>
                  <a:close/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575105" y="5595124"/>
              <a:ext cx="1913889" cy="692150"/>
            </a:xfrm>
            <a:custGeom>
              <a:avLst/>
              <a:gdLst/>
              <a:ahLst/>
              <a:cxnLst/>
              <a:rect l="l" t="t" r="r" b="b"/>
              <a:pathLst>
                <a:path w="1913890" h="692150">
                  <a:moveTo>
                    <a:pt x="685800" y="292430"/>
                  </a:moveTo>
                  <a:lnTo>
                    <a:pt x="664591" y="214007"/>
                  </a:lnTo>
                  <a:lnTo>
                    <a:pt x="644880" y="173647"/>
                  </a:lnTo>
                  <a:lnTo>
                    <a:pt x="619848" y="136004"/>
                  </a:lnTo>
                  <a:lnTo>
                    <a:pt x="589622" y="101523"/>
                  </a:lnTo>
                  <a:lnTo>
                    <a:pt x="547865" y="65874"/>
                  </a:lnTo>
                  <a:lnTo>
                    <a:pt x="501751" y="37731"/>
                  </a:lnTo>
                  <a:lnTo>
                    <a:pt x="452107" y="17335"/>
                  </a:lnTo>
                  <a:lnTo>
                    <a:pt x="399770" y="4914"/>
                  </a:lnTo>
                  <a:lnTo>
                    <a:pt x="345567" y="723"/>
                  </a:lnTo>
                  <a:lnTo>
                    <a:pt x="290957" y="4914"/>
                  </a:lnTo>
                  <a:lnTo>
                    <a:pt x="238302" y="17335"/>
                  </a:lnTo>
                  <a:lnTo>
                    <a:pt x="188569" y="37731"/>
                  </a:lnTo>
                  <a:lnTo>
                    <a:pt x="142659" y="65874"/>
                  </a:lnTo>
                  <a:lnTo>
                    <a:pt x="101511" y="101523"/>
                  </a:lnTo>
                  <a:lnTo>
                    <a:pt x="65532" y="143281"/>
                  </a:lnTo>
                  <a:lnTo>
                    <a:pt x="37172" y="189395"/>
                  </a:lnTo>
                  <a:lnTo>
                    <a:pt x="16662" y="239039"/>
                  </a:lnTo>
                  <a:lnTo>
                    <a:pt x="4203" y="291376"/>
                  </a:lnTo>
                  <a:lnTo>
                    <a:pt x="0" y="345592"/>
                  </a:lnTo>
                  <a:lnTo>
                    <a:pt x="4038" y="398919"/>
                  </a:lnTo>
                  <a:lnTo>
                    <a:pt x="16027" y="450519"/>
                  </a:lnTo>
                  <a:lnTo>
                    <a:pt x="35852" y="499668"/>
                  </a:lnTo>
                  <a:lnTo>
                    <a:pt x="63360" y="545731"/>
                  </a:lnTo>
                  <a:lnTo>
                    <a:pt x="96456" y="585749"/>
                  </a:lnTo>
                  <a:lnTo>
                    <a:pt x="134810" y="620242"/>
                  </a:lnTo>
                  <a:lnTo>
                    <a:pt x="177761" y="648792"/>
                  </a:lnTo>
                  <a:lnTo>
                    <a:pt x="224624" y="671004"/>
                  </a:lnTo>
                  <a:lnTo>
                    <a:pt x="226060" y="671728"/>
                  </a:lnTo>
                  <a:lnTo>
                    <a:pt x="232537" y="671728"/>
                  </a:lnTo>
                  <a:lnTo>
                    <a:pt x="235419" y="670293"/>
                  </a:lnTo>
                  <a:lnTo>
                    <a:pt x="237578" y="667410"/>
                  </a:lnTo>
                  <a:lnTo>
                    <a:pt x="239014" y="665251"/>
                  </a:lnTo>
                  <a:lnTo>
                    <a:pt x="239014" y="457174"/>
                  </a:lnTo>
                  <a:lnTo>
                    <a:pt x="234696" y="452145"/>
                  </a:lnTo>
                  <a:lnTo>
                    <a:pt x="136791" y="452145"/>
                  </a:lnTo>
                  <a:lnTo>
                    <a:pt x="136791" y="371500"/>
                  </a:lnTo>
                  <a:lnTo>
                    <a:pt x="233972" y="371500"/>
                  </a:lnTo>
                  <a:lnTo>
                    <a:pt x="239014" y="366458"/>
                  </a:lnTo>
                  <a:lnTo>
                    <a:pt x="239014" y="345592"/>
                  </a:lnTo>
                  <a:lnTo>
                    <a:pt x="246164" y="299656"/>
                  </a:lnTo>
                  <a:lnTo>
                    <a:pt x="266192" y="257556"/>
                  </a:lnTo>
                  <a:lnTo>
                    <a:pt x="296976" y="221297"/>
                  </a:lnTo>
                  <a:lnTo>
                    <a:pt x="336397" y="192887"/>
                  </a:lnTo>
                  <a:lnTo>
                    <a:pt x="382346" y="174371"/>
                  </a:lnTo>
                  <a:lnTo>
                    <a:pt x="432676" y="167754"/>
                  </a:lnTo>
                  <a:lnTo>
                    <a:pt x="480199" y="167754"/>
                  </a:lnTo>
                  <a:lnTo>
                    <a:pt x="480199" y="248399"/>
                  </a:lnTo>
                  <a:lnTo>
                    <a:pt x="432676" y="248399"/>
                  </a:lnTo>
                  <a:lnTo>
                    <a:pt x="409879" y="249885"/>
                  </a:lnTo>
                  <a:lnTo>
                    <a:pt x="370217" y="262051"/>
                  </a:lnTo>
                  <a:lnTo>
                    <a:pt x="339394" y="287667"/>
                  </a:lnTo>
                  <a:lnTo>
                    <a:pt x="322008" y="324294"/>
                  </a:lnTo>
                  <a:lnTo>
                    <a:pt x="319646" y="345592"/>
                  </a:lnTo>
                  <a:lnTo>
                    <a:pt x="319646" y="365747"/>
                  </a:lnTo>
                  <a:lnTo>
                    <a:pt x="324688" y="371500"/>
                  </a:lnTo>
                  <a:lnTo>
                    <a:pt x="379399" y="371500"/>
                  </a:lnTo>
                  <a:lnTo>
                    <a:pt x="385165" y="366458"/>
                  </a:lnTo>
                  <a:lnTo>
                    <a:pt x="385165" y="354228"/>
                  </a:lnTo>
                  <a:lnTo>
                    <a:pt x="380123" y="349186"/>
                  </a:lnTo>
                  <a:lnTo>
                    <a:pt x="341249" y="349186"/>
                  </a:lnTo>
                  <a:lnTo>
                    <a:pt x="341249" y="344868"/>
                  </a:lnTo>
                  <a:lnTo>
                    <a:pt x="349669" y="308838"/>
                  </a:lnTo>
                  <a:lnTo>
                    <a:pt x="371309" y="285013"/>
                  </a:lnTo>
                  <a:lnTo>
                    <a:pt x="400773" y="271868"/>
                  </a:lnTo>
                  <a:lnTo>
                    <a:pt x="432676" y="267830"/>
                  </a:lnTo>
                  <a:lnTo>
                    <a:pt x="496036" y="267830"/>
                  </a:lnTo>
                  <a:lnTo>
                    <a:pt x="501078" y="263512"/>
                  </a:lnTo>
                  <a:lnTo>
                    <a:pt x="501078" y="149034"/>
                  </a:lnTo>
                  <a:lnTo>
                    <a:pt x="496747" y="142557"/>
                  </a:lnTo>
                  <a:lnTo>
                    <a:pt x="432676" y="142557"/>
                  </a:lnTo>
                  <a:lnTo>
                    <a:pt x="392798" y="146494"/>
                  </a:lnTo>
                  <a:lnTo>
                    <a:pt x="353847" y="157937"/>
                  </a:lnTo>
                  <a:lnTo>
                    <a:pt x="317068" y="176263"/>
                  </a:lnTo>
                  <a:lnTo>
                    <a:pt x="283654" y="200875"/>
                  </a:lnTo>
                  <a:lnTo>
                    <a:pt x="255384" y="232041"/>
                  </a:lnTo>
                  <a:lnTo>
                    <a:pt x="234619" y="266649"/>
                  </a:lnTo>
                  <a:lnTo>
                    <a:pt x="221805" y="303834"/>
                  </a:lnTo>
                  <a:lnTo>
                    <a:pt x="217424" y="342709"/>
                  </a:lnTo>
                  <a:lnTo>
                    <a:pt x="217424" y="347027"/>
                  </a:lnTo>
                  <a:lnTo>
                    <a:pt x="120942" y="347027"/>
                  </a:lnTo>
                  <a:lnTo>
                    <a:pt x="115189" y="351345"/>
                  </a:lnTo>
                  <a:lnTo>
                    <a:pt x="115189" y="466547"/>
                  </a:lnTo>
                  <a:lnTo>
                    <a:pt x="120230" y="471576"/>
                  </a:lnTo>
                  <a:lnTo>
                    <a:pt x="217424" y="471576"/>
                  </a:lnTo>
                  <a:lnTo>
                    <a:pt x="217424" y="642213"/>
                  </a:lnTo>
                  <a:lnTo>
                    <a:pt x="174904" y="620458"/>
                  </a:lnTo>
                  <a:lnTo>
                    <a:pt x="136715" y="592912"/>
                  </a:lnTo>
                  <a:lnTo>
                    <a:pt x="103263" y="560273"/>
                  </a:lnTo>
                  <a:lnTo>
                    <a:pt x="74968" y="523227"/>
                  </a:lnTo>
                  <a:lnTo>
                    <a:pt x="52247" y="482473"/>
                  </a:lnTo>
                  <a:lnTo>
                    <a:pt x="35496" y="438696"/>
                  </a:lnTo>
                  <a:lnTo>
                    <a:pt x="25146" y="392595"/>
                  </a:lnTo>
                  <a:lnTo>
                    <a:pt x="21602" y="344868"/>
                  </a:lnTo>
                  <a:lnTo>
                    <a:pt x="25107" y="296913"/>
                  </a:lnTo>
                  <a:lnTo>
                    <a:pt x="35293" y="251167"/>
                  </a:lnTo>
                  <a:lnTo>
                    <a:pt x="51663" y="208127"/>
                  </a:lnTo>
                  <a:lnTo>
                    <a:pt x="73710" y="168300"/>
                  </a:lnTo>
                  <a:lnTo>
                    <a:pt x="100952" y="132168"/>
                  </a:lnTo>
                  <a:lnTo>
                    <a:pt x="132892" y="100241"/>
                  </a:lnTo>
                  <a:lnTo>
                    <a:pt x="169024" y="72986"/>
                  </a:lnTo>
                  <a:lnTo>
                    <a:pt x="208851" y="50939"/>
                  </a:lnTo>
                  <a:lnTo>
                    <a:pt x="251879" y="34569"/>
                  </a:lnTo>
                  <a:lnTo>
                    <a:pt x="297624" y="24396"/>
                  </a:lnTo>
                  <a:lnTo>
                    <a:pt x="345567" y="20891"/>
                  </a:lnTo>
                  <a:lnTo>
                    <a:pt x="393204" y="24422"/>
                  </a:lnTo>
                  <a:lnTo>
                    <a:pt x="438734" y="34696"/>
                  </a:lnTo>
                  <a:lnTo>
                    <a:pt x="481672" y="51181"/>
                  </a:lnTo>
                  <a:lnTo>
                    <a:pt x="521500" y="73355"/>
                  </a:lnTo>
                  <a:lnTo>
                    <a:pt x="557682" y="100723"/>
                  </a:lnTo>
                  <a:lnTo>
                    <a:pt x="589711" y="132753"/>
                  </a:lnTo>
                  <a:lnTo>
                    <a:pt x="617080" y="168935"/>
                  </a:lnTo>
                  <a:lnTo>
                    <a:pt x="639254" y="208762"/>
                  </a:lnTo>
                  <a:lnTo>
                    <a:pt x="655739" y="251701"/>
                  </a:lnTo>
                  <a:lnTo>
                    <a:pt x="666013" y="297230"/>
                  </a:lnTo>
                  <a:lnTo>
                    <a:pt x="669544" y="344868"/>
                  </a:lnTo>
                  <a:lnTo>
                    <a:pt x="666026" y="392811"/>
                  </a:lnTo>
                  <a:lnTo>
                    <a:pt x="655802" y="438556"/>
                  </a:lnTo>
                  <a:lnTo>
                    <a:pt x="639368" y="481596"/>
                  </a:lnTo>
                  <a:lnTo>
                    <a:pt x="617258" y="521423"/>
                  </a:lnTo>
                  <a:lnTo>
                    <a:pt x="589953" y="557555"/>
                  </a:lnTo>
                  <a:lnTo>
                    <a:pt x="557961" y="589495"/>
                  </a:lnTo>
                  <a:lnTo>
                    <a:pt x="521804" y="616737"/>
                  </a:lnTo>
                  <a:lnTo>
                    <a:pt x="481977" y="638784"/>
                  </a:lnTo>
                  <a:lnTo>
                    <a:pt x="439000" y="655154"/>
                  </a:lnTo>
                  <a:lnTo>
                    <a:pt x="393357" y="665340"/>
                  </a:lnTo>
                  <a:lnTo>
                    <a:pt x="345567" y="668845"/>
                  </a:lnTo>
                  <a:lnTo>
                    <a:pt x="341249" y="668845"/>
                  </a:lnTo>
                  <a:lnTo>
                    <a:pt x="341249" y="472300"/>
                  </a:lnTo>
                  <a:lnTo>
                    <a:pt x="496747" y="472300"/>
                  </a:lnTo>
                  <a:lnTo>
                    <a:pt x="502513" y="467982"/>
                  </a:lnTo>
                  <a:lnTo>
                    <a:pt x="502513" y="354228"/>
                  </a:lnTo>
                  <a:lnTo>
                    <a:pt x="497471" y="349186"/>
                  </a:lnTo>
                  <a:lnTo>
                    <a:pt x="421881" y="349186"/>
                  </a:lnTo>
                  <a:lnTo>
                    <a:pt x="416115" y="353504"/>
                  </a:lnTo>
                  <a:lnTo>
                    <a:pt x="416115" y="365747"/>
                  </a:lnTo>
                  <a:lnTo>
                    <a:pt x="421157" y="371500"/>
                  </a:lnTo>
                  <a:lnTo>
                    <a:pt x="480910" y="371500"/>
                  </a:lnTo>
                  <a:lnTo>
                    <a:pt x="480910" y="452145"/>
                  </a:lnTo>
                  <a:lnTo>
                    <a:pt x="325412" y="452145"/>
                  </a:lnTo>
                  <a:lnTo>
                    <a:pt x="319646" y="456463"/>
                  </a:lnTo>
                  <a:lnTo>
                    <a:pt x="319646" y="686841"/>
                  </a:lnTo>
                  <a:lnTo>
                    <a:pt x="324688" y="691172"/>
                  </a:lnTo>
                  <a:lnTo>
                    <a:pt x="329730" y="691883"/>
                  </a:lnTo>
                  <a:lnTo>
                    <a:pt x="345567" y="691883"/>
                  </a:lnTo>
                  <a:lnTo>
                    <a:pt x="399770" y="687679"/>
                  </a:lnTo>
                  <a:lnTo>
                    <a:pt x="452107" y="675271"/>
                  </a:lnTo>
                  <a:lnTo>
                    <a:pt x="501751" y="654875"/>
                  </a:lnTo>
                  <a:lnTo>
                    <a:pt x="547865" y="626732"/>
                  </a:lnTo>
                  <a:lnTo>
                    <a:pt x="589622" y="591096"/>
                  </a:lnTo>
                  <a:lnTo>
                    <a:pt x="625271" y="549325"/>
                  </a:lnTo>
                  <a:lnTo>
                    <a:pt x="653415" y="503212"/>
                  </a:lnTo>
                  <a:lnTo>
                    <a:pt x="673811" y="453567"/>
                  </a:lnTo>
                  <a:lnTo>
                    <a:pt x="685800" y="402996"/>
                  </a:lnTo>
                  <a:lnTo>
                    <a:pt x="685800" y="292430"/>
                  </a:lnTo>
                  <a:close/>
                </a:path>
                <a:path w="1913890" h="692150">
                  <a:moveTo>
                    <a:pt x="1781251" y="221018"/>
                  </a:moveTo>
                  <a:lnTo>
                    <a:pt x="1774164" y="185585"/>
                  </a:lnTo>
                  <a:lnTo>
                    <a:pt x="1759661" y="164007"/>
                  </a:lnTo>
                  <a:lnTo>
                    <a:pt x="1759661" y="221018"/>
                  </a:lnTo>
                  <a:lnTo>
                    <a:pt x="1759661" y="469392"/>
                  </a:lnTo>
                  <a:lnTo>
                    <a:pt x="1754225" y="496290"/>
                  </a:lnTo>
                  <a:lnTo>
                    <a:pt x="1739404" y="518261"/>
                  </a:lnTo>
                  <a:lnTo>
                    <a:pt x="1717433" y="533082"/>
                  </a:lnTo>
                  <a:lnTo>
                    <a:pt x="1690547" y="538505"/>
                  </a:lnTo>
                  <a:lnTo>
                    <a:pt x="1442161" y="538505"/>
                  </a:lnTo>
                  <a:lnTo>
                    <a:pt x="1415249" y="533082"/>
                  </a:lnTo>
                  <a:lnTo>
                    <a:pt x="1393291" y="518261"/>
                  </a:lnTo>
                  <a:lnTo>
                    <a:pt x="1378470" y="496290"/>
                  </a:lnTo>
                  <a:lnTo>
                    <a:pt x="1373047" y="469392"/>
                  </a:lnTo>
                  <a:lnTo>
                    <a:pt x="1373047" y="221018"/>
                  </a:lnTo>
                  <a:lnTo>
                    <a:pt x="1378470" y="194119"/>
                  </a:lnTo>
                  <a:lnTo>
                    <a:pt x="1393291" y="172161"/>
                  </a:lnTo>
                  <a:lnTo>
                    <a:pt x="1415249" y="157340"/>
                  </a:lnTo>
                  <a:lnTo>
                    <a:pt x="1442161" y="151904"/>
                  </a:lnTo>
                  <a:lnTo>
                    <a:pt x="1690547" y="151904"/>
                  </a:lnTo>
                  <a:lnTo>
                    <a:pt x="1717433" y="157340"/>
                  </a:lnTo>
                  <a:lnTo>
                    <a:pt x="1739404" y="172161"/>
                  </a:lnTo>
                  <a:lnTo>
                    <a:pt x="1754225" y="194119"/>
                  </a:lnTo>
                  <a:lnTo>
                    <a:pt x="1759661" y="221018"/>
                  </a:lnTo>
                  <a:lnTo>
                    <a:pt x="1759661" y="164007"/>
                  </a:lnTo>
                  <a:lnTo>
                    <a:pt x="1754797" y="156768"/>
                  </a:lnTo>
                  <a:lnTo>
                    <a:pt x="1747570" y="151904"/>
                  </a:lnTo>
                  <a:lnTo>
                    <a:pt x="1725968" y="137401"/>
                  </a:lnTo>
                  <a:lnTo>
                    <a:pt x="1690547" y="130302"/>
                  </a:lnTo>
                  <a:lnTo>
                    <a:pt x="1442161" y="130302"/>
                  </a:lnTo>
                  <a:lnTo>
                    <a:pt x="1406715" y="137401"/>
                  </a:lnTo>
                  <a:lnTo>
                    <a:pt x="1377899" y="156768"/>
                  </a:lnTo>
                  <a:lnTo>
                    <a:pt x="1358531" y="185585"/>
                  </a:lnTo>
                  <a:lnTo>
                    <a:pt x="1351445" y="221018"/>
                  </a:lnTo>
                  <a:lnTo>
                    <a:pt x="1351445" y="469392"/>
                  </a:lnTo>
                  <a:lnTo>
                    <a:pt x="1358531" y="504825"/>
                  </a:lnTo>
                  <a:lnTo>
                    <a:pt x="1377899" y="533641"/>
                  </a:lnTo>
                  <a:lnTo>
                    <a:pt x="1406715" y="553021"/>
                  </a:lnTo>
                  <a:lnTo>
                    <a:pt x="1442161" y="560095"/>
                  </a:lnTo>
                  <a:lnTo>
                    <a:pt x="1690547" y="560095"/>
                  </a:lnTo>
                  <a:lnTo>
                    <a:pt x="1725968" y="553021"/>
                  </a:lnTo>
                  <a:lnTo>
                    <a:pt x="1747558" y="538505"/>
                  </a:lnTo>
                  <a:lnTo>
                    <a:pt x="1754797" y="533641"/>
                  </a:lnTo>
                  <a:lnTo>
                    <a:pt x="1774164" y="504825"/>
                  </a:lnTo>
                  <a:lnTo>
                    <a:pt x="1781251" y="469392"/>
                  </a:lnTo>
                  <a:lnTo>
                    <a:pt x="1781251" y="221018"/>
                  </a:lnTo>
                  <a:close/>
                </a:path>
                <a:path w="1913890" h="692150">
                  <a:moveTo>
                    <a:pt x="1913712" y="345579"/>
                  </a:moveTo>
                  <a:lnTo>
                    <a:pt x="1909445" y="291020"/>
                  </a:lnTo>
                  <a:lnTo>
                    <a:pt x="1896859" y="238467"/>
                  </a:lnTo>
                  <a:lnTo>
                    <a:pt x="1891398" y="225285"/>
                  </a:lnTo>
                  <a:lnTo>
                    <a:pt x="1891398" y="345579"/>
                  </a:lnTo>
                  <a:lnTo>
                    <a:pt x="1887880" y="393344"/>
                  </a:lnTo>
                  <a:lnTo>
                    <a:pt x="1877656" y="438937"/>
                  </a:lnTo>
                  <a:lnTo>
                    <a:pt x="1861210" y="481850"/>
                  </a:lnTo>
                  <a:lnTo>
                    <a:pt x="1839074" y="521589"/>
                  </a:lnTo>
                  <a:lnTo>
                    <a:pt x="1811743" y="557644"/>
                  </a:lnTo>
                  <a:lnTo>
                    <a:pt x="1779714" y="589534"/>
                  </a:lnTo>
                  <a:lnTo>
                    <a:pt x="1743481" y="616737"/>
                  </a:lnTo>
                  <a:lnTo>
                    <a:pt x="1703565" y="638771"/>
                  </a:lnTo>
                  <a:lnTo>
                    <a:pt x="1660461" y="655129"/>
                  </a:lnTo>
                  <a:lnTo>
                    <a:pt x="1614678" y="665314"/>
                  </a:lnTo>
                  <a:lnTo>
                    <a:pt x="1566697" y="668820"/>
                  </a:lnTo>
                  <a:lnTo>
                    <a:pt x="1518932" y="665314"/>
                  </a:lnTo>
                  <a:lnTo>
                    <a:pt x="1473339" y="655129"/>
                  </a:lnTo>
                  <a:lnTo>
                    <a:pt x="1430413" y="638771"/>
                  </a:lnTo>
                  <a:lnTo>
                    <a:pt x="1390675" y="616737"/>
                  </a:lnTo>
                  <a:lnTo>
                    <a:pt x="1354620" y="589534"/>
                  </a:lnTo>
                  <a:lnTo>
                    <a:pt x="1322730" y="557644"/>
                  </a:lnTo>
                  <a:lnTo>
                    <a:pt x="1295527" y="521589"/>
                  </a:lnTo>
                  <a:lnTo>
                    <a:pt x="1273492" y="481850"/>
                  </a:lnTo>
                  <a:lnTo>
                    <a:pt x="1257134" y="438937"/>
                  </a:lnTo>
                  <a:lnTo>
                    <a:pt x="1246949" y="393344"/>
                  </a:lnTo>
                  <a:lnTo>
                    <a:pt x="1243444" y="345579"/>
                  </a:lnTo>
                  <a:lnTo>
                    <a:pt x="1246949" y="297446"/>
                  </a:lnTo>
                  <a:lnTo>
                    <a:pt x="1257134" y="251561"/>
                  </a:lnTo>
                  <a:lnTo>
                    <a:pt x="1273492" y="208407"/>
                  </a:lnTo>
                  <a:lnTo>
                    <a:pt x="1295527" y="168478"/>
                  </a:lnTo>
                  <a:lnTo>
                    <a:pt x="1322730" y="132283"/>
                  </a:lnTo>
                  <a:lnTo>
                    <a:pt x="1354620" y="100304"/>
                  </a:lnTo>
                  <a:lnTo>
                    <a:pt x="1390675" y="73025"/>
                  </a:lnTo>
                  <a:lnTo>
                    <a:pt x="1430413" y="50952"/>
                  </a:lnTo>
                  <a:lnTo>
                    <a:pt x="1473339" y="34582"/>
                  </a:lnTo>
                  <a:lnTo>
                    <a:pt x="1518932" y="24396"/>
                  </a:lnTo>
                  <a:lnTo>
                    <a:pt x="1566697" y="20891"/>
                  </a:lnTo>
                  <a:lnTo>
                    <a:pt x="1614678" y="24396"/>
                  </a:lnTo>
                  <a:lnTo>
                    <a:pt x="1660461" y="34582"/>
                  </a:lnTo>
                  <a:lnTo>
                    <a:pt x="1703565" y="50952"/>
                  </a:lnTo>
                  <a:lnTo>
                    <a:pt x="1743481" y="73025"/>
                  </a:lnTo>
                  <a:lnTo>
                    <a:pt x="1779714" y="100304"/>
                  </a:lnTo>
                  <a:lnTo>
                    <a:pt x="1811743" y="132283"/>
                  </a:lnTo>
                  <a:lnTo>
                    <a:pt x="1839074" y="168478"/>
                  </a:lnTo>
                  <a:lnTo>
                    <a:pt x="1861210" y="208407"/>
                  </a:lnTo>
                  <a:lnTo>
                    <a:pt x="1877656" y="251561"/>
                  </a:lnTo>
                  <a:lnTo>
                    <a:pt x="1887880" y="297446"/>
                  </a:lnTo>
                  <a:lnTo>
                    <a:pt x="1891398" y="345579"/>
                  </a:lnTo>
                  <a:lnTo>
                    <a:pt x="1891398" y="225285"/>
                  </a:lnTo>
                  <a:lnTo>
                    <a:pt x="1876247" y="188709"/>
                  </a:lnTo>
                  <a:lnTo>
                    <a:pt x="1847926" y="142557"/>
                  </a:lnTo>
                  <a:lnTo>
                    <a:pt x="1812201" y="100799"/>
                  </a:lnTo>
                  <a:lnTo>
                    <a:pt x="1770786" y="65151"/>
                  </a:lnTo>
                  <a:lnTo>
                    <a:pt x="1724799" y="37007"/>
                  </a:lnTo>
                  <a:lnTo>
                    <a:pt x="1685480" y="20891"/>
                  </a:lnTo>
                  <a:lnTo>
                    <a:pt x="1675053" y="16611"/>
                  </a:lnTo>
                  <a:lnTo>
                    <a:pt x="1622323" y="4191"/>
                  </a:lnTo>
                  <a:lnTo>
                    <a:pt x="1567421" y="0"/>
                  </a:lnTo>
                  <a:lnTo>
                    <a:pt x="1513230" y="4191"/>
                  </a:lnTo>
                  <a:lnTo>
                    <a:pt x="1460931" y="16611"/>
                  </a:lnTo>
                  <a:lnTo>
                    <a:pt x="1411401" y="37007"/>
                  </a:lnTo>
                  <a:lnTo>
                    <a:pt x="1365491" y="65151"/>
                  </a:lnTo>
                  <a:lnTo>
                    <a:pt x="1324076" y="100799"/>
                  </a:lnTo>
                  <a:lnTo>
                    <a:pt x="1288364" y="142557"/>
                  </a:lnTo>
                  <a:lnTo>
                    <a:pt x="1260043" y="188709"/>
                  </a:lnTo>
                  <a:lnTo>
                    <a:pt x="1239431" y="238467"/>
                  </a:lnTo>
                  <a:lnTo>
                    <a:pt x="1226832" y="291020"/>
                  </a:lnTo>
                  <a:lnTo>
                    <a:pt x="1222565" y="345579"/>
                  </a:lnTo>
                  <a:lnTo>
                    <a:pt x="1226832" y="399770"/>
                  </a:lnTo>
                  <a:lnTo>
                    <a:pt x="1239431" y="452056"/>
                  </a:lnTo>
                  <a:lnTo>
                    <a:pt x="1260043" y="501586"/>
                  </a:lnTo>
                  <a:lnTo>
                    <a:pt x="1288364" y="547497"/>
                  </a:lnTo>
                  <a:lnTo>
                    <a:pt x="1324076" y="588911"/>
                  </a:lnTo>
                  <a:lnTo>
                    <a:pt x="1365491" y="624890"/>
                  </a:lnTo>
                  <a:lnTo>
                    <a:pt x="1411401" y="653249"/>
                  </a:lnTo>
                  <a:lnTo>
                    <a:pt x="1460931" y="673760"/>
                  </a:lnTo>
                  <a:lnTo>
                    <a:pt x="1511452" y="685800"/>
                  </a:lnTo>
                  <a:lnTo>
                    <a:pt x="1622031" y="685800"/>
                  </a:lnTo>
                  <a:lnTo>
                    <a:pt x="1687512" y="668820"/>
                  </a:lnTo>
                  <a:lnTo>
                    <a:pt x="1740585" y="644664"/>
                  </a:lnTo>
                  <a:lnTo>
                    <a:pt x="1778025" y="619417"/>
                  </a:lnTo>
                  <a:lnTo>
                    <a:pt x="1812201" y="588911"/>
                  </a:lnTo>
                  <a:lnTo>
                    <a:pt x="1847926" y="547497"/>
                  </a:lnTo>
                  <a:lnTo>
                    <a:pt x="1876247" y="501586"/>
                  </a:lnTo>
                  <a:lnTo>
                    <a:pt x="1896859" y="452056"/>
                  </a:lnTo>
                  <a:lnTo>
                    <a:pt x="1909445" y="399770"/>
                  </a:lnTo>
                  <a:lnTo>
                    <a:pt x="1913712" y="345579"/>
                  </a:lnTo>
                  <a:close/>
                </a:path>
              </a:pathLst>
            </a:custGeom>
            <a:solidFill>
              <a:srgbClr val="F8FAF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0944" y="5781573"/>
              <a:ext cx="257022" cy="272148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0020959" y="5595112"/>
              <a:ext cx="691515" cy="685800"/>
            </a:xfrm>
            <a:custGeom>
              <a:avLst/>
              <a:gdLst/>
              <a:ahLst/>
              <a:cxnLst/>
              <a:rect l="l" t="t" r="r" b="b"/>
              <a:pathLst>
                <a:path w="691515" h="685800">
                  <a:moveTo>
                    <a:pt x="344855" y="0"/>
                  </a:moveTo>
                  <a:lnTo>
                    <a:pt x="290660" y="4193"/>
                  </a:lnTo>
                  <a:lnTo>
                    <a:pt x="238362" y="16612"/>
                  </a:lnTo>
                  <a:lnTo>
                    <a:pt x="188828" y="37013"/>
                  </a:lnTo>
                  <a:lnTo>
                    <a:pt x="142923" y="65157"/>
                  </a:lnTo>
                  <a:lnTo>
                    <a:pt x="101511" y="100799"/>
                  </a:lnTo>
                  <a:lnTo>
                    <a:pt x="65794" y="142563"/>
                  </a:lnTo>
                  <a:lnTo>
                    <a:pt x="37474" y="188718"/>
                  </a:lnTo>
                  <a:lnTo>
                    <a:pt x="16862" y="238468"/>
                  </a:lnTo>
                  <a:lnTo>
                    <a:pt x="4267" y="291020"/>
                  </a:lnTo>
                  <a:lnTo>
                    <a:pt x="0" y="345579"/>
                  </a:lnTo>
                  <a:lnTo>
                    <a:pt x="4267" y="399773"/>
                  </a:lnTo>
                  <a:lnTo>
                    <a:pt x="16862" y="452068"/>
                  </a:lnTo>
                  <a:lnTo>
                    <a:pt x="37474" y="501598"/>
                  </a:lnTo>
                  <a:lnTo>
                    <a:pt x="65794" y="547500"/>
                  </a:lnTo>
                  <a:lnTo>
                    <a:pt x="101511" y="588911"/>
                  </a:lnTo>
                  <a:lnTo>
                    <a:pt x="142923" y="624901"/>
                  </a:lnTo>
                  <a:lnTo>
                    <a:pt x="188828" y="653255"/>
                  </a:lnTo>
                  <a:lnTo>
                    <a:pt x="238362" y="673765"/>
                  </a:lnTo>
                  <a:lnTo>
                    <a:pt x="288881" y="685799"/>
                  </a:lnTo>
                  <a:lnTo>
                    <a:pt x="399459" y="685799"/>
                  </a:lnTo>
                  <a:lnTo>
                    <a:pt x="435198" y="678822"/>
                  </a:lnTo>
                  <a:lnTo>
                    <a:pt x="464944" y="668820"/>
                  </a:lnTo>
                  <a:lnTo>
                    <a:pt x="344855" y="668820"/>
                  </a:lnTo>
                  <a:lnTo>
                    <a:pt x="297082" y="665315"/>
                  </a:lnTo>
                  <a:lnTo>
                    <a:pt x="251488" y="655135"/>
                  </a:lnTo>
                  <a:lnTo>
                    <a:pt x="208571" y="638779"/>
                  </a:lnTo>
                  <a:lnTo>
                    <a:pt x="168831" y="616748"/>
                  </a:lnTo>
                  <a:lnTo>
                    <a:pt x="132769" y="589540"/>
                  </a:lnTo>
                  <a:lnTo>
                    <a:pt x="100883" y="557655"/>
                  </a:lnTo>
                  <a:lnTo>
                    <a:pt x="73675" y="521594"/>
                  </a:lnTo>
                  <a:lnTo>
                    <a:pt x="51643" y="481856"/>
                  </a:lnTo>
                  <a:lnTo>
                    <a:pt x="35287" y="438941"/>
                  </a:lnTo>
                  <a:lnTo>
                    <a:pt x="25107" y="393349"/>
                  </a:lnTo>
                  <a:lnTo>
                    <a:pt x="21602" y="345579"/>
                  </a:lnTo>
                  <a:lnTo>
                    <a:pt x="25107" y="297449"/>
                  </a:lnTo>
                  <a:lnTo>
                    <a:pt x="35287" y="251562"/>
                  </a:lnTo>
                  <a:lnTo>
                    <a:pt x="51643" y="208411"/>
                  </a:lnTo>
                  <a:lnTo>
                    <a:pt x="73675" y="168490"/>
                  </a:lnTo>
                  <a:lnTo>
                    <a:pt x="100883" y="132290"/>
                  </a:lnTo>
                  <a:lnTo>
                    <a:pt x="132769" y="100307"/>
                  </a:lnTo>
                  <a:lnTo>
                    <a:pt x="168831" y="73033"/>
                  </a:lnTo>
                  <a:lnTo>
                    <a:pt x="208571" y="50961"/>
                  </a:lnTo>
                  <a:lnTo>
                    <a:pt x="251488" y="34584"/>
                  </a:lnTo>
                  <a:lnTo>
                    <a:pt x="297082" y="24396"/>
                  </a:lnTo>
                  <a:lnTo>
                    <a:pt x="344855" y="20891"/>
                  </a:lnTo>
                  <a:lnTo>
                    <a:pt x="462918" y="20891"/>
                  </a:lnTo>
                  <a:lnTo>
                    <a:pt x="452482" y="16612"/>
                  </a:lnTo>
                  <a:lnTo>
                    <a:pt x="399757" y="4193"/>
                  </a:lnTo>
                  <a:lnTo>
                    <a:pt x="344855" y="0"/>
                  </a:lnTo>
                  <a:close/>
                </a:path>
                <a:path w="691515" h="685800">
                  <a:moveTo>
                    <a:pt x="462918" y="20891"/>
                  </a:moveTo>
                  <a:lnTo>
                    <a:pt x="344855" y="20891"/>
                  </a:lnTo>
                  <a:lnTo>
                    <a:pt x="392988" y="24396"/>
                  </a:lnTo>
                  <a:lnTo>
                    <a:pt x="438878" y="34584"/>
                  </a:lnTo>
                  <a:lnTo>
                    <a:pt x="482031" y="50961"/>
                  </a:lnTo>
                  <a:lnTo>
                    <a:pt x="521954" y="73033"/>
                  </a:lnTo>
                  <a:lnTo>
                    <a:pt x="558155" y="100307"/>
                  </a:lnTo>
                  <a:lnTo>
                    <a:pt x="590139" y="132290"/>
                  </a:lnTo>
                  <a:lnTo>
                    <a:pt x="617414" y="168490"/>
                  </a:lnTo>
                  <a:lnTo>
                    <a:pt x="639486" y="208411"/>
                  </a:lnTo>
                  <a:lnTo>
                    <a:pt x="655863" y="251562"/>
                  </a:lnTo>
                  <a:lnTo>
                    <a:pt x="666051" y="297449"/>
                  </a:lnTo>
                  <a:lnTo>
                    <a:pt x="669556" y="345579"/>
                  </a:lnTo>
                  <a:lnTo>
                    <a:pt x="666018" y="393349"/>
                  </a:lnTo>
                  <a:lnTo>
                    <a:pt x="655746" y="438941"/>
                  </a:lnTo>
                  <a:lnTo>
                    <a:pt x="639251" y="481856"/>
                  </a:lnTo>
                  <a:lnTo>
                    <a:pt x="617048" y="521594"/>
                  </a:lnTo>
                  <a:lnTo>
                    <a:pt x="589649" y="557655"/>
                  </a:lnTo>
                  <a:lnTo>
                    <a:pt x="557567" y="589540"/>
                  </a:lnTo>
                  <a:lnTo>
                    <a:pt x="521315" y="616748"/>
                  </a:lnTo>
                  <a:lnTo>
                    <a:pt x="481404" y="638779"/>
                  </a:lnTo>
                  <a:lnTo>
                    <a:pt x="438349" y="655135"/>
                  </a:lnTo>
                  <a:lnTo>
                    <a:pt x="392662" y="665315"/>
                  </a:lnTo>
                  <a:lnTo>
                    <a:pt x="344855" y="668820"/>
                  </a:lnTo>
                  <a:lnTo>
                    <a:pt x="464944" y="668820"/>
                  </a:lnTo>
                  <a:lnTo>
                    <a:pt x="518020" y="644665"/>
                  </a:lnTo>
                  <a:lnTo>
                    <a:pt x="555459" y="619427"/>
                  </a:lnTo>
                  <a:lnTo>
                    <a:pt x="589635" y="588911"/>
                  </a:lnTo>
                  <a:lnTo>
                    <a:pt x="625353" y="547500"/>
                  </a:lnTo>
                  <a:lnTo>
                    <a:pt x="653676" y="501598"/>
                  </a:lnTo>
                  <a:lnTo>
                    <a:pt x="674292" y="452068"/>
                  </a:lnTo>
                  <a:lnTo>
                    <a:pt x="686890" y="399773"/>
                  </a:lnTo>
                  <a:lnTo>
                    <a:pt x="691159" y="345579"/>
                  </a:lnTo>
                  <a:lnTo>
                    <a:pt x="686890" y="291020"/>
                  </a:lnTo>
                  <a:lnTo>
                    <a:pt x="674292" y="238468"/>
                  </a:lnTo>
                  <a:lnTo>
                    <a:pt x="653676" y="188718"/>
                  </a:lnTo>
                  <a:lnTo>
                    <a:pt x="625353" y="142563"/>
                  </a:lnTo>
                  <a:lnTo>
                    <a:pt x="589635" y="100799"/>
                  </a:lnTo>
                  <a:lnTo>
                    <a:pt x="548217" y="65157"/>
                  </a:lnTo>
                  <a:lnTo>
                    <a:pt x="502234" y="37013"/>
                  </a:lnTo>
                  <a:lnTo>
                    <a:pt x="462918" y="20891"/>
                  </a:lnTo>
                  <a:close/>
                </a:path>
              </a:pathLst>
            </a:custGeom>
            <a:solidFill>
              <a:srgbClr val="F8FAF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80066" y="5873013"/>
              <a:ext cx="95034" cy="241173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65664" y="5741263"/>
              <a:ext cx="109435" cy="109435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10324782" y="5873013"/>
              <a:ext cx="255904" cy="241300"/>
            </a:xfrm>
            <a:custGeom>
              <a:avLst/>
              <a:gdLst/>
              <a:ahLst/>
              <a:cxnLst/>
              <a:rect l="l" t="t" r="r" b="b"/>
              <a:pathLst>
                <a:path w="255904" h="241300">
                  <a:moveTo>
                    <a:pt x="141833" y="0"/>
                  </a:moveTo>
                  <a:lnTo>
                    <a:pt x="125891" y="956"/>
                  </a:lnTo>
                  <a:lnTo>
                    <a:pt x="110423" y="3870"/>
                  </a:lnTo>
                  <a:lnTo>
                    <a:pt x="95359" y="8808"/>
                  </a:lnTo>
                  <a:lnTo>
                    <a:pt x="80632" y="15836"/>
                  </a:lnTo>
                  <a:lnTo>
                    <a:pt x="80632" y="5041"/>
                  </a:lnTo>
                  <a:lnTo>
                    <a:pt x="76314" y="0"/>
                  </a:lnTo>
                  <a:lnTo>
                    <a:pt x="11518" y="0"/>
                  </a:lnTo>
                  <a:lnTo>
                    <a:pt x="5765" y="0"/>
                  </a:lnTo>
                  <a:lnTo>
                    <a:pt x="0" y="4318"/>
                  </a:lnTo>
                  <a:lnTo>
                    <a:pt x="0" y="235419"/>
                  </a:lnTo>
                  <a:lnTo>
                    <a:pt x="5029" y="241173"/>
                  </a:lnTo>
                  <a:lnTo>
                    <a:pt x="89992" y="241173"/>
                  </a:lnTo>
                  <a:lnTo>
                    <a:pt x="95745" y="236131"/>
                  </a:lnTo>
                  <a:lnTo>
                    <a:pt x="95745" y="151180"/>
                  </a:lnTo>
                  <a:lnTo>
                    <a:pt x="97084" y="131470"/>
                  </a:lnTo>
                  <a:lnTo>
                    <a:pt x="102138" y="113380"/>
                  </a:lnTo>
                  <a:lnTo>
                    <a:pt x="112456" y="100151"/>
                  </a:lnTo>
                  <a:lnTo>
                    <a:pt x="129590" y="95021"/>
                  </a:lnTo>
                  <a:lnTo>
                    <a:pt x="142226" y="97912"/>
                  </a:lnTo>
                  <a:lnTo>
                    <a:pt x="151282" y="105732"/>
                  </a:lnTo>
                  <a:lnTo>
                    <a:pt x="157233" y="117197"/>
                  </a:lnTo>
                  <a:lnTo>
                    <a:pt x="160553" y="131025"/>
                  </a:lnTo>
                  <a:lnTo>
                    <a:pt x="161264" y="136779"/>
                  </a:lnTo>
                  <a:lnTo>
                    <a:pt x="165582" y="140385"/>
                  </a:lnTo>
                  <a:lnTo>
                    <a:pt x="177101" y="140385"/>
                  </a:lnTo>
                  <a:lnTo>
                    <a:pt x="182143" y="134620"/>
                  </a:lnTo>
                  <a:lnTo>
                    <a:pt x="180708" y="128866"/>
                  </a:lnTo>
                  <a:lnTo>
                    <a:pt x="174520" y="105021"/>
                  </a:lnTo>
                  <a:lnTo>
                    <a:pt x="163609" y="87652"/>
                  </a:lnTo>
                  <a:lnTo>
                    <a:pt x="148109" y="77031"/>
                  </a:lnTo>
                  <a:lnTo>
                    <a:pt x="128155" y="73431"/>
                  </a:lnTo>
                  <a:lnTo>
                    <a:pt x="104721" y="78696"/>
                  </a:lnTo>
                  <a:lnTo>
                    <a:pt x="87563" y="93951"/>
                  </a:lnTo>
                  <a:lnTo>
                    <a:pt x="77020" y="118383"/>
                  </a:lnTo>
                  <a:lnTo>
                    <a:pt x="73431" y="151180"/>
                  </a:lnTo>
                  <a:lnTo>
                    <a:pt x="73431" y="218135"/>
                  </a:lnTo>
                  <a:lnTo>
                    <a:pt x="21590" y="218135"/>
                  </a:lnTo>
                  <a:lnTo>
                    <a:pt x="21590" y="22313"/>
                  </a:lnTo>
                  <a:lnTo>
                    <a:pt x="58318" y="22313"/>
                  </a:lnTo>
                  <a:lnTo>
                    <a:pt x="58318" y="39598"/>
                  </a:lnTo>
                  <a:lnTo>
                    <a:pt x="59029" y="43192"/>
                  </a:lnTo>
                  <a:lnTo>
                    <a:pt x="61912" y="45351"/>
                  </a:lnTo>
                  <a:lnTo>
                    <a:pt x="66230" y="46786"/>
                  </a:lnTo>
                  <a:lnTo>
                    <a:pt x="70548" y="46786"/>
                  </a:lnTo>
                  <a:lnTo>
                    <a:pt x="74879" y="45351"/>
                  </a:lnTo>
                  <a:lnTo>
                    <a:pt x="89683" y="35376"/>
                  </a:lnTo>
                  <a:lnTo>
                    <a:pt x="105837" y="28165"/>
                  </a:lnTo>
                  <a:lnTo>
                    <a:pt x="123069" y="23788"/>
                  </a:lnTo>
                  <a:lnTo>
                    <a:pt x="141109" y="22313"/>
                  </a:lnTo>
                  <a:lnTo>
                    <a:pt x="181821" y="31448"/>
                  </a:lnTo>
                  <a:lnTo>
                    <a:pt x="210318" y="55432"/>
                  </a:lnTo>
                  <a:lnTo>
                    <a:pt x="227070" y="89136"/>
                  </a:lnTo>
                  <a:lnTo>
                    <a:pt x="232549" y="127431"/>
                  </a:lnTo>
                  <a:lnTo>
                    <a:pt x="232549" y="218135"/>
                  </a:lnTo>
                  <a:lnTo>
                    <a:pt x="180708" y="218135"/>
                  </a:lnTo>
                  <a:lnTo>
                    <a:pt x="180708" y="176377"/>
                  </a:lnTo>
                  <a:lnTo>
                    <a:pt x="176390" y="172059"/>
                  </a:lnTo>
                  <a:lnTo>
                    <a:pt x="164871" y="172059"/>
                  </a:lnTo>
                  <a:lnTo>
                    <a:pt x="160553" y="176377"/>
                  </a:lnTo>
                  <a:lnTo>
                    <a:pt x="160553" y="234696"/>
                  </a:lnTo>
                  <a:lnTo>
                    <a:pt x="164871" y="239737"/>
                  </a:lnTo>
                  <a:lnTo>
                    <a:pt x="250545" y="239737"/>
                  </a:lnTo>
                  <a:lnTo>
                    <a:pt x="255587" y="235419"/>
                  </a:lnTo>
                  <a:lnTo>
                    <a:pt x="255587" y="125984"/>
                  </a:lnTo>
                  <a:lnTo>
                    <a:pt x="247328" y="74714"/>
                  </a:lnTo>
                  <a:lnTo>
                    <a:pt x="224085" y="34917"/>
                  </a:lnTo>
                  <a:lnTo>
                    <a:pt x="188154" y="9156"/>
                  </a:lnTo>
                  <a:lnTo>
                    <a:pt x="141833" y="0"/>
                  </a:lnTo>
                  <a:close/>
                </a:path>
              </a:pathLst>
            </a:custGeom>
            <a:solidFill>
              <a:srgbClr val="F8FAF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037110" y="1368259"/>
            <a:ext cx="6287770" cy="2219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400" spc="-315">
                <a:latin typeface="Microsoft Sans Serif"/>
                <a:cs typeface="Microsoft Sans Serif"/>
              </a:rPr>
              <a:t>Thanks!</a:t>
            </a:r>
            <a:endParaRPr sz="14400">
              <a:latin typeface="Microsoft Sans Serif"/>
              <a:cs typeface="Microsoft Sans Serif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188416" y="3724021"/>
            <a:ext cx="3913504" cy="143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2300" spc="135" b="1">
                <a:solidFill>
                  <a:srgbClr val="262425"/>
                </a:solidFill>
                <a:latin typeface="Trebuchet MS"/>
                <a:cs typeface="Trebuchet MS"/>
              </a:rPr>
              <a:t>Do</a:t>
            </a:r>
            <a:r>
              <a:rPr dirty="0" sz="2300" spc="-16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00" spc="50" b="1">
                <a:solidFill>
                  <a:srgbClr val="262425"/>
                </a:solidFill>
                <a:latin typeface="Trebuchet MS"/>
                <a:cs typeface="Trebuchet MS"/>
              </a:rPr>
              <a:t>you</a:t>
            </a:r>
            <a:r>
              <a:rPr dirty="0" sz="2300" spc="-8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00" b="1">
                <a:solidFill>
                  <a:srgbClr val="262425"/>
                </a:solidFill>
                <a:latin typeface="Trebuchet MS"/>
                <a:cs typeface="Trebuchet MS"/>
              </a:rPr>
              <a:t>have</a:t>
            </a:r>
            <a:r>
              <a:rPr dirty="0" sz="2300" spc="-8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00" spc="50" b="1">
                <a:solidFill>
                  <a:srgbClr val="262425"/>
                </a:solidFill>
                <a:latin typeface="Trebuchet MS"/>
                <a:cs typeface="Trebuchet MS"/>
              </a:rPr>
              <a:t>any</a:t>
            </a:r>
            <a:r>
              <a:rPr dirty="0" sz="2300" spc="-15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00" spc="60" b="1">
                <a:solidFill>
                  <a:srgbClr val="262425"/>
                </a:solidFill>
                <a:latin typeface="Trebuchet MS"/>
                <a:cs typeface="Trebuchet MS"/>
              </a:rPr>
              <a:t>questions?</a:t>
            </a:r>
            <a:endParaRPr sz="2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2300" spc="-10">
                <a:solidFill>
                  <a:srgbClr val="262425"/>
                </a:solidFill>
                <a:latin typeface="Trebuchet MS"/>
                <a:cs typeface="Trebuchet MS"/>
                <a:hlinkClick r:id="rId5"/>
              </a:rPr>
              <a:t>youremail@freepik.com</a:t>
            </a:r>
            <a:endParaRPr sz="2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2300" spc="-65">
                <a:solidFill>
                  <a:srgbClr val="262425"/>
                </a:solidFill>
                <a:latin typeface="Trebuchet MS"/>
                <a:cs typeface="Trebuchet MS"/>
              </a:rPr>
              <a:t>+34</a:t>
            </a:r>
            <a:r>
              <a:rPr dirty="0" sz="2300" spc="-10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00" spc="105">
                <a:solidFill>
                  <a:srgbClr val="262425"/>
                </a:solidFill>
                <a:latin typeface="Trebuchet MS"/>
                <a:cs typeface="Trebuchet MS"/>
              </a:rPr>
              <a:t>654</a:t>
            </a:r>
            <a:r>
              <a:rPr dirty="0" sz="2300" spc="-10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00" spc="-55">
                <a:solidFill>
                  <a:srgbClr val="262425"/>
                </a:solidFill>
                <a:latin typeface="Trebuchet MS"/>
                <a:cs typeface="Trebuchet MS"/>
              </a:rPr>
              <a:t>321</a:t>
            </a:r>
            <a:r>
              <a:rPr dirty="0" sz="2300" spc="-9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00" spc="-25">
                <a:solidFill>
                  <a:srgbClr val="262425"/>
                </a:solidFill>
                <a:latin typeface="Trebuchet MS"/>
                <a:cs typeface="Trebuchet MS"/>
              </a:rPr>
              <a:t>432</a:t>
            </a:r>
            <a:endParaRPr sz="2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2300" spc="-10">
                <a:solidFill>
                  <a:srgbClr val="262425"/>
                </a:solidFill>
                <a:latin typeface="Trebuchet MS"/>
                <a:cs typeface="Trebuchet MS"/>
              </a:rPr>
              <a:t>yourwebsite.com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42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2024-11-04T13:13:39Z</dcterms:created>
  <dcterms:modified xsi:type="dcterms:W3CDTF">2024-11-04T13:13:39Z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2024-11-04T00:00:00Z</vt:filetime>
  </property>
  <property fmtid="{D5CDD505-2E9C-101B-9397-08002B2CF9AE}" pid="5" name="Producer">
    <vt:lpwstr>GPL Ghostscript 10.04.0</vt:lpwstr>
  </property>
</Properties>
</file>