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4" d="100"/>
          <a:sy n="154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14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velog" TargetMode="External"/><Relationship Id="rId13" Type="http://schemas.openxmlformats.org/officeDocument/2006/relationships/hyperlink" Target="&#45208;&#47924;&#50948;&#53412;" TargetMode="External"/><Relationship Id="rId18" Type="http://schemas.openxmlformats.org/officeDocument/2006/relationships/hyperlink" Target="https://pso62.tistory.com/entry/NodeJS%EC%9D%98-%EC%9E%A5%EC%A0%90%EA%B3%BC-%EB%8B%A8%EC%A0%90" TargetMode="External"/><Relationship Id="rId3" Type="http://schemas.openxmlformats.org/officeDocument/2006/relationships/hyperlink" Target="https://bamtory29.tistory.com/entry/Nodejs%EC%9D%98-%EC%86%8C%EA%B0%9C%EC%99%80-%ED%8A%B9%EC%A7%95" TargetMode="External"/><Relationship Id="rId7" Type="http://schemas.openxmlformats.org/officeDocument/2006/relationships/hyperlink" Target="https://velog.io/@deannn/Node.js-Node.js%EC%9D%98-%EC%86%8C%EA%B0%9C%EC%99%80-%ED%8A%B9%EC%A7%95" TargetMode="External"/><Relationship Id="rId12" Type="http://schemas.openxmlformats.org/officeDocument/2006/relationships/hyperlink" Target="https://namu.wiki/w/Node.js?from=%EB%81%84%ED%88%AC%EC%98%A8%EB%9D%BC%EC%9D%B8" TargetMode="External"/><Relationship Id="rId17" Type="http://schemas.openxmlformats.org/officeDocument/2006/relationships/hyperlink" Target="Contributor9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adjh54.tistory.com/4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&#51060;&#47004;&#49436;" TargetMode="External"/><Relationship Id="rId11" Type="http://schemas.openxmlformats.org/officeDocument/2006/relationships/hyperlink" Target="https://velog.io/@warmwhiten/Node.js%EC%9D%98-%EC%97%AD%EC%82%AC-%EA%B0%84%EB%8B%A8%ED%95%98%EA%B2%8C-%EC%82%B4%ED%8E%B4%EB%B3%B4%EA%B8%B0" TargetMode="External"/><Relationship Id="rId5" Type="http://schemas.openxmlformats.org/officeDocument/2006/relationships/hyperlink" Target="https://www.elancer.co.kr/blog/detail/206" TargetMode="External"/><Relationship Id="rId15" Type="http://schemas.openxmlformats.org/officeDocument/2006/relationships/hyperlink" Target="https://velog.io/@do_ng_iill/Node.js-%ED%95%B5%EC%8B%AC-%EA%B0%9C%EB%85%90%EC%9E%A5%EB%8B%A8%EC%A0%90-%EC%A0%95%EB%A6%AC" TargetMode="External"/><Relationship Id="rId10" Type="http://schemas.openxmlformats.org/officeDocument/2006/relationships/hyperlink" Target="Wikipedia" TargetMode="External"/><Relationship Id="rId4" Type="http://schemas.openxmlformats.org/officeDocument/2006/relationships/hyperlink" Target="&#54000;&#49828;&#53664;&#47532;" TargetMode="External"/><Relationship Id="rId9" Type="http://schemas.openxmlformats.org/officeDocument/2006/relationships/hyperlink" Target="https://ko.wikipedia.org/wiki/Node.js" TargetMode="External"/><Relationship Id="rId14" Type="http://schemas.openxmlformats.org/officeDocument/2006/relationships/hyperlink" Target="https://coding-yesung.tistory.com/15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363636"/>
                </a:solidFill>
              </a:rPr>
              <a:t>Node.js 소개 및 활용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결론 및 Q&amp;A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중요성과 Q&amp;A 세션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현대 웹 개발에서 중요한 역할을 하고 있으며, 비동기 프로그래밍과 모듈 시스템을 통해 효율적인 애플리케이션 개발을 가능하게 합니다. 질문이 있으시면 지금 해주시기 바랍니다.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결론을 강조하는 큰 글씨를 사용하고, Q&amp;A 세션을 위한 질문 박스를 배치.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부록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lnSpc>
                <a:spcPts val="10000"/>
              </a:lnSpc>
              <a:spcBef>
                <a:spcPts val="100"/>
              </a:spcBef>
              <a:buSzPct val="100000"/>
              <a:buChar char="•"/>
            </a:pPr>
            <a:r>
              <a:rPr lang="en-US" sz="900" b="1" dirty="0">
                <a:solidFill>
                  <a:srgbClr val="363636"/>
                </a:solidFill>
              </a:rPr>
              <a:t>• [Node.js] Node.js의 소개와 특징 - 밤의 공간 - 티스토리 : </a:t>
            </a:r>
            <a:r>
              <a:rPr lang="en-US" sz="900" u="sng" dirty="0">
                <a:solidFill>
                  <a:srgbClr val="36363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https://bamtory29.tistory.com/entry/Nodejs%EC%9D%98-%EC%86%8C%EA%B0%9C%EC%99%80-%ED%8A%B9%EC%A7%95</a:t>
            </a:r>
            <a:r>
              <a:rPr lang="en-US" sz="900" u="sng" dirty="0">
                <a:solidFill>
                  <a:srgbClr val="36363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(티스토리)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 js란, 개념부터 특징까지 기업들이 사용하는 이유를 ... : </a:t>
            </a:r>
            <a:r>
              <a:rPr lang="en-US" sz="900" u="sng" dirty="0">
                <a:solidFill>
                  <a:srgbClr val="36363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https://www.elancer.co.kr/blog/detail/206</a:t>
            </a:r>
            <a:r>
              <a:rPr lang="en-US" sz="900" u="sng" dirty="0">
                <a:solidFill>
                  <a:srgbClr val="36363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(이랜서)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[Node.js] Node.js의 소개와 특징 및 작동 원리 : </a:t>
            </a:r>
            <a:r>
              <a:rPr lang="en-US" sz="900" u="sng" dirty="0">
                <a:solidFill>
                  <a:srgbClr val="363636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https://velog.io/@deannn/Node.js-Node.js%EC%9D%98-%EC%86%8C%EA%B0%9C%EC%99%80-%ED%8A%B9%EC%A7%95</a:t>
            </a:r>
            <a:r>
              <a:rPr lang="en-US" sz="900" u="sng" dirty="0">
                <a:solidFill>
                  <a:srgbClr val="36363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(velog)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Node.js - 위키백과, 우리 모두의 백과사전 : </a:t>
            </a:r>
            <a:r>
              <a:rPr lang="en-US" sz="900" u="sng" dirty="0">
                <a:solidFill>
                  <a:srgbClr val="363636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https://ko.wikipedia.org/wiki/Node.js</a:t>
            </a:r>
            <a:r>
              <a:rPr lang="en-US" sz="900" u="sng" dirty="0">
                <a:solidFill>
                  <a:srgbClr val="363636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(Wikipedia)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Node.js의 역사 간단하게 살펴보기 - Node.js는 왜 탄생 ... : </a:t>
            </a:r>
            <a:r>
              <a:rPr lang="en-US" sz="900" u="sng" dirty="0">
                <a:solidFill>
                  <a:srgbClr val="363636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https://velog.io/@warmwhiten/Node.js%EC%9D%98-%EC%97%AD%EC%82%AC-%EA%B0%84%EB%8B%A8%ED%95%98%EA%B2%8C-%EC%82%B4%ED%8E%B4%EB%B3%B4%EA%B8%B0</a:t>
            </a:r>
            <a:r>
              <a:rPr lang="en-US" sz="900" u="sng" dirty="0">
                <a:solidFill>
                  <a:srgbClr val="36363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(velog)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Node.js - 위키백과, 우리 모두의 백과사전 : </a:t>
            </a:r>
            <a:r>
              <a:rPr lang="en-US" sz="900" u="sng" dirty="0">
                <a:solidFill>
                  <a:srgbClr val="363636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https://ko.wikipedia.org/wiki/Node.js</a:t>
            </a:r>
            <a:r>
              <a:rPr lang="en-US" sz="900" u="sng" dirty="0">
                <a:solidFill>
                  <a:srgbClr val="363636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(Wikipedia)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Node.js : </a:t>
            </a:r>
            <a:r>
              <a:rPr lang="en-US" sz="900" u="sng" dirty="0">
                <a:solidFill>
                  <a:srgbClr val="363636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https://namu.wiki/w/Node.js?from=%EB%81%84%ED%88%AC%EC%98%A8%EB%9D%BC%EC%9D%B8</a:t>
            </a:r>
            <a:r>
              <a:rPr lang="en-US" sz="900" u="sng" dirty="0">
                <a:solidFill>
                  <a:srgbClr val="363636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(나무위키)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[Node.js] Node.js란?&amp; Node.js의 역사와 특징을 알아보자! : </a:t>
            </a:r>
            <a:r>
              <a:rPr lang="en-US" sz="900" u="sng" dirty="0">
                <a:solidFill>
                  <a:srgbClr val="363636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https://coding-yesung.tistory.com/153</a:t>
            </a:r>
            <a:r>
              <a:rPr lang="en-US" sz="900" u="sng" dirty="0">
                <a:solidFill>
                  <a:srgbClr val="36363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(티스토리)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Node.js 핵심 개념과 장단점 정리 : </a:t>
            </a:r>
            <a:r>
              <a:rPr lang="en-US" sz="900" u="sng" dirty="0">
                <a:solidFill>
                  <a:srgbClr val="363636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https://velog.io/@do_ng_iill/Node.js-%ED%95%B5%EC%8B%AC-%EA%B0%9C%EB%85%90%EC%9E%A5%EB%8B%A8%EC%A0%90-%EC%A0%95%EB%A6%AC</a:t>
            </a:r>
            <a:r>
              <a:rPr lang="en-US" sz="900" u="sng" dirty="0">
                <a:solidFill>
                  <a:srgbClr val="363636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(velog)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[Node] Node.js 이해하기-1(정의, 장단점) - Contributor9 : </a:t>
            </a:r>
            <a:r>
              <a:rPr lang="en-US" sz="900" u="sng" dirty="0">
                <a:solidFill>
                  <a:srgbClr val="363636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https://adjh54.tistory.com/44</a:t>
            </a:r>
            <a:r>
              <a:rPr lang="en-US" sz="900" u="sng" dirty="0">
                <a:solidFill>
                  <a:srgbClr val="363636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(Contributor9)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NodeJS의 장점과 단점 - 지식의창고 : </a:t>
            </a:r>
            <a:r>
              <a:rPr lang="en-US" sz="900" u="sng" dirty="0">
                <a:solidFill>
                  <a:srgbClr val="363636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https://pso62.tistory.com/entry/NodeJS%EC%9D%98-%EC%9E%A5%EC%A0%90%EA%B3%BC-%EB%8B%A8%EC%A0%90</a:t>
            </a:r>
            <a:r>
              <a:rPr lang="en-US" sz="900" u="sng" dirty="0">
                <a:solidFill>
                  <a:srgbClr val="36363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(티스토리)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r>
              <a:rPr lang="en-US" sz="900" b="1" dirty="0">
                <a:solidFill>
                  <a:srgbClr val="363636"/>
                </a:solidFill>
              </a:rPr>
              <a:t>• Node js란, 개념부터 특징까지 기업들이 사용하는 이유를 ... : </a:t>
            </a:r>
            <a:r>
              <a:rPr lang="en-US" sz="900" u="sng" dirty="0">
                <a:solidFill>
                  <a:srgbClr val="363636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https://www.elancer.co.kr/blog/detail/206</a:t>
            </a:r>
            <a:r>
              <a:rPr lang="en-US" sz="900" u="sng" dirty="0">
                <a:solidFill>
                  <a:srgbClr val="363636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 (이랜서)</a:t>
            </a:r>
            <a:r>
              <a:rPr lang="en-US" sz="900" dirty="0">
                <a:solidFill>
                  <a:srgbClr val="363636"/>
                </a:solidFill>
              </a:rPr>
              <a:t>
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정의 및 역사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Chrome V8 JavaScript 엔진을 기반으로 한 서버 사이드 플랫폼으로, 2009년 Ryan Dahl에 의해 처음 개발되었습니다. Node.js는 비동기 이벤트 기반 모델을 사용하여 높은 성능과 확장성을 제공합니다. 현재는 다양한 웹 애플리케이션과 API 서버 개발에 널리 사용되고 있습니다.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슬라이드 상단에 Node.js 로고를 배치하고, 하단에는 Node.js의 역사적 발전을 보여주는 타임라인 그래프를 추가.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주요 특징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장점 및 특징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1. 비동기 I/O: Node.js는 비동기적으로 작업을 처리하여 높은 성능을 제공합니다. 예를 들어, 파일 읽기 작업을 요청한 후 다른 작업을 계속 진행할 수 있습니다. 2. 단일 스레드: Node.js는 단일 스레드로 동작하지만, 이벤트 루프를 통해 많은 클라이언트 요청을 처리할 수 있습니다. 3. NPM: Node.js는 방대한 패키지 생태계를 가진 NPM(Node Package Manager)을 통해 다양한 모듈을 쉽게 설치하고 관리할 수 있습니다.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특징을 아이콘으로 표현하고, 슬라이드 중앙에 Node.js의 아키텍처 다이어그램을 배치.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기본 개념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기본 구조 및 작동 원리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이벤트 기반 아키텍처를 사용하여 클라이언트의 요청을 처리합니다. 예를 들어, HTTP 서버를 생성할 때 'http' 모듈을 사용하여 요청을 받고 응답을 반환하는 방식으로 작동합니다. 또한, 콜백 함수와 프로미스를 통해 비동기 작업을 처리합니다.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Node.js의 기본 구조를 설명하는 다이어그램을 중앙에 배치하고, 코드 예제를 사이드에 배치.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비동기 프로그래밍 이해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비동기 프로그래밍의 개념 및 중요성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비동기 프로그래밍은 프로그램이 작업을 수행하는 동안 다른 작업을 동시에 처리할 수 있게 해줍니다. 예를 들어, 데이터베이스 쿼리를 비동기로 실행하면, 쿼리 결과를 기다리는 동안 다른 요청을 처리할 수 있습니다. 이는 서버의 응답성을 높이고, 사용자 경험을 개선합니다.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비동기 프로그래밍의 흐름을 보여주는 플로우차트를 사용하고, 코드 예제를 추가.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모듈 시스템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Node.js의 모듈 시스템 및 사용법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CommonJS 모듈 시스템을 사용하여 모듈을 정의하고 불러올 수 있습니다. 예를 들어, 'require' 함수를 사용하여 다른 모듈을 가져오고, 'module.exports'를 통해 모듈을 내보낼 수 있습니다. 이를 통해 코드의 재사용성과 유지보수성을 높일 수 있습니다.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모듈 시스템의 구조를 설명하는 다이어그램을 사용하고, 코드 예제를 사이드에 배치.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Express.js 프레임워크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Express.js의 개요 및 특징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Express.js는 Node.js를 위한 경량 웹 애플리케이션 프레임워크로, RESTful API 및 웹 애플리케이션을 쉽게 구축할 수 있도록 도와줍니다. 미들웨어를 사용하여 요청과 응답을 처리하고, 라우팅 기능을 통해 URL에 따라 다른 처리를 할 수 있습니다. 예를 들어, '/api/users' 경로에 대한 GET 요청을 처리하는 방법을 보여줄 수 있습니다.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Express.js 로고를 배치하고, 간단한 Express.js 애플리케이션 구조를 다이어그램으로 표현.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Node.js의 보안 고려사항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애플리케이션의 보안 이슈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 애플리케이션에서 고려해야 할 보안 이슈로는 SQL 인젝션, 크로스 사이트 스크립팅(XSS), 인증 및 권한 부여 등이 있습니다. 예를 들어, 사용자 입력을 검증하고, HTTPS를 사용하여 데이터 전송을 암호화하는 방법을 설명할 수 있습니다.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보안 관련 아이콘을 사용하고, 각 보안 이슈에 대한 설명을 나열하는 리스트 형식.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Node.js 커뮤니티와 리소스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Node.js 관련 커뮤니티 및 학습 자료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Node.js는 활발한 커뮤니티를 가지고 있으며, GitHub, Stack Overflow, Reddit 등에서 다양한 질문과 답변을 찾을 수 있습니다. 또한, 공식 문서, Udemy, Coursera와 같은 온라인 강의 플랫폼에서 Node.js를 학습할 수 있는 자료가 많이 있습니다.</a:t>
            </a:r>
            <a:endParaRPr lang="en-US" sz="1100" dirty="0"/>
          </a:p>
          <a:p>
            <a:pPr marL="0" indent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커뮤니티 로고와 함께 각 리소스의 링크를 나열하고, 커뮤니티 활동 사진을 배경으로 사용.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화면 슬라이드 쇼(16:9)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1</cp:revision>
  <dcterms:created xsi:type="dcterms:W3CDTF">2024-11-04T13:06:55Z</dcterms:created>
  <dcterms:modified xsi:type="dcterms:W3CDTF">2024-11-04T13:12:01Z</dcterms:modified>
</cp:coreProperties>
</file>