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7" r:id="rId14"/>
  </p:sldIdLst>
  <p:sldSz cx="18288000" cy="10287000"/>
  <p:notesSz cx="6858000" cy="9144000"/>
  <p:embeddedFontLst>
    <p:embeddedFont>
      <p:font typeface="Pretendard ExtraBold" panose="02000903000000020004" pitchFamily="2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Pretendard Light" panose="02000403000000020004" pitchFamily="2" charset="-127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-haffy.github.io/Web-Programming-2024-Report/" TargetMode="External"/><Relationship Id="rId2" Type="http://schemas.openxmlformats.org/officeDocument/2006/relationships/hyperlink" Target="https://github.com/be-HAFFY/Web-Programming-2024-Repor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e-haffy.github.io/Web-Programming-2024-Report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961631" y="790575"/>
            <a:ext cx="529766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소프트웨어학과</a:t>
            </a:r>
            <a:endParaRPr lang="en-US" altLang="ko-KR" sz="2599" dirty="0" smtClean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2023864041</a:t>
            </a:r>
            <a:endParaRPr lang="en-US" sz="2599" dirty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781050"/>
            <a:ext cx="4381500" cy="399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GitHub </a:t>
            </a:r>
            <a:r>
              <a:rPr 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  <a:hlinkClick r:id="rId2"/>
              </a:rPr>
              <a:t>be-HAFFY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, </a:t>
            </a:r>
            <a:r>
              <a:rPr lang="ko-KR" altLang="en-US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  <a:hlinkClick r:id="rId3"/>
              </a:rPr>
              <a:t>호스팅 웹 페이지 </a:t>
            </a:r>
            <a:endParaRPr lang="en-US" sz="2800" dirty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07948" y="3771900"/>
            <a:ext cx="10272104" cy="203132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ko-KR" altLang="en-US" sz="66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웹 프로그래밍</a:t>
            </a:r>
            <a:r>
              <a:rPr lang="en-US" altLang="ko-KR" sz="66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/>
            </a:r>
            <a:br>
              <a:rPr lang="en-US" altLang="ko-KR" sz="66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</a:br>
            <a:r>
              <a:rPr lang="en-US" altLang="ko-KR" sz="66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 </a:t>
            </a:r>
            <a:r>
              <a:rPr lang="en-US" altLang="ko-KR" sz="44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(</a:t>
            </a:r>
            <a:r>
              <a:rPr lang="ko-KR" altLang="en-US" sz="4400" b="1" spc="-103" dirty="0" err="1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깃허브</a:t>
            </a:r>
            <a:r>
              <a:rPr lang="ko-KR" altLang="en-US" sz="44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 정리</a:t>
            </a:r>
            <a:r>
              <a:rPr lang="en-US" altLang="ko-KR" sz="4400" b="1" spc="-103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)</a:t>
            </a:r>
            <a:endParaRPr lang="en-US" sz="4400" b="1" spc="-103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8720382"/>
            <a:ext cx="297595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599" u="none" strike="noStrike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2024.12.10</a:t>
            </a:r>
            <a:endParaRPr lang="en-US" sz="2599" u="none" strike="noStrike" dirty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771324" y="8710857"/>
            <a:ext cx="148797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475"/>
              </a:lnSpc>
              <a:spcBef>
                <a:spcPct val="0"/>
              </a:spcBef>
            </a:pPr>
            <a:r>
              <a:rPr lang="ko-KR" altLang="en-US" sz="3197" u="none" strike="noStrike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정지민</a:t>
            </a:r>
            <a:endParaRPr lang="en-US" sz="3197" u="none" strike="noStrike" dirty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1126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922701"/>
            <a:ext cx="14935200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095500"/>
            <a:ext cx="5562600" cy="2395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9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1203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04" y="4016041"/>
            <a:ext cx="14464989" cy="22303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0" y="2171700"/>
            <a:ext cx="5410200" cy="3353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3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28600" y="944123"/>
            <a:ext cx="308162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Index.html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직사각형 4"/>
          <p:cNvSpPr/>
          <p:nvPr/>
        </p:nvSpPr>
        <p:spPr>
          <a:xfrm>
            <a:off x="228600" y="1721290"/>
            <a:ext cx="62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https://be-haffy.github.io/Web-Programming-2024-Report/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05" y="2434285"/>
            <a:ext cx="11795388" cy="64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8200" y="944123"/>
            <a:ext cx="247202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ko-KR" alt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점수 </a:t>
            </a:r>
            <a:r>
              <a:rPr lang="en-US" altLang="ko-KR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: 30</a:t>
            </a:r>
            <a:endParaRPr lang="en-US" sz="4706" spc="-65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5"/>
          <p:cNvSpPr txBox="1"/>
          <p:nvPr/>
        </p:nvSpPr>
        <p:spPr>
          <a:xfrm>
            <a:off x="2205281" y="2171700"/>
            <a:ext cx="1280611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39"/>
              </a:lnSpc>
              <a:spcBef>
                <a:spcPct val="0"/>
              </a:spcBef>
              <a:buFontTx/>
              <a:buChar char="-"/>
            </a:pP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빠짐없이 모든 과제가 제한시간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(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다음 강의시간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) 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이전에 </a:t>
            </a:r>
            <a:r>
              <a:rPr lang="ko-KR" altLang="en-US" sz="2599" dirty="0" err="1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커밋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 완료 되었습니다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.</a:t>
            </a:r>
            <a:endParaRPr lang="en-US" altLang="ko-KR" sz="2599" dirty="0">
              <a:solidFill>
                <a:srgbClr val="19191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  <a:sym typeface="Pretendard Light"/>
            </a:endParaRPr>
          </a:p>
          <a:p>
            <a:pPr marL="457200" indent="-457200">
              <a:lnSpc>
                <a:spcPts val="3639"/>
              </a:lnSpc>
              <a:spcBef>
                <a:spcPct val="0"/>
              </a:spcBef>
              <a:buFontTx/>
              <a:buChar char="-"/>
            </a:pP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Index.html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을 작성하여 지금까지 만든 모든 웹 페이지를 연결하는 페이지를 구현하였으며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, </a:t>
            </a:r>
            <a:r>
              <a:rPr lang="ko-KR" altLang="en-US" sz="2599" dirty="0" err="1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깃허브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 웹 호스팅을 이용하여 호스팅하였습니다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.</a:t>
            </a:r>
          </a:p>
          <a:p>
            <a:pPr marL="457200" indent="-457200">
              <a:lnSpc>
                <a:spcPts val="3639"/>
              </a:lnSpc>
              <a:spcBef>
                <a:spcPct val="0"/>
              </a:spcBef>
              <a:buFontTx/>
              <a:buChar char="-"/>
            </a:pP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readme.md </a:t>
            </a:r>
            <a:r>
              <a:rPr lang="ko-KR" altLang="en-US" sz="2599" dirty="0" err="1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마크다운</a:t>
            </a:r>
            <a:r>
              <a:rPr lang="ko-KR" altLang="en-US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 문서로 각 레지스토리의 설명을 간단히 작성하였습니다</a:t>
            </a:r>
            <a:r>
              <a:rPr lang="en-US" altLang="ko-KR" sz="2599" dirty="0" smtClean="0">
                <a:solidFill>
                  <a:srgbClr val="191919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  <a:sym typeface="Pretendar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Main</a:t>
            </a:r>
            <a:endParaRPr lang="en-US" sz="4706" spc="-65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2900"/>
            <a:ext cx="121158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0910</a:t>
            </a:r>
            <a:endParaRPr lang="en-US" sz="4706" spc="-65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36305"/>
            <a:ext cx="10591800" cy="3425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276700"/>
            <a:ext cx="6086219" cy="3370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7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0924</a:t>
            </a:r>
            <a:endParaRPr lang="en-US" sz="4706" spc="-65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40810"/>
            <a:ext cx="12792075" cy="7449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944123"/>
            <a:ext cx="5562600" cy="6637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1008</a:t>
            </a:r>
            <a:endParaRPr lang="en-US" sz="4706" spc="-65" dirty="0">
              <a:solidFill>
                <a:srgbClr val="19191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  <a:sym typeface="Pretendard Light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6188"/>
            <a:ext cx="11268075" cy="61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964254"/>
            <a:ext cx="11863388" cy="41138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944123"/>
            <a:ext cx="3900488" cy="6794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2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1015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68702"/>
            <a:ext cx="11944898" cy="7025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874753"/>
            <a:ext cx="12954000" cy="2536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1566104"/>
            <a:ext cx="5364393" cy="5912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1029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20677"/>
            <a:ext cx="11887200" cy="6760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8195949"/>
            <a:ext cx="11709762" cy="1058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0" y="647700"/>
            <a:ext cx="3678002" cy="836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2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1105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16" y="2287513"/>
            <a:ext cx="14560365" cy="6081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1866900"/>
            <a:ext cx="5105400" cy="4613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868" y="10008764"/>
            <a:ext cx="18869735" cy="120011"/>
            <a:chOff x="0" y="0"/>
            <a:chExt cx="4969807" cy="316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69807" cy="79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23950" y="944123"/>
            <a:ext cx="2186274" cy="78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89"/>
              </a:lnSpc>
              <a:spcBef>
                <a:spcPct val="0"/>
              </a:spcBef>
            </a:pPr>
            <a:r>
              <a:rPr lang="en-US" sz="4706" spc="-65" dirty="0" smtClean="0">
                <a:solidFill>
                  <a:srgbClr val="19191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Pretendard Light"/>
              </a:rPr>
              <a:t>1119</a:t>
            </a:r>
          </a:p>
        </p:txBody>
      </p:sp>
      <p:sp>
        <p:nvSpPr>
          <p:cNvPr id="20" name="AutoShape 20"/>
          <p:cNvSpPr/>
          <p:nvPr/>
        </p:nvSpPr>
        <p:spPr>
          <a:xfrm>
            <a:off x="0" y="828675"/>
            <a:ext cx="3276389" cy="0"/>
          </a:xfrm>
          <a:prstGeom prst="line">
            <a:avLst/>
          </a:prstGeom>
          <a:ln w="3810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6188"/>
            <a:ext cx="12496800" cy="70668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24" y="7810500"/>
            <a:ext cx="12330113" cy="1717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7524" y="1485900"/>
            <a:ext cx="4606442" cy="691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0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Pretendar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Pretendar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70</Words>
  <Application>Microsoft Office PowerPoint</Application>
  <PresentationFormat>사용자 지정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 ExtraBold</vt:lpstr>
      <vt:lpstr>맑은 고딕</vt:lpstr>
      <vt:lpstr>Arial</vt:lpstr>
      <vt:lpstr>Pretendard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 화이트 심플한 비지니스 프로젝트 프레젠테이션</dc:title>
  <dc:creator>user</dc:creator>
  <cp:lastModifiedBy>user</cp:lastModifiedBy>
  <cp:revision>39</cp:revision>
  <dcterms:created xsi:type="dcterms:W3CDTF">2006-08-16T00:00:00Z</dcterms:created>
  <dcterms:modified xsi:type="dcterms:W3CDTF">2024-12-09T22:16:35Z</dcterms:modified>
  <dc:identifier>DAGY0lvSS70</dc:identifier>
</cp:coreProperties>
</file>