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59" r:id="rId5"/>
    <p:sldId id="275" r:id="rId6"/>
    <p:sldId id="277" r:id="rId7"/>
    <p:sldId id="287" r:id="rId9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E20"/>
    <a:srgbClr val="82380B"/>
    <a:srgbClr val="B76418"/>
    <a:srgbClr val="DCA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97"/>
    <p:restoredTop sz="94660"/>
  </p:normalViewPr>
  <p:slideViewPr>
    <p:cSldViewPr showGuides="1">
      <p:cViewPr varScale="1">
        <p:scale>
          <a:sx n="142" d="100"/>
          <a:sy n="142" d="100"/>
        </p:scale>
        <p:origin x="-186" y="-102"/>
      </p:cViewPr>
      <p:guideLst>
        <p:guide orient="horz" pos="16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hyperlink" Target="http://www.pptok.com/" TargetMode="Externa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2055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25475" y="238125"/>
            <a:ext cx="8194675" cy="3597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56" name="直接连接符 7"/>
          <p:cNvCxnSpPr/>
          <p:nvPr userDrawn="1"/>
        </p:nvCxnSpPr>
        <p:spPr>
          <a:xfrm>
            <a:off x="0" y="3867150"/>
            <a:ext cx="9144000" cy="0"/>
          </a:xfrm>
          <a:prstGeom prst="line">
            <a:avLst/>
          </a:prstGeom>
          <a:ln w="9525" cap="flat" cmpd="sng">
            <a:solidFill>
              <a:srgbClr val="4A7EBB"/>
            </a:solidFill>
            <a:prstDash val="dash"/>
            <a:headEnd type="none" w="med" len="med"/>
            <a:tailEnd type="none" w="med" len="med"/>
          </a:ln>
        </p:spPr>
      </p:cxnSp>
      <p:pic>
        <p:nvPicPr>
          <p:cNvPr id="2057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30500" y="3998913"/>
            <a:ext cx="3773488" cy="5826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8" name="组合 9"/>
          <p:cNvGrpSpPr/>
          <p:nvPr userDrawn="1"/>
        </p:nvGrpSpPr>
        <p:grpSpPr>
          <a:xfrm>
            <a:off x="2987675" y="4562475"/>
            <a:ext cx="2952750" cy="212725"/>
            <a:chOff x="2195736" y="2924944"/>
            <a:chExt cx="3600400" cy="288000"/>
          </a:xfrm>
        </p:grpSpPr>
        <p:sp>
          <p:nvSpPr>
            <p:cNvPr id="11" name="圆角矩形 10"/>
            <p:cNvSpPr/>
            <p:nvPr/>
          </p:nvSpPr>
          <p:spPr>
            <a:xfrm>
              <a:off x="2195736" y="2924944"/>
              <a:ext cx="2520280" cy="288000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12700" dir="13500000">
                <a:prstClr val="black">
                  <a:alpha val="1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教程网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hlinkClick r:id="rId14"/>
            </p:cNvPr>
            <p:cNvSpPr/>
            <p:nvPr/>
          </p:nvSpPr>
          <p:spPr>
            <a:xfrm>
              <a:off x="4860032" y="2924944"/>
              <a:ext cx="936104" cy="288000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38100" dist="25400" dir="5400000" algn="t" rotWithShape="0">
                <a:prstClr val="black">
                  <a:alpha val="11000"/>
                </a:prstClr>
              </a:outerShdw>
            </a:effectLst>
          </p:spPr>
          <p:txBody>
            <a:bodyPr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百度一下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GIF"/><Relationship Id="rId3" Type="http://schemas.openxmlformats.org/officeDocument/2006/relationships/hyperlink" Target="file:///G:\1\&#38463;&#23572;&#27861;&#20914;&#21050;&#27169;&#22411;&#23637;&#31034;.avi" TargetMode="External"/><Relationship Id="rId2" Type="http://schemas.openxmlformats.org/officeDocument/2006/relationships/slide" Target="slide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18"/>
          <p:cNvPicPr>
            <a:picLocks noChangeAspect="1"/>
          </p:cNvPicPr>
          <p:nvPr/>
        </p:nvPicPr>
        <p:blipFill>
          <a:blip r:embed="rId1"/>
          <a:srcRect t="414" b="958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矩形 54"/>
          <p:cNvSpPr/>
          <p:nvPr/>
        </p:nvSpPr>
        <p:spPr>
          <a:xfrm>
            <a:off x="0" y="1450975"/>
            <a:ext cx="9144000" cy="4524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1903413"/>
            <a:ext cx="9144000" cy="45402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2355850"/>
            <a:ext cx="9144000" cy="455613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2809875"/>
            <a:ext cx="9144000" cy="45402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-17462" y="3263900"/>
            <a:ext cx="9144000" cy="44767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3175" y="3711575"/>
            <a:ext cx="9144000" cy="4524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19050" y="4164013"/>
            <a:ext cx="9144000" cy="3762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47178" y="2357438"/>
            <a:ext cx="5851525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kern="1200" cap="none" spc="300" normalizeH="0" baseline="0" noProof="0" dirty="0">
                <a:latin typeface="方正综艺简体(视频)" pitchFamily="65" charset="-122"/>
                <a:ea typeface="方正综艺简体(视频)" pitchFamily="65" charset="-122"/>
                <a:cs typeface="+mn-cs"/>
              </a:rPr>
              <a:t>进度报告</a:t>
            </a:r>
            <a:endParaRPr kumimoji="0" lang="zh-CN" altLang="en-US" sz="4400" b="1" kern="1200" cap="none" spc="300" normalizeH="0" baseline="0" noProof="0" dirty="0"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8"/>
          <p:cNvPicPr>
            <a:picLocks noChangeAspect="1"/>
          </p:cNvPicPr>
          <p:nvPr/>
        </p:nvPicPr>
        <p:blipFill>
          <a:blip r:embed="rId1"/>
          <a:srcRect t="414" b="958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" name="矩形 53"/>
          <p:cNvSpPr/>
          <p:nvPr/>
        </p:nvSpPr>
        <p:spPr>
          <a:xfrm>
            <a:off x="450850" y="1450975"/>
            <a:ext cx="1420813" cy="376238"/>
          </a:xfrm>
          <a:prstGeom prst="rect">
            <a:avLst/>
          </a:prstGeom>
          <a:solidFill>
            <a:srgbClr val="EC6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85" y="592138"/>
            <a:ext cx="1852613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方正综艺简体(视频)" pitchFamily="65" charset="-122"/>
                <a:ea typeface="方正综艺简体(视频)" pitchFamily="65" charset="-122"/>
                <a:cs typeface="+mn-cs"/>
              </a:rPr>
              <a:t>前端</a:t>
            </a:r>
            <a:endParaRPr kumimoji="0" lang="zh-CN" altLang="en-US" sz="3200" b="1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  <p:grpSp>
        <p:nvGrpSpPr>
          <p:cNvPr id="17413" name="组合 52"/>
          <p:cNvGrpSpPr/>
          <p:nvPr/>
        </p:nvGrpSpPr>
        <p:grpSpPr>
          <a:xfrm>
            <a:off x="-22225" y="1450975"/>
            <a:ext cx="363538" cy="1284289"/>
            <a:chOff x="-21596" y="1450331"/>
            <a:chExt cx="363032" cy="1284544"/>
          </a:xfrm>
        </p:grpSpPr>
        <p:sp>
          <p:nvSpPr>
            <p:cNvPr id="13" name="矩形 12"/>
            <p:cNvSpPr/>
            <p:nvPr/>
          </p:nvSpPr>
          <p:spPr>
            <a:xfrm>
              <a:off x="-21596" y="1450331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21596" y="1904446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21596" y="2358562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4" name="组合 51"/>
          <p:cNvGrpSpPr/>
          <p:nvPr/>
        </p:nvGrpSpPr>
        <p:grpSpPr>
          <a:xfrm>
            <a:off x="-288551" y="1379538"/>
            <a:ext cx="899739" cy="1430347"/>
            <a:chOff x="57588" y="1379546"/>
            <a:chExt cx="900120" cy="1430690"/>
          </a:xfrm>
        </p:grpSpPr>
        <p:sp>
          <p:nvSpPr>
            <p:cNvPr id="17423" name="TextBox 6"/>
            <p:cNvSpPr txBox="1"/>
            <p:nvPr/>
          </p:nvSpPr>
          <p:spPr>
            <a:xfrm>
              <a:off x="57588" y="137954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4" name="TextBox 23"/>
            <p:cNvSpPr txBox="1"/>
            <p:nvPr/>
          </p:nvSpPr>
          <p:spPr>
            <a:xfrm>
              <a:off x="57588" y="1833281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25" name="TextBox 28"/>
            <p:cNvSpPr txBox="1"/>
            <p:nvPr/>
          </p:nvSpPr>
          <p:spPr>
            <a:xfrm>
              <a:off x="57588" y="228701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41538" y="296863"/>
            <a:ext cx="6751638" cy="4614863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6" name="TextBox 34">
            <a:hlinkClick r:id="rId2" action="ppaction://hlinksldjump"/>
          </p:cNvPr>
          <p:cNvSpPr txBox="1"/>
          <p:nvPr/>
        </p:nvSpPr>
        <p:spPr>
          <a:xfrm>
            <a:off x="450850" y="1408113"/>
            <a:ext cx="1420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TEXT01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TextBox 36">
            <a:hlinkClick r:id="rId2" action="ppaction://hlinksldjump"/>
          </p:cNvPr>
          <p:cNvSpPr txBox="1"/>
          <p:nvPr/>
        </p:nvSpPr>
        <p:spPr>
          <a:xfrm>
            <a:off x="450850" y="1862138"/>
            <a:ext cx="1420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TEXT02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450850" y="2316163"/>
            <a:ext cx="14208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TEXT03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6665" y="1176020"/>
            <a:ext cx="6273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前端方面的同学主要进行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b="1"/>
              <a:t> ·</a:t>
            </a:r>
            <a:r>
              <a:rPr lang="zh-CN" altLang="en-US"/>
              <a:t>HTML+CSS+JS的学习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 b="1"/>
              <a:t>  </a:t>
            </a:r>
            <a:r>
              <a:rPr lang="en-US" altLang="zh-CN" b="1"/>
              <a:t>·</a:t>
            </a:r>
            <a:r>
              <a:rPr lang="zh-CN" altLang="en-US"/>
              <a:t>再了解一下JQuery和BootStrap这些比较简单的框架；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6665" y="2356485"/>
            <a:ext cx="6138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我感觉</a:t>
            </a:r>
            <a:r>
              <a:rPr lang="zh-CN" altLang="en-US">
                <a:sym typeface="+mn-ea"/>
              </a:rPr>
              <a:t>这些东西上手也比较快。这样差不多就可以写一些界面了。我们现在也写了部分我们要做的项目的界面的静态形式。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18"/>
          <p:cNvPicPr>
            <a:picLocks noChangeAspect="1"/>
          </p:cNvPicPr>
          <p:nvPr/>
        </p:nvPicPr>
        <p:blipFill>
          <a:blip r:embed="rId1"/>
          <a:srcRect t="414" b="958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450850" y="1903413"/>
            <a:ext cx="1420813" cy="377825"/>
          </a:xfrm>
          <a:prstGeom prst="rect">
            <a:avLst/>
          </a:prstGeom>
          <a:solidFill>
            <a:srgbClr val="EC6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601663"/>
            <a:ext cx="1852613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方正综艺简体(视频)" pitchFamily="65" charset="-122"/>
                <a:ea typeface="方正综艺简体(视频)" pitchFamily="65" charset="-122"/>
                <a:cs typeface="+mn-cs"/>
              </a:rPr>
              <a:t>后端</a:t>
            </a:r>
            <a:endParaRPr kumimoji="0" lang="zh-CN" altLang="en-US" sz="3200" b="1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  <p:grpSp>
        <p:nvGrpSpPr>
          <p:cNvPr id="19461" name="组合 52"/>
          <p:cNvGrpSpPr/>
          <p:nvPr/>
        </p:nvGrpSpPr>
        <p:grpSpPr>
          <a:xfrm>
            <a:off x="-22225" y="1450975"/>
            <a:ext cx="363538" cy="1284289"/>
            <a:chOff x="-21596" y="1450331"/>
            <a:chExt cx="363032" cy="1284544"/>
          </a:xfrm>
        </p:grpSpPr>
        <p:sp>
          <p:nvSpPr>
            <p:cNvPr id="13" name="矩形 12"/>
            <p:cNvSpPr/>
            <p:nvPr/>
          </p:nvSpPr>
          <p:spPr>
            <a:xfrm>
              <a:off x="-21596" y="1450331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21596" y="1904446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21596" y="2358562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41538" y="296863"/>
            <a:ext cx="6751638" cy="4614863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50850" y="1408113"/>
            <a:ext cx="1420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TEXT01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9465" name="TextBox 36">
            <a:hlinkClick r:id="rId2" action="ppaction://hlinksldjump"/>
          </p:cNvPr>
          <p:cNvSpPr txBox="1"/>
          <p:nvPr/>
        </p:nvSpPr>
        <p:spPr>
          <a:xfrm>
            <a:off x="450850" y="1862138"/>
            <a:ext cx="1420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TEXT02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450850" y="2316163"/>
            <a:ext cx="14208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TEXT03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0375" y="1125220"/>
            <a:ext cx="4812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后端方面的有些语言基础，但实战经验少；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我们想过直接搬一些轮子过来会加快进度，但后来觉得开发经验少，还是不要直接当搬运工，</a:t>
            </a:r>
            <a:r>
              <a:rPr lang="zh-CN" altLang="en-US"/>
              <a:t>以参考为主，然后自己一步一步实现它。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毕竟我们水平一般，自己去实现能得到更好的锻炼。所以后端功能方面目前是在努力实现改进一些demo</a:t>
            </a:r>
            <a:r>
              <a:rPr lang="en-US" altLang="zh-CN"/>
              <a:t>,</a:t>
            </a:r>
            <a:r>
              <a:rPr lang="zh-CN" altLang="en-US"/>
              <a:t>比较基础的功能能够实现。</a:t>
            </a:r>
            <a:endParaRPr lang="zh-CN" altLang="en-US"/>
          </a:p>
        </p:txBody>
      </p:sp>
      <p:grpSp>
        <p:nvGrpSpPr>
          <p:cNvPr id="4" name="组合 51"/>
          <p:cNvGrpSpPr/>
          <p:nvPr/>
        </p:nvGrpSpPr>
        <p:grpSpPr>
          <a:xfrm>
            <a:off x="-288551" y="1379538"/>
            <a:ext cx="899739" cy="1430347"/>
            <a:chOff x="57588" y="1379546"/>
            <a:chExt cx="900120" cy="1430690"/>
          </a:xfrm>
        </p:grpSpPr>
        <p:sp>
          <p:nvSpPr>
            <p:cNvPr id="5" name="TextBox 6"/>
            <p:cNvSpPr txBox="1"/>
            <p:nvPr/>
          </p:nvSpPr>
          <p:spPr>
            <a:xfrm>
              <a:off x="57588" y="137954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57588" y="1833281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TextBox 28"/>
            <p:cNvSpPr txBox="1"/>
            <p:nvPr/>
          </p:nvSpPr>
          <p:spPr>
            <a:xfrm>
              <a:off x="57588" y="228701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18"/>
          <p:cNvPicPr>
            <a:picLocks noChangeAspect="1"/>
          </p:cNvPicPr>
          <p:nvPr/>
        </p:nvPicPr>
        <p:blipFill>
          <a:blip r:embed="rId1"/>
          <a:srcRect t="414" b="958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矩形 30"/>
          <p:cNvSpPr/>
          <p:nvPr/>
        </p:nvSpPr>
        <p:spPr>
          <a:xfrm>
            <a:off x="450850" y="2357438"/>
            <a:ext cx="1420813" cy="377825"/>
          </a:xfrm>
          <a:prstGeom prst="rect">
            <a:avLst/>
          </a:prstGeom>
          <a:solidFill>
            <a:srgbClr val="EC6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275" y="592138"/>
            <a:ext cx="1852613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方正综艺简体(视频)" pitchFamily="65" charset="-122"/>
                <a:ea typeface="方正综艺简体(视频)" pitchFamily="65" charset="-122"/>
                <a:cs typeface="+mn-cs"/>
              </a:rPr>
              <a:t>最后</a:t>
            </a:r>
            <a:endParaRPr kumimoji="0" lang="zh-CN" altLang="en-US" sz="3200" b="1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  <p:grpSp>
        <p:nvGrpSpPr>
          <p:cNvPr id="21509" name="组合 52"/>
          <p:cNvGrpSpPr/>
          <p:nvPr/>
        </p:nvGrpSpPr>
        <p:grpSpPr>
          <a:xfrm>
            <a:off x="-22225" y="1450975"/>
            <a:ext cx="363538" cy="1284289"/>
            <a:chOff x="-21596" y="1450331"/>
            <a:chExt cx="363032" cy="1284544"/>
          </a:xfrm>
        </p:grpSpPr>
        <p:sp>
          <p:nvSpPr>
            <p:cNvPr id="13" name="矩形 12"/>
            <p:cNvSpPr/>
            <p:nvPr/>
          </p:nvSpPr>
          <p:spPr>
            <a:xfrm>
              <a:off x="-21596" y="1450331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21596" y="1904446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21596" y="2358562"/>
              <a:ext cx="363032" cy="376313"/>
            </a:xfrm>
            <a:prstGeom prst="rect">
              <a:avLst/>
            </a:prstGeom>
            <a:solidFill>
              <a:srgbClr val="EC6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510" name="组合 51"/>
          <p:cNvGrpSpPr/>
          <p:nvPr/>
        </p:nvGrpSpPr>
        <p:grpSpPr>
          <a:xfrm>
            <a:off x="-288551" y="1379538"/>
            <a:ext cx="899739" cy="1430347"/>
            <a:chOff x="57588" y="1379546"/>
            <a:chExt cx="900120" cy="1430690"/>
          </a:xfrm>
        </p:grpSpPr>
        <p:sp>
          <p:nvSpPr>
            <p:cNvPr id="21519" name="TextBox 6"/>
            <p:cNvSpPr txBox="1"/>
            <p:nvPr/>
          </p:nvSpPr>
          <p:spPr>
            <a:xfrm>
              <a:off x="57588" y="137954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20" name="TextBox 23"/>
            <p:cNvSpPr txBox="1"/>
            <p:nvPr/>
          </p:nvSpPr>
          <p:spPr>
            <a:xfrm>
              <a:off x="57588" y="1833281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21" name="TextBox 28"/>
            <p:cNvSpPr txBox="1"/>
            <p:nvPr/>
          </p:nvSpPr>
          <p:spPr>
            <a:xfrm>
              <a:off x="57588" y="2287016"/>
              <a:ext cx="9001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41538" y="296863"/>
            <a:ext cx="6751638" cy="4614863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50850" y="1408113"/>
            <a:ext cx="1420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TEXT01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" name="TextBox 36">
            <a:hlinkClick r:id="rId2" action="ppaction://hlinksldjump"/>
          </p:cNvPr>
          <p:cNvSpPr txBox="1"/>
          <p:nvPr/>
        </p:nvSpPr>
        <p:spPr>
          <a:xfrm>
            <a:off x="450850" y="1862138"/>
            <a:ext cx="1420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TEXT02</a:t>
            </a:r>
            <a:endParaRPr kumimoji="0" lang="zh-CN" altLang="en-US" sz="2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1514" name="TextBox 39">
            <a:hlinkClick r:id="rId2" action="ppaction://hlinksldjump"/>
          </p:cNvPr>
          <p:cNvSpPr txBox="1"/>
          <p:nvPr/>
        </p:nvSpPr>
        <p:spPr>
          <a:xfrm>
            <a:off x="450850" y="2316163"/>
            <a:ext cx="14208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TEXT03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0070" y="1300480"/>
            <a:ext cx="40906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我们的进度可能不快，但我们也会控制好进度，我们计划是5周内实现好。前面的阶段学习为主并实现部分功能以及界面，后面两周会比较集中性完成所有功能的整合和实现。</a:t>
            </a:r>
            <a:endParaRPr lang="zh-CN" altLang="en-US"/>
          </a:p>
        </p:txBody>
      </p:sp>
      <p:sp>
        <p:nvSpPr>
          <p:cNvPr id="59" name="_color1">
            <a:hlinkClick r:id="rId3" action="ppaction://hlinkfile"/>
          </p:cNvPr>
          <p:cNvSpPr>
            <a:spLocks noEditPoints="1"/>
          </p:cNvSpPr>
          <p:nvPr/>
        </p:nvSpPr>
        <p:spPr bwMode="gray">
          <a:xfrm>
            <a:off x="7287895" y="2393950"/>
            <a:ext cx="1685925" cy="1633220"/>
          </a:xfrm>
          <a:custGeom>
            <a:avLst/>
            <a:gdLst/>
            <a:ahLst/>
            <a:cxnLst>
              <a:cxn ang="0">
                <a:pos x="43" y="519"/>
              </a:cxn>
              <a:cxn ang="0">
                <a:pos x="688" y="16"/>
              </a:cxn>
              <a:cxn ang="0">
                <a:pos x="710" y="20"/>
              </a:cxn>
              <a:cxn ang="0">
                <a:pos x="799" y="22"/>
              </a:cxn>
              <a:cxn ang="0">
                <a:pos x="581" y="42"/>
              </a:cxn>
              <a:cxn ang="0">
                <a:pos x="530" y="61"/>
              </a:cxn>
              <a:cxn ang="0">
                <a:pos x="991" y="49"/>
              </a:cxn>
              <a:cxn ang="0">
                <a:pos x="372" y="115"/>
              </a:cxn>
              <a:cxn ang="0">
                <a:pos x="428" y="107"/>
              </a:cxn>
              <a:cxn ang="0">
                <a:pos x="818" y="92"/>
              </a:cxn>
              <a:cxn ang="0">
                <a:pos x="1055" y="192"/>
              </a:cxn>
              <a:cxn ang="0">
                <a:pos x="825" y="120"/>
              </a:cxn>
              <a:cxn ang="0">
                <a:pos x="386" y="131"/>
              </a:cxn>
              <a:cxn ang="0">
                <a:pos x="360" y="122"/>
              </a:cxn>
              <a:cxn ang="0">
                <a:pos x="307" y="157"/>
              </a:cxn>
              <a:cxn ang="0">
                <a:pos x="1281" y="215"/>
              </a:cxn>
              <a:cxn ang="0">
                <a:pos x="262" y="197"/>
              </a:cxn>
              <a:cxn ang="0">
                <a:pos x="342" y="207"/>
              </a:cxn>
              <a:cxn ang="0">
                <a:pos x="515" y="222"/>
              </a:cxn>
              <a:cxn ang="0">
                <a:pos x="1092" y="232"/>
              </a:cxn>
              <a:cxn ang="0">
                <a:pos x="1054" y="395"/>
              </a:cxn>
              <a:cxn ang="0">
                <a:pos x="286" y="259"/>
              </a:cxn>
              <a:cxn ang="0">
                <a:pos x="422" y="400"/>
              </a:cxn>
              <a:cxn ang="0">
                <a:pos x="139" y="360"/>
              </a:cxn>
              <a:cxn ang="0">
                <a:pos x="735" y="383"/>
              </a:cxn>
              <a:cxn ang="0">
                <a:pos x="401" y="453"/>
              </a:cxn>
              <a:cxn ang="0">
                <a:pos x="1275" y="515"/>
              </a:cxn>
              <a:cxn ang="0">
                <a:pos x="965" y="472"/>
              </a:cxn>
              <a:cxn ang="0">
                <a:pos x="1457" y="507"/>
              </a:cxn>
              <a:cxn ang="0">
                <a:pos x="1123" y="716"/>
              </a:cxn>
              <a:cxn ang="0">
                <a:pos x="1284" y="635"/>
              </a:cxn>
              <a:cxn ang="0">
                <a:pos x="109" y="683"/>
              </a:cxn>
              <a:cxn ang="0">
                <a:pos x="320" y="836"/>
              </a:cxn>
              <a:cxn ang="0">
                <a:pos x="942" y="737"/>
              </a:cxn>
              <a:cxn ang="0">
                <a:pos x="1520" y="791"/>
              </a:cxn>
              <a:cxn ang="0">
                <a:pos x="1506" y="837"/>
              </a:cxn>
              <a:cxn ang="0">
                <a:pos x="1392" y="910"/>
              </a:cxn>
              <a:cxn ang="0">
                <a:pos x="1322" y="936"/>
              </a:cxn>
              <a:cxn ang="0">
                <a:pos x="497" y="992"/>
              </a:cxn>
              <a:cxn ang="0">
                <a:pos x="637" y="1004"/>
              </a:cxn>
              <a:cxn ang="0">
                <a:pos x="75" y="1026"/>
              </a:cxn>
              <a:cxn ang="0">
                <a:pos x="155" y="1216"/>
              </a:cxn>
              <a:cxn ang="0">
                <a:pos x="1376" y="1175"/>
              </a:cxn>
              <a:cxn ang="0">
                <a:pos x="187" y="1148"/>
              </a:cxn>
              <a:cxn ang="0">
                <a:pos x="163" y="1223"/>
              </a:cxn>
              <a:cxn ang="0">
                <a:pos x="363" y="1201"/>
              </a:cxn>
              <a:cxn ang="0">
                <a:pos x="535" y="1295"/>
              </a:cxn>
              <a:cxn ang="0">
                <a:pos x="170" y="1239"/>
              </a:cxn>
              <a:cxn ang="0">
                <a:pos x="195" y="1266"/>
              </a:cxn>
              <a:cxn ang="0">
                <a:pos x="224" y="1300"/>
              </a:cxn>
              <a:cxn ang="0">
                <a:pos x="309" y="1356"/>
              </a:cxn>
              <a:cxn ang="0">
                <a:pos x="1151" y="1402"/>
              </a:cxn>
              <a:cxn ang="0">
                <a:pos x="618" y="1375"/>
              </a:cxn>
              <a:cxn ang="0">
                <a:pos x="956" y="1397"/>
              </a:cxn>
              <a:cxn ang="0">
                <a:pos x="1038" y="1391"/>
              </a:cxn>
              <a:cxn ang="0">
                <a:pos x="697" y="1413"/>
              </a:cxn>
              <a:cxn ang="0">
                <a:pos x="987" y="1439"/>
              </a:cxn>
              <a:cxn ang="0">
                <a:pos x="513" y="1480"/>
              </a:cxn>
              <a:cxn ang="0">
                <a:pos x="749" y="1462"/>
              </a:cxn>
              <a:cxn ang="0">
                <a:pos x="975" y="1464"/>
              </a:cxn>
              <a:cxn ang="0">
                <a:pos x="782" y="1475"/>
              </a:cxn>
              <a:cxn ang="0">
                <a:pos x="738" y="1484"/>
              </a:cxn>
              <a:cxn ang="0">
                <a:pos x="845" y="1510"/>
              </a:cxn>
            </a:cxnLst>
            <a:rect l="0" t="0" r="r" b="b"/>
            <a:pathLst>
              <a:path w="1525" h="1529">
                <a:moveTo>
                  <a:pt x="760" y="11"/>
                </a:moveTo>
                <a:cubicBezTo>
                  <a:pt x="764" y="10"/>
                  <a:pt x="762" y="3"/>
                  <a:pt x="767" y="3"/>
                </a:cubicBezTo>
                <a:cubicBezTo>
                  <a:pt x="772" y="2"/>
                  <a:pt x="769" y="11"/>
                  <a:pt x="774" y="8"/>
                </a:cubicBezTo>
                <a:cubicBezTo>
                  <a:pt x="798" y="0"/>
                  <a:pt x="832" y="6"/>
                  <a:pt x="860" y="10"/>
                </a:cubicBezTo>
                <a:cubicBezTo>
                  <a:pt x="920" y="18"/>
                  <a:pt x="979" y="31"/>
                  <a:pt x="1027" y="50"/>
                </a:cubicBezTo>
                <a:cubicBezTo>
                  <a:pt x="1077" y="70"/>
                  <a:pt x="1124" y="92"/>
                  <a:pt x="1166" y="119"/>
                </a:cubicBezTo>
                <a:cubicBezTo>
                  <a:pt x="1181" y="129"/>
                  <a:pt x="1197" y="136"/>
                  <a:pt x="1209" y="145"/>
                </a:cubicBezTo>
                <a:cubicBezTo>
                  <a:pt x="1217" y="151"/>
                  <a:pt x="1224" y="160"/>
                  <a:pt x="1232" y="167"/>
                </a:cubicBezTo>
                <a:cubicBezTo>
                  <a:pt x="1281" y="205"/>
                  <a:pt x="1322" y="252"/>
                  <a:pt x="1362" y="301"/>
                </a:cubicBezTo>
                <a:cubicBezTo>
                  <a:pt x="1369" y="310"/>
                  <a:pt x="1378" y="316"/>
                  <a:pt x="1383" y="323"/>
                </a:cubicBezTo>
                <a:cubicBezTo>
                  <a:pt x="1388" y="331"/>
                  <a:pt x="1392" y="340"/>
                  <a:pt x="1398" y="348"/>
                </a:cubicBezTo>
                <a:cubicBezTo>
                  <a:pt x="1468" y="449"/>
                  <a:pt x="1525" y="587"/>
                  <a:pt x="1522" y="761"/>
                </a:cubicBezTo>
                <a:cubicBezTo>
                  <a:pt x="1522" y="773"/>
                  <a:pt x="1525" y="784"/>
                  <a:pt x="1524" y="795"/>
                </a:cubicBezTo>
                <a:cubicBezTo>
                  <a:pt x="1524" y="805"/>
                  <a:pt x="1520" y="815"/>
                  <a:pt x="1518" y="826"/>
                </a:cubicBezTo>
                <a:cubicBezTo>
                  <a:pt x="1515" y="857"/>
                  <a:pt x="1508" y="890"/>
                  <a:pt x="1502" y="919"/>
                </a:cubicBezTo>
                <a:cubicBezTo>
                  <a:pt x="1495" y="950"/>
                  <a:pt x="1489" y="979"/>
                  <a:pt x="1481" y="1007"/>
                </a:cubicBezTo>
                <a:cubicBezTo>
                  <a:pt x="1478" y="1017"/>
                  <a:pt x="1477" y="1028"/>
                  <a:pt x="1474" y="1037"/>
                </a:cubicBezTo>
                <a:cubicBezTo>
                  <a:pt x="1472" y="1045"/>
                  <a:pt x="1468" y="1051"/>
                  <a:pt x="1465" y="1058"/>
                </a:cubicBezTo>
                <a:cubicBezTo>
                  <a:pt x="1455" y="1079"/>
                  <a:pt x="1446" y="1102"/>
                  <a:pt x="1436" y="1122"/>
                </a:cubicBezTo>
                <a:cubicBezTo>
                  <a:pt x="1414" y="1164"/>
                  <a:pt x="1392" y="1199"/>
                  <a:pt x="1364" y="1233"/>
                </a:cubicBezTo>
                <a:cubicBezTo>
                  <a:pt x="1355" y="1245"/>
                  <a:pt x="1347" y="1257"/>
                  <a:pt x="1337" y="1268"/>
                </a:cubicBezTo>
                <a:cubicBezTo>
                  <a:pt x="1318" y="1289"/>
                  <a:pt x="1295" y="1305"/>
                  <a:pt x="1274" y="1326"/>
                </a:cubicBezTo>
                <a:cubicBezTo>
                  <a:pt x="1232" y="1368"/>
                  <a:pt x="1185" y="1404"/>
                  <a:pt x="1136" y="1434"/>
                </a:cubicBezTo>
                <a:cubicBezTo>
                  <a:pt x="1110" y="1450"/>
                  <a:pt x="1082" y="1460"/>
                  <a:pt x="1052" y="1471"/>
                </a:cubicBezTo>
                <a:cubicBezTo>
                  <a:pt x="1037" y="1477"/>
                  <a:pt x="1023" y="1484"/>
                  <a:pt x="1008" y="1488"/>
                </a:cubicBezTo>
                <a:cubicBezTo>
                  <a:pt x="992" y="1493"/>
                  <a:pt x="976" y="1494"/>
                  <a:pt x="958" y="1499"/>
                </a:cubicBezTo>
                <a:cubicBezTo>
                  <a:pt x="948" y="1502"/>
                  <a:pt x="940" y="1508"/>
                  <a:pt x="930" y="1511"/>
                </a:cubicBezTo>
                <a:cubicBezTo>
                  <a:pt x="904" y="1518"/>
                  <a:pt x="872" y="1514"/>
                  <a:pt x="846" y="1522"/>
                </a:cubicBezTo>
                <a:cubicBezTo>
                  <a:pt x="840" y="1524"/>
                  <a:pt x="835" y="1527"/>
                  <a:pt x="828" y="1528"/>
                </a:cubicBezTo>
                <a:cubicBezTo>
                  <a:pt x="823" y="1528"/>
                  <a:pt x="818" y="1526"/>
                  <a:pt x="813" y="1526"/>
                </a:cubicBezTo>
                <a:cubicBezTo>
                  <a:pt x="796" y="1525"/>
                  <a:pt x="777" y="1527"/>
                  <a:pt x="758" y="1528"/>
                </a:cubicBezTo>
                <a:cubicBezTo>
                  <a:pt x="735" y="1529"/>
                  <a:pt x="713" y="1524"/>
                  <a:pt x="691" y="1523"/>
                </a:cubicBezTo>
                <a:cubicBezTo>
                  <a:pt x="683" y="1523"/>
                  <a:pt x="676" y="1525"/>
                  <a:pt x="669" y="1524"/>
                </a:cubicBezTo>
                <a:cubicBezTo>
                  <a:pt x="656" y="1523"/>
                  <a:pt x="646" y="1514"/>
                  <a:pt x="635" y="1512"/>
                </a:cubicBezTo>
                <a:cubicBezTo>
                  <a:pt x="620" y="1510"/>
                  <a:pt x="607" y="1512"/>
                  <a:pt x="594" y="1511"/>
                </a:cubicBezTo>
                <a:cubicBezTo>
                  <a:pt x="571" y="1507"/>
                  <a:pt x="551" y="1496"/>
                  <a:pt x="531" y="1489"/>
                </a:cubicBezTo>
                <a:cubicBezTo>
                  <a:pt x="520" y="1486"/>
                  <a:pt x="508" y="1484"/>
                  <a:pt x="497" y="1481"/>
                </a:cubicBezTo>
                <a:cubicBezTo>
                  <a:pt x="454" y="1468"/>
                  <a:pt x="414" y="1451"/>
                  <a:pt x="380" y="1429"/>
                </a:cubicBezTo>
                <a:cubicBezTo>
                  <a:pt x="363" y="1418"/>
                  <a:pt x="347" y="1404"/>
                  <a:pt x="330" y="1393"/>
                </a:cubicBezTo>
                <a:cubicBezTo>
                  <a:pt x="287" y="1366"/>
                  <a:pt x="251" y="1334"/>
                  <a:pt x="216" y="1296"/>
                </a:cubicBezTo>
                <a:cubicBezTo>
                  <a:pt x="202" y="1282"/>
                  <a:pt x="187" y="1270"/>
                  <a:pt x="174" y="1252"/>
                </a:cubicBezTo>
                <a:cubicBezTo>
                  <a:pt x="169" y="1244"/>
                  <a:pt x="165" y="1234"/>
                  <a:pt x="159" y="1225"/>
                </a:cubicBezTo>
                <a:cubicBezTo>
                  <a:pt x="147" y="1209"/>
                  <a:pt x="133" y="1193"/>
                  <a:pt x="123" y="1177"/>
                </a:cubicBezTo>
                <a:cubicBezTo>
                  <a:pt x="60" y="1083"/>
                  <a:pt x="16" y="977"/>
                  <a:pt x="6" y="830"/>
                </a:cubicBezTo>
                <a:cubicBezTo>
                  <a:pt x="5" y="816"/>
                  <a:pt x="0" y="804"/>
                  <a:pt x="0" y="791"/>
                </a:cubicBezTo>
                <a:cubicBezTo>
                  <a:pt x="0" y="782"/>
                  <a:pt x="4" y="772"/>
                  <a:pt x="5" y="762"/>
                </a:cubicBezTo>
                <a:cubicBezTo>
                  <a:pt x="11" y="698"/>
                  <a:pt x="14" y="634"/>
                  <a:pt x="27" y="577"/>
                </a:cubicBezTo>
                <a:cubicBezTo>
                  <a:pt x="29" y="567"/>
                  <a:pt x="29" y="558"/>
                  <a:pt x="31" y="549"/>
                </a:cubicBezTo>
                <a:cubicBezTo>
                  <a:pt x="34" y="539"/>
                  <a:pt x="40" y="529"/>
                  <a:pt x="43" y="519"/>
                </a:cubicBezTo>
                <a:cubicBezTo>
                  <a:pt x="65" y="448"/>
                  <a:pt x="100" y="386"/>
                  <a:pt x="137" y="330"/>
                </a:cubicBezTo>
                <a:cubicBezTo>
                  <a:pt x="170" y="280"/>
                  <a:pt x="209" y="240"/>
                  <a:pt x="252" y="202"/>
                </a:cubicBezTo>
                <a:cubicBezTo>
                  <a:pt x="266" y="190"/>
                  <a:pt x="282" y="179"/>
                  <a:pt x="296" y="166"/>
                </a:cubicBezTo>
                <a:cubicBezTo>
                  <a:pt x="303" y="159"/>
                  <a:pt x="307" y="151"/>
                  <a:pt x="315" y="145"/>
                </a:cubicBezTo>
                <a:cubicBezTo>
                  <a:pt x="323" y="139"/>
                  <a:pt x="332" y="137"/>
                  <a:pt x="341" y="132"/>
                </a:cubicBezTo>
                <a:cubicBezTo>
                  <a:pt x="354" y="124"/>
                  <a:pt x="367" y="114"/>
                  <a:pt x="380" y="106"/>
                </a:cubicBezTo>
                <a:cubicBezTo>
                  <a:pt x="419" y="82"/>
                  <a:pt x="466" y="61"/>
                  <a:pt x="514" y="46"/>
                </a:cubicBezTo>
                <a:cubicBezTo>
                  <a:pt x="531" y="40"/>
                  <a:pt x="546" y="33"/>
                  <a:pt x="563" y="29"/>
                </a:cubicBezTo>
                <a:cubicBezTo>
                  <a:pt x="605" y="19"/>
                  <a:pt x="652" y="8"/>
                  <a:pt x="702" y="5"/>
                </a:cubicBezTo>
                <a:cubicBezTo>
                  <a:pt x="711" y="5"/>
                  <a:pt x="721" y="5"/>
                  <a:pt x="731" y="3"/>
                </a:cubicBezTo>
                <a:cubicBezTo>
                  <a:pt x="741" y="1"/>
                  <a:pt x="752" y="5"/>
                  <a:pt x="760" y="11"/>
                </a:cubicBezTo>
                <a:close/>
                <a:moveTo>
                  <a:pt x="765" y="11"/>
                </a:moveTo>
                <a:cubicBezTo>
                  <a:pt x="767" y="11"/>
                  <a:pt x="769" y="11"/>
                  <a:pt x="770" y="9"/>
                </a:cubicBezTo>
                <a:cubicBezTo>
                  <a:pt x="768" y="9"/>
                  <a:pt x="769" y="6"/>
                  <a:pt x="767" y="5"/>
                </a:cubicBezTo>
                <a:cubicBezTo>
                  <a:pt x="766" y="7"/>
                  <a:pt x="764" y="8"/>
                  <a:pt x="765" y="11"/>
                </a:cubicBezTo>
                <a:close/>
                <a:moveTo>
                  <a:pt x="737" y="6"/>
                </a:moveTo>
                <a:cubicBezTo>
                  <a:pt x="736" y="6"/>
                  <a:pt x="735" y="6"/>
                  <a:pt x="735" y="7"/>
                </a:cubicBezTo>
                <a:cubicBezTo>
                  <a:pt x="736" y="7"/>
                  <a:pt x="737" y="7"/>
                  <a:pt x="737" y="6"/>
                </a:cubicBezTo>
                <a:close/>
                <a:moveTo>
                  <a:pt x="800" y="6"/>
                </a:moveTo>
                <a:cubicBezTo>
                  <a:pt x="790" y="5"/>
                  <a:pt x="794" y="9"/>
                  <a:pt x="800" y="6"/>
                </a:cubicBezTo>
                <a:close/>
                <a:moveTo>
                  <a:pt x="744" y="7"/>
                </a:moveTo>
                <a:cubicBezTo>
                  <a:pt x="742" y="8"/>
                  <a:pt x="738" y="6"/>
                  <a:pt x="738" y="8"/>
                </a:cubicBezTo>
                <a:cubicBezTo>
                  <a:pt x="740" y="8"/>
                  <a:pt x="744" y="9"/>
                  <a:pt x="744" y="7"/>
                </a:cubicBezTo>
                <a:close/>
                <a:moveTo>
                  <a:pt x="792" y="7"/>
                </a:moveTo>
                <a:cubicBezTo>
                  <a:pt x="790" y="8"/>
                  <a:pt x="785" y="6"/>
                  <a:pt x="785" y="8"/>
                </a:cubicBezTo>
                <a:cubicBezTo>
                  <a:pt x="787" y="8"/>
                  <a:pt x="791" y="9"/>
                  <a:pt x="792" y="7"/>
                </a:cubicBezTo>
                <a:close/>
                <a:moveTo>
                  <a:pt x="727" y="8"/>
                </a:moveTo>
                <a:cubicBezTo>
                  <a:pt x="726" y="8"/>
                  <a:pt x="725" y="8"/>
                  <a:pt x="725" y="9"/>
                </a:cubicBezTo>
                <a:cubicBezTo>
                  <a:pt x="726" y="9"/>
                  <a:pt x="727" y="9"/>
                  <a:pt x="727" y="8"/>
                </a:cubicBezTo>
                <a:close/>
                <a:moveTo>
                  <a:pt x="747" y="8"/>
                </a:moveTo>
                <a:cubicBezTo>
                  <a:pt x="746" y="8"/>
                  <a:pt x="745" y="8"/>
                  <a:pt x="745" y="9"/>
                </a:cubicBezTo>
                <a:cubicBezTo>
                  <a:pt x="745" y="9"/>
                  <a:pt x="747" y="9"/>
                  <a:pt x="747" y="8"/>
                </a:cubicBezTo>
                <a:close/>
                <a:moveTo>
                  <a:pt x="784" y="8"/>
                </a:moveTo>
                <a:cubicBezTo>
                  <a:pt x="783" y="8"/>
                  <a:pt x="781" y="8"/>
                  <a:pt x="781" y="9"/>
                </a:cubicBezTo>
                <a:cubicBezTo>
                  <a:pt x="782" y="9"/>
                  <a:pt x="784" y="9"/>
                  <a:pt x="784" y="8"/>
                </a:cubicBezTo>
                <a:close/>
                <a:moveTo>
                  <a:pt x="748" y="10"/>
                </a:moveTo>
                <a:cubicBezTo>
                  <a:pt x="747" y="10"/>
                  <a:pt x="748" y="11"/>
                  <a:pt x="748" y="10"/>
                </a:cubicBezTo>
                <a:close/>
                <a:moveTo>
                  <a:pt x="778" y="10"/>
                </a:moveTo>
                <a:cubicBezTo>
                  <a:pt x="778" y="10"/>
                  <a:pt x="779" y="11"/>
                  <a:pt x="778" y="10"/>
                </a:cubicBezTo>
                <a:close/>
                <a:moveTo>
                  <a:pt x="688" y="10"/>
                </a:moveTo>
                <a:cubicBezTo>
                  <a:pt x="686" y="11"/>
                  <a:pt x="682" y="9"/>
                  <a:pt x="682" y="11"/>
                </a:cubicBezTo>
                <a:cubicBezTo>
                  <a:pt x="684" y="10"/>
                  <a:pt x="688" y="12"/>
                  <a:pt x="688" y="10"/>
                </a:cubicBezTo>
                <a:close/>
                <a:moveTo>
                  <a:pt x="841" y="11"/>
                </a:moveTo>
                <a:cubicBezTo>
                  <a:pt x="836" y="10"/>
                  <a:pt x="840" y="14"/>
                  <a:pt x="841" y="11"/>
                </a:cubicBezTo>
                <a:close/>
                <a:moveTo>
                  <a:pt x="857" y="12"/>
                </a:moveTo>
                <a:cubicBezTo>
                  <a:pt x="856" y="12"/>
                  <a:pt x="854" y="12"/>
                  <a:pt x="854" y="13"/>
                </a:cubicBezTo>
                <a:cubicBezTo>
                  <a:pt x="855" y="13"/>
                  <a:pt x="857" y="13"/>
                  <a:pt x="857" y="12"/>
                </a:cubicBezTo>
                <a:close/>
                <a:moveTo>
                  <a:pt x="688" y="16"/>
                </a:moveTo>
                <a:cubicBezTo>
                  <a:pt x="680" y="15"/>
                  <a:pt x="684" y="19"/>
                  <a:pt x="688" y="16"/>
                </a:cubicBezTo>
                <a:close/>
                <a:moveTo>
                  <a:pt x="678" y="17"/>
                </a:moveTo>
                <a:cubicBezTo>
                  <a:pt x="676" y="17"/>
                  <a:pt x="671" y="16"/>
                  <a:pt x="671" y="18"/>
                </a:cubicBezTo>
                <a:cubicBezTo>
                  <a:pt x="673" y="17"/>
                  <a:pt x="677" y="19"/>
                  <a:pt x="678" y="17"/>
                </a:cubicBezTo>
                <a:close/>
                <a:moveTo>
                  <a:pt x="842" y="17"/>
                </a:moveTo>
                <a:cubicBezTo>
                  <a:pt x="836" y="16"/>
                  <a:pt x="840" y="20"/>
                  <a:pt x="842" y="17"/>
                </a:cubicBezTo>
                <a:close/>
                <a:moveTo>
                  <a:pt x="664" y="19"/>
                </a:moveTo>
                <a:cubicBezTo>
                  <a:pt x="674" y="17"/>
                  <a:pt x="664" y="18"/>
                  <a:pt x="658" y="19"/>
                </a:cubicBezTo>
                <a:cubicBezTo>
                  <a:pt x="655" y="19"/>
                  <a:pt x="652" y="18"/>
                  <a:pt x="651" y="21"/>
                </a:cubicBezTo>
                <a:cubicBezTo>
                  <a:pt x="656" y="20"/>
                  <a:pt x="660" y="19"/>
                  <a:pt x="664" y="19"/>
                </a:cubicBezTo>
                <a:close/>
                <a:moveTo>
                  <a:pt x="700" y="19"/>
                </a:moveTo>
                <a:cubicBezTo>
                  <a:pt x="699" y="18"/>
                  <a:pt x="700" y="19"/>
                  <a:pt x="700" y="19"/>
                </a:cubicBezTo>
                <a:close/>
                <a:moveTo>
                  <a:pt x="698" y="81"/>
                </a:moveTo>
                <a:cubicBezTo>
                  <a:pt x="716" y="81"/>
                  <a:pt x="734" y="81"/>
                  <a:pt x="751" y="81"/>
                </a:cubicBezTo>
                <a:cubicBezTo>
                  <a:pt x="753" y="60"/>
                  <a:pt x="757" y="36"/>
                  <a:pt x="759" y="18"/>
                </a:cubicBezTo>
                <a:cubicBezTo>
                  <a:pt x="733" y="34"/>
                  <a:pt x="714" y="56"/>
                  <a:pt x="698" y="81"/>
                </a:cubicBezTo>
                <a:close/>
                <a:moveTo>
                  <a:pt x="852" y="19"/>
                </a:moveTo>
                <a:cubicBezTo>
                  <a:pt x="852" y="19"/>
                  <a:pt x="852" y="19"/>
                  <a:pt x="852" y="20"/>
                </a:cubicBezTo>
                <a:cubicBezTo>
                  <a:pt x="870" y="21"/>
                  <a:pt x="885" y="24"/>
                  <a:pt x="901" y="26"/>
                </a:cubicBezTo>
                <a:moveTo>
                  <a:pt x="901" y="26"/>
                </a:moveTo>
                <a:cubicBezTo>
                  <a:pt x="902" y="29"/>
                  <a:pt x="906" y="25"/>
                  <a:pt x="901" y="26"/>
                </a:cubicBezTo>
                <a:moveTo>
                  <a:pt x="901" y="26"/>
                </a:moveTo>
                <a:cubicBezTo>
                  <a:pt x="901" y="26"/>
                  <a:pt x="901" y="26"/>
                  <a:pt x="901" y="25"/>
                </a:cubicBezTo>
                <a:cubicBezTo>
                  <a:pt x="887" y="21"/>
                  <a:pt x="870" y="20"/>
                  <a:pt x="852" y="19"/>
                </a:cubicBezTo>
                <a:moveTo>
                  <a:pt x="852" y="19"/>
                </a:moveTo>
                <a:cubicBezTo>
                  <a:pt x="846" y="16"/>
                  <a:pt x="842" y="20"/>
                  <a:pt x="852" y="19"/>
                </a:cubicBezTo>
                <a:moveTo>
                  <a:pt x="693" y="19"/>
                </a:moveTo>
                <a:cubicBezTo>
                  <a:pt x="683" y="17"/>
                  <a:pt x="687" y="22"/>
                  <a:pt x="693" y="19"/>
                </a:cubicBezTo>
                <a:close/>
                <a:moveTo>
                  <a:pt x="751" y="20"/>
                </a:moveTo>
                <a:cubicBezTo>
                  <a:pt x="751" y="19"/>
                  <a:pt x="752" y="20"/>
                  <a:pt x="751" y="20"/>
                </a:cubicBezTo>
                <a:close/>
                <a:moveTo>
                  <a:pt x="754" y="81"/>
                </a:moveTo>
                <a:cubicBezTo>
                  <a:pt x="762" y="81"/>
                  <a:pt x="770" y="81"/>
                  <a:pt x="778" y="81"/>
                </a:cubicBezTo>
                <a:cubicBezTo>
                  <a:pt x="774" y="59"/>
                  <a:pt x="781" y="26"/>
                  <a:pt x="762" y="19"/>
                </a:cubicBezTo>
                <a:cubicBezTo>
                  <a:pt x="759" y="39"/>
                  <a:pt x="756" y="59"/>
                  <a:pt x="754" y="81"/>
                </a:cubicBezTo>
                <a:close/>
                <a:moveTo>
                  <a:pt x="826" y="19"/>
                </a:moveTo>
                <a:cubicBezTo>
                  <a:pt x="820" y="18"/>
                  <a:pt x="824" y="22"/>
                  <a:pt x="826" y="19"/>
                </a:cubicBezTo>
                <a:close/>
                <a:moveTo>
                  <a:pt x="641" y="21"/>
                </a:moveTo>
                <a:cubicBezTo>
                  <a:pt x="619" y="23"/>
                  <a:pt x="596" y="25"/>
                  <a:pt x="580" y="33"/>
                </a:cubicBezTo>
                <a:moveTo>
                  <a:pt x="580" y="33"/>
                </a:moveTo>
                <a:cubicBezTo>
                  <a:pt x="576" y="32"/>
                  <a:pt x="579" y="36"/>
                  <a:pt x="580" y="33"/>
                </a:cubicBezTo>
                <a:moveTo>
                  <a:pt x="580" y="33"/>
                </a:moveTo>
                <a:cubicBezTo>
                  <a:pt x="600" y="29"/>
                  <a:pt x="622" y="26"/>
                  <a:pt x="641" y="21"/>
                </a:cubicBezTo>
                <a:moveTo>
                  <a:pt x="641" y="21"/>
                </a:moveTo>
                <a:cubicBezTo>
                  <a:pt x="646" y="22"/>
                  <a:pt x="642" y="18"/>
                  <a:pt x="641" y="21"/>
                </a:cubicBezTo>
                <a:moveTo>
                  <a:pt x="632" y="29"/>
                </a:moveTo>
                <a:cubicBezTo>
                  <a:pt x="649" y="25"/>
                  <a:pt x="668" y="24"/>
                  <a:pt x="684" y="20"/>
                </a:cubicBezTo>
                <a:cubicBezTo>
                  <a:pt x="666" y="22"/>
                  <a:pt x="644" y="21"/>
                  <a:pt x="632" y="29"/>
                </a:cubicBezTo>
                <a:close/>
                <a:moveTo>
                  <a:pt x="710" y="20"/>
                </a:moveTo>
                <a:cubicBezTo>
                  <a:pt x="709" y="20"/>
                  <a:pt x="707" y="19"/>
                  <a:pt x="707" y="21"/>
                </a:cubicBezTo>
                <a:cubicBezTo>
                  <a:pt x="708" y="20"/>
                  <a:pt x="710" y="21"/>
                  <a:pt x="710" y="20"/>
                </a:cubicBezTo>
                <a:close/>
                <a:moveTo>
                  <a:pt x="726" y="21"/>
                </a:moveTo>
                <a:cubicBezTo>
                  <a:pt x="725" y="20"/>
                  <a:pt x="726" y="21"/>
                  <a:pt x="726" y="21"/>
                </a:cubicBezTo>
                <a:close/>
                <a:moveTo>
                  <a:pt x="739" y="21"/>
                </a:moveTo>
                <a:cubicBezTo>
                  <a:pt x="739" y="20"/>
                  <a:pt x="740" y="21"/>
                  <a:pt x="739" y="21"/>
                </a:cubicBezTo>
                <a:close/>
                <a:moveTo>
                  <a:pt x="749" y="21"/>
                </a:moveTo>
                <a:cubicBezTo>
                  <a:pt x="725" y="27"/>
                  <a:pt x="705" y="37"/>
                  <a:pt x="686" y="48"/>
                </a:cubicBezTo>
                <a:cubicBezTo>
                  <a:pt x="681" y="59"/>
                  <a:pt x="675" y="70"/>
                  <a:pt x="672" y="82"/>
                </a:cubicBezTo>
                <a:cubicBezTo>
                  <a:pt x="679" y="82"/>
                  <a:pt x="686" y="82"/>
                  <a:pt x="693" y="82"/>
                </a:cubicBezTo>
                <a:cubicBezTo>
                  <a:pt x="709" y="59"/>
                  <a:pt x="727" y="38"/>
                  <a:pt x="749" y="21"/>
                </a:cubicBezTo>
                <a:moveTo>
                  <a:pt x="749" y="21"/>
                </a:moveTo>
                <a:cubicBezTo>
                  <a:pt x="753" y="22"/>
                  <a:pt x="749" y="18"/>
                  <a:pt x="749" y="21"/>
                </a:cubicBezTo>
                <a:moveTo>
                  <a:pt x="793" y="21"/>
                </a:moveTo>
                <a:cubicBezTo>
                  <a:pt x="792" y="20"/>
                  <a:pt x="793" y="21"/>
                  <a:pt x="793" y="21"/>
                </a:cubicBezTo>
                <a:close/>
                <a:moveTo>
                  <a:pt x="810" y="20"/>
                </a:moveTo>
                <a:cubicBezTo>
                  <a:pt x="809" y="20"/>
                  <a:pt x="808" y="20"/>
                  <a:pt x="808" y="21"/>
                </a:cubicBezTo>
                <a:cubicBezTo>
                  <a:pt x="809" y="20"/>
                  <a:pt x="810" y="21"/>
                  <a:pt x="810" y="20"/>
                </a:cubicBezTo>
                <a:close/>
                <a:moveTo>
                  <a:pt x="837" y="21"/>
                </a:moveTo>
                <a:cubicBezTo>
                  <a:pt x="837" y="22"/>
                  <a:pt x="839" y="22"/>
                  <a:pt x="839" y="21"/>
                </a:cubicBezTo>
                <a:cubicBezTo>
                  <a:pt x="834" y="18"/>
                  <a:pt x="826" y="21"/>
                  <a:pt x="837" y="21"/>
                </a:cubicBezTo>
                <a:close/>
                <a:moveTo>
                  <a:pt x="699" y="22"/>
                </a:moveTo>
                <a:cubicBezTo>
                  <a:pt x="667" y="27"/>
                  <a:pt x="629" y="26"/>
                  <a:pt x="610" y="45"/>
                </a:cubicBezTo>
                <a:moveTo>
                  <a:pt x="610" y="45"/>
                </a:moveTo>
                <a:cubicBezTo>
                  <a:pt x="606" y="44"/>
                  <a:pt x="610" y="47"/>
                  <a:pt x="610" y="45"/>
                </a:cubicBezTo>
                <a:moveTo>
                  <a:pt x="699" y="22"/>
                </a:moveTo>
                <a:cubicBezTo>
                  <a:pt x="668" y="28"/>
                  <a:pt x="639" y="36"/>
                  <a:pt x="610" y="45"/>
                </a:cubicBezTo>
                <a:moveTo>
                  <a:pt x="699" y="22"/>
                </a:moveTo>
                <a:cubicBezTo>
                  <a:pt x="703" y="22"/>
                  <a:pt x="699" y="19"/>
                  <a:pt x="699" y="22"/>
                </a:cubicBezTo>
                <a:moveTo>
                  <a:pt x="720" y="22"/>
                </a:moveTo>
                <a:cubicBezTo>
                  <a:pt x="713" y="23"/>
                  <a:pt x="705" y="22"/>
                  <a:pt x="702" y="26"/>
                </a:cubicBezTo>
                <a:cubicBezTo>
                  <a:pt x="708" y="25"/>
                  <a:pt x="714" y="24"/>
                  <a:pt x="720" y="22"/>
                </a:cubicBezTo>
                <a:moveTo>
                  <a:pt x="720" y="22"/>
                </a:moveTo>
                <a:cubicBezTo>
                  <a:pt x="725" y="23"/>
                  <a:pt x="721" y="19"/>
                  <a:pt x="720" y="22"/>
                </a:cubicBezTo>
                <a:moveTo>
                  <a:pt x="690" y="43"/>
                </a:moveTo>
                <a:cubicBezTo>
                  <a:pt x="689" y="43"/>
                  <a:pt x="690" y="44"/>
                  <a:pt x="690" y="43"/>
                </a:cubicBezTo>
                <a:moveTo>
                  <a:pt x="690" y="43"/>
                </a:moveTo>
                <a:cubicBezTo>
                  <a:pt x="705" y="35"/>
                  <a:pt x="721" y="28"/>
                  <a:pt x="737" y="21"/>
                </a:cubicBezTo>
                <a:cubicBezTo>
                  <a:pt x="720" y="26"/>
                  <a:pt x="695" y="25"/>
                  <a:pt x="690" y="43"/>
                </a:cubicBezTo>
                <a:moveTo>
                  <a:pt x="812" y="81"/>
                </a:moveTo>
                <a:cubicBezTo>
                  <a:pt x="830" y="82"/>
                  <a:pt x="849" y="82"/>
                  <a:pt x="867" y="83"/>
                </a:cubicBezTo>
                <a:cubicBezTo>
                  <a:pt x="844" y="58"/>
                  <a:pt x="811" y="35"/>
                  <a:pt x="774" y="21"/>
                </a:cubicBezTo>
                <a:cubicBezTo>
                  <a:pt x="788" y="40"/>
                  <a:pt x="803" y="58"/>
                  <a:pt x="812" y="81"/>
                </a:cubicBezTo>
                <a:close/>
                <a:moveTo>
                  <a:pt x="852" y="66"/>
                </a:moveTo>
                <a:cubicBezTo>
                  <a:pt x="863" y="75"/>
                  <a:pt x="870" y="86"/>
                  <a:pt x="887" y="84"/>
                </a:cubicBezTo>
                <a:cubicBezTo>
                  <a:pt x="882" y="71"/>
                  <a:pt x="874" y="61"/>
                  <a:pt x="867" y="49"/>
                </a:cubicBezTo>
                <a:cubicBezTo>
                  <a:pt x="840" y="39"/>
                  <a:pt x="812" y="26"/>
                  <a:pt x="783" y="22"/>
                </a:cubicBezTo>
                <a:cubicBezTo>
                  <a:pt x="810" y="32"/>
                  <a:pt x="831" y="48"/>
                  <a:pt x="852" y="66"/>
                </a:cubicBezTo>
                <a:close/>
                <a:moveTo>
                  <a:pt x="799" y="22"/>
                </a:moveTo>
                <a:cubicBezTo>
                  <a:pt x="821" y="29"/>
                  <a:pt x="844" y="36"/>
                  <a:pt x="863" y="46"/>
                </a:cubicBezTo>
                <a:cubicBezTo>
                  <a:pt x="854" y="26"/>
                  <a:pt x="823" y="27"/>
                  <a:pt x="799" y="22"/>
                </a:cubicBezTo>
                <a:moveTo>
                  <a:pt x="799" y="22"/>
                </a:moveTo>
                <a:cubicBezTo>
                  <a:pt x="797" y="19"/>
                  <a:pt x="793" y="23"/>
                  <a:pt x="799" y="22"/>
                </a:cubicBezTo>
                <a:moveTo>
                  <a:pt x="817" y="21"/>
                </a:moveTo>
                <a:cubicBezTo>
                  <a:pt x="811" y="19"/>
                  <a:pt x="815" y="24"/>
                  <a:pt x="817" y="21"/>
                </a:cubicBezTo>
                <a:close/>
                <a:moveTo>
                  <a:pt x="928" y="41"/>
                </a:moveTo>
                <a:cubicBezTo>
                  <a:pt x="928" y="44"/>
                  <a:pt x="932" y="40"/>
                  <a:pt x="928" y="41"/>
                </a:cubicBezTo>
                <a:moveTo>
                  <a:pt x="928" y="41"/>
                </a:moveTo>
                <a:cubicBezTo>
                  <a:pt x="909" y="25"/>
                  <a:pt x="871" y="25"/>
                  <a:pt x="844" y="22"/>
                </a:cubicBezTo>
                <a:cubicBezTo>
                  <a:pt x="872" y="28"/>
                  <a:pt x="901" y="33"/>
                  <a:pt x="928" y="41"/>
                </a:cubicBezTo>
                <a:moveTo>
                  <a:pt x="901" y="21"/>
                </a:moveTo>
                <a:cubicBezTo>
                  <a:pt x="900" y="21"/>
                  <a:pt x="899" y="21"/>
                  <a:pt x="899" y="22"/>
                </a:cubicBezTo>
                <a:cubicBezTo>
                  <a:pt x="900" y="21"/>
                  <a:pt x="901" y="22"/>
                  <a:pt x="901" y="21"/>
                </a:cubicBezTo>
                <a:close/>
                <a:moveTo>
                  <a:pt x="847" y="28"/>
                </a:moveTo>
                <a:cubicBezTo>
                  <a:pt x="848" y="30"/>
                  <a:pt x="849" y="28"/>
                  <a:pt x="847" y="28"/>
                </a:cubicBezTo>
                <a:moveTo>
                  <a:pt x="847" y="28"/>
                </a:moveTo>
                <a:cubicBezTo>
                  <a:pt x="842" y="22"/>
                  <a:pt x="827" y="22"/>
                  <a:pt x="818" y="23"/>
                </a:cubicBezTo>
                <a:cubicBezTo>
                  <a:pt x="829" y="23"/>
                  <a:pt x="837" y="27"/>
                  <a:pt x="847" y="28"/>
                </a:cubicBezTo>
                <a:moveTo>
                  <a:pt x="909" y="22"/>
                </a:moveTo>
                <a:cubicBezTo>
                  <a:pt x="904" y="21"/>
                  <a:pt x="908" y="24"/>
                  <a:pt x="909" y="22"/>
                </a:cubicBezTo>
                <a:close/>
                <a:moveTo>
                  <a:pt x="916" y="23"/>
                </a:moveTo>
                <a:cubicBezTo>
                  <a:pt x="914" y="23"/>
                  <a:pt x="913" y="22"/>
                  <a:pt x="913" y="23"/>
                </a:cubicBezTo>
                <a:cubicBezTo>
                  <a:pt x="914" y="23"/>
                  <a:pt x="915" y="24"/>
                  <a:pt x="916" y="23"/>
                </a:cubicBezTo>
                <a:close/>
                <a:moveTo>
                  <a:pt x="922" y="24"/>
                </a:moveTo>
                <a:cubicBezTo>
                  <a:pt x="922" y="25"/>
                  <a:pt x="922" y="25"/>
                  <a:pt x="922" y="25"/>
                </a:cubicBezTo>
                <a:cubicBezTo>
                  <a:pt x="927" y="25"/>
                  <a:pt x="928" y="27"/>
                  <a:pt x="932" y="26"/>
                </a:cubicBezTo>
                <a:moveTo>
                  <a:pt x="932" y="26"/>
                </a:moveTo>
                <a:cubicBezTo>
                  <a:pt x="934" y="29"/>
                  <a:pt x="938" y="25"/>
                  <a:pt x="932" y="26"/>
                </a:cubicBezTo>
                <a:moveTo>
                  <a:pt x="932" y="26"/>
                </a:moveTo>
                <a:cubicBezTo>
                  <a:pt x="932" y="26"/>
                  <a:pt x="932" y="26"/>
                  <a:pt x="932" y="25"/>
                </a:cubicBezTo>
                <a:cubicBezTo>
                  <a:pt x="928" y="26"/>
                  <a:pt x="927" y="24"/>
                  <a:pt x="922" y="24"/>
                </a:cubicBezTo>
                <a:moveTo>
                  <a:pt x="922" y="24"/>
                </a:moveTo>
                <a:cubicBezTo>
                  <a:pt x="919" y="22"/>
                  <a:pt x="915" y="26"/>
                  <a:pt x="922" y="24"/>
                </a:cubicBezTo>
                <a:moveTo>
                  <a:pt x="907" y="25"/>
                </a:moveTo>
                <a:cubicBezTo>
                  <a:pt x="907" y="26"/>
                  <a:pt x="907" y="26"/>
                  <a:pt x="907" y="26"/>
                </a:cubicBezTo>
                <a:cubicBezTo>
                  <a:pt x="934" y="34"/>
                  <a:pt x="965" y="42"/>
                  <a:pt x="990" y="47"/>
                </a:cubicBezTo>
                <a:cubicBezTo>
                  <a:pt x="967" y="36"/>
                  <a:pt x="938" y="29"/>
                  <a:pt x="907" y="25"/>
                </a:cubicBezTo>
                <a:moveTo>
                  <a:pt x="907" y="25"/>
                </a:moveTo>
                <a:cubicBezTo>
                  <a:pt x="907" y="23"/>
                  <a:pt x="903" y="26"/>
                  <a:pt x="907" y="25"/>
                </a:cubicBezTo>
                <a:moveTo>
                  <a:pt x="602" y="50"/>
                </a:moveTo>
                <a:cubicBezTo>
                  <a:pt x="598" y="55"/>
                  <a:pt x="592" y="59"/>
                  <a:pt x="587" y="64"/>
                </a:cubicBezTo>
                <a:cubicBezTo>
                  <a:pt x="583" y="68"/>
                  <a:pt x="576" y="75"/>
                  <a:pt x="577" y="78"/>
                </a:cubicBezTo>
                <a:cubicBezTo>
                  <a:pt x="587" y="77"/>
                  <a:pt x="597" y="71"/>
                  <a:pt x="606" y="66"/>
                </a:cubicBezTo>
                <a:cubicBezTo>
                  <a:pt x="631" y="53"/>
                  <a:pt x="656" y="41"/>
                  <a:pt x="683" y="32"/>
                </a:cubicBezTo>
                <a:cubicBezTo>
                  <a:pt x="687" y="31"/>
                  <a:pt x="696" y="31"/>
                  <a:pt x="695" y="25"/>
                </a:cubicBezTo>
                <a:cubicBezTo>
                  <a:pt x="662" y="32"/>
                  <a:pt x="632" y="41"/>
                  <a:pt x="602" y="50"/>
                </a:cubicBezTo>
                <a:close/>
                <a:moveTo>
                  <a:pt x="530" y="58"/>
                </a:moveTo>
                <a:cubicBezTo>
                  <a:pt x="526" y="57"/>
                  <a:pt x="529" y="61"/>
                  <a:pt x="530" y="58"/>
                </a:cubicBezTo>
                <a:moveTo>
                  <a:pt x="530" y="58"/>
                </a:moveTo>
                <a:cubicBezTo>
                  <a:pt x="546" y="53"/>
                  <a:pt x="563" y="47"/>
                  <a:pt x="581" y="42"/>
                </a:cubicBezTo>
                <a:cubicBezTo>
                  <a:pt x="598" y="37"/>
                  <a:pt x="617" y="35"/>
                  <a:pt x="631" y="26"/>
                </a:cubicBezTo>
                <a:cubicBezTo>
                  <a:pt x="593" y="33"/>
                  <a:pt x="554" y="38"/>
                  <a:pt x="530" y="58"/>
                </a:cubicBezTo>
                <a:moveTo>
                  <a:pt x="969" y="73"/>
                </a:moveTo>
                <a:cubicBezTo>
                  <a:pt x="947" y="41"/>
                  <a:pt x="895" y="34"/>
                  <a:pt x="850" y="27"/>
                </a:cubicBezTo>
                <a:cubicBezTo>
                  <a:pt x="890" y="42"/>
                  <a:pt x="933" y="54"/>
                  <a:pt x="969" y="73"/>
                </a:cubicBezTo>
                <a:close/>
                <a:moveTo>
                  <a:pt x="939" y="27"/>
                </a:moveTo>
                <a:cubicBezTo>
                  <a:pt x="938" y="28"/>
                  <a:pt x="937" y="27"/>
                  <a:pt x="937" y="28"/>
                </a:cubicBezTo>
                <a:cubicBezTo>
                  <a:pt x="937" y="28"/>
                  <a:pt x="939" y="28"/>
                  <a:pt x="939" y="27"/>
                </a:cubicBezTo>
                <a:close/>
                <a:moveTo>
                  <a:pt x="574" y="32"/>
                </a:moveTo>
                <a:cubicBezTo>
                  <a:pt x="574" y="33"/>
                  <a:pt x="573" y="32"/>
                  <a:pt x="574" y="32"/>
                </a:cubicBezTo>
                <a:close/>
                <a:moveTo>
                  <a:pt x="781" y="81"/>
                </a:moveTo>
                <a:cubicBezTo>
                  <a:pt x="790" y="80"/>
                  <a:pt x="801" y="82"/>
                  <a:pt x="808" y="80"/>
                </a:cubicBezTo>
                <a:cubicBezTo>
                  <a:pt x="798" y="63"/>
                  <a:pt x="789" y="45"/>
                  <a:pt x="776" y="31"/>
                </a:cubicBezTo>
                <a:cubicBezTo>
                  <a:pt x="778" y="48"/>
                  <a:pt x="779" y="65"/>
                  <a:pt x="781" y="81"/>
                </a:cubicBezTo>
                <a:close/>
                <a:moveTo>
                  <a:pt x="526" y="47"/>
                </a:moveTo>
                <a:cubicBezTo>
                  <a:pt x="524" y="48"/>
                  <a:pt x="526" y="49"/>
                  <a:pt x="526" y="47"/>
                </a:cubicBezTo>
                <a:moveTo>
                  <a:pt x="526" y="47"/>
                </a:moveTo>
                <a:cubicBezTo>
                  <a:pt x="543" y="43"/>
                  <a:pt x="560" y="40"/>
                  <a:pt x="573" y="32"/>
                </a:cubicBezTo>
                <a:cubicBezTo>
                  <a:pt x="557" y="37"/>
                  <a:pt x="537" y="38"/>
                  <a:pt x="526" y="47"/>
                </a:cubicBezTo>
                <a:moveTo>
                  <a:pt x="963" y="32"/>
                </a:moveTo>
                <a:cubicBezTo>
                  <a:pt x="962" y="32"/>
                  <a:pt x="961" y="32"/>
                  <a:pt x="961" y="33"/>
                </a:cubicBezTo>
                <a:cubicBezTo>
                  <a:pt x="961" y="33"/>
                  <a:pt x="963" y="33"/>
                  <a:pt x="963" y="32"/>
                </a:cubicBezTo>
                <a:close/>
                <a:moveTo>
                  <a:pt x="585" y="80"/>
                </a:moveTo>
                <a:cubicBezTo>
                  <a:pt x="601" y="82"/>
                  <a:pt x="616" y="87"/>
                  <a:pt x="632" y="84"/>
                </a:cubicBezTo>
                <a:cubicBezTo>
                  <a:pt x="648" y="70"/>
                  <a:pt x="665" y="58"/>
                  <a:pt x="683" y="47"/>
                </a:cubicBezTo>
                <a:cubicBezTo>
                  <a:pt x="683" y="42"/>
                  <a:pt x="693" y="36"/>
                  <a:pt x="689" y="33"/>
                </a:cubicBezTo>
                <a:cubicBezTo>
                  <a:pt x="652" y="46"/>
                  <a:pt x="617" y="61"/>
                  <a:pt x="585" y="80"/>
                </a:cubicBezTo>
                <a:close/>
                <a:moveTo>
                  <a:pt x="966" y="34"/>
                </a:moveTo>
                <a:cubicBezTo>
                  <a:pt x="968" y="37"/>
                  <a:pt x="972" y="33"/>
                  <a:pt x="966" y="34"/>
                </a:cubicBezTo>
                <a:moveTo>
                  <a:pt x="966" y="34"/>
                </a:moveTo>
                <a:cubicBezTo>
                  <a:pt x="965" y="31"/>
                  <a:pt x="961" y="35"/>
                  <a:pt x="966" y="34"/>
                </a:cubicBezTo>
                <a:moveTo>
                  <a:pt x="575" y="35"/>
                </a:moveTo>
                <a:cubicBezTo>
                  <a:pt x="574" y="35"/>
                  <a:pt x="575" y="36"/>
                  <a:pt x="575" y="35"/>
                </a:cubicBezTo>
                <a:close/>
                <a:moveTo>
                  <a:pt x="859" y="35"/>
                </a:moveTo>
                <a:cubicBezTo>
                  <a:pt x="861" y="40"/>
                  <a:pt x="866" y="43"/>
                  <a:pt x="869" y="48"/>
                </a:cubicBezTo>
                <a:cubicBezTo>
                  <a:pt x="878" y="53"/>
                  <a:pt x="889" y="57"/>
                  <a:pt x="900" y="64"/>
                </a:cubicBezTo>
                <a:cubicBezTo>
                  <a:pt x="909" y="69"/>
                  <a:pt x="921" y="80"/>
                  <a:pt x="930" y="81"/>
                </a:cubicBezTo>
                <a:cubicBezTo>
                  <a:pt x="940" y="82"/>
                  <a:pt x="953" y="76"/>
                  <a:pt x="965" y="73"/>
                </a:cubicBezTo>
                <a:cubicBezTo>
                  <a:pt x="931" y="59"/>
                  <a:pt x="898" y="44"/>
                  <a:pt x="859" y="35"/>
                </a:cubicBezTo>
                <a:moveTo>
                  <a:pt x="859" y="35"/>
                </a:moveTo>
                <a:cubicBezTo>
                  <a:pt x="858" y="34"/>
                  <a:pt x="858" y="35"/>
                  <a:pt x="859" y="35"/>
                </a:cubicBezTo>
                <a:moveTo>
                  <a:pt x="993" y="63"/>
                </a:moveTo>
                <a:cubicBezTo>
                  <a:pt x="997" y="61"/>
                  <a:pt x="1000" y="59"/>
                  <a:pt x="1001" y="55"/>
                </a:cubicBezTo>
                <a:cubicBezTo>
                  <a:pt x="977" y="47"/>
                  <a:pt x="949" y="38"/>
                  <a:pt x="924" y="35"/>
                </a:cubicBezTo>
                <a:cubicBezTo>
                  <a:pt x="943" y="48"/>
                  <a:pt x="970" y="54"/>
                  <a:pt x="993" y="63"/>
                </a:cubicBezTo>
                <a:close/>
                <a:moveTo>
                  <a:pt x="973" y="35"/>
                </a:moveTo>
                <a:cubicBezTo>
                  <a:pt x="972" y="35"/>
                  <a:pt x="970" y="35"/>
                  <a:pt x="970" y="36"/>
                </a:cubicBezTo>
                <a:cubicBezTo>
                  <a:pt x="971" y="36"/>
                  <a:pt x="973" y="36"/>
                  <a:pt x="973" y="35"/>
                </a:cubicBezTo>
                <a:close/>
                <a:moveTo>
                  <a:pt x="530" y="61"/>
                </a:moveTo>
                <a:cubicBezTo>
                  <a:pt x="542" y="76"/>
                  <a:pt x="556" y="66"/>
                  <a:pt x="573" y="59"/>
                </a:cubicBezTo>
                <a:cubicBezTo>
                  <a:pt x="588" y="53"/>
                  <a:pt x="599" y="49"/>
                  <a:pt x="608" y="42"/>
                </a:cubicBezTo>
                <a:cubicBezTo>
                  <a:pt x="611" y="39"/>
                  <a:pt x="617" y="37"/>
                  <a:pt x="614" y="36"/>
                </a:cubicBezTo>
                <a:cubicBezTo>
                  <a:pt x="585" y="43"/>
                  <a:pt x="557" y="52"/>
                  <a:pt x="530" y="61"/>
                </a:cubicBezTo>
                <a:close/>
                <a:moveTo>
                  <a:pt x="976" y="36"/>
                </a:moveTo>
                <a:cubicBezTo>
                  <a:pt x="975" y="36"/>
                  <a:pt x="974" y="36"/>
                  <a:pt x="974" y="37"/>
                </a:cubicBezTo>
                <a:cubicBezTo>
                  <a:pt x="975" y="37"/>
                  <a:pt x="976" y="37"/>
                  <a:pt x="976" y="36"/>
                </a:cubicBezTo>
                <a:close/>
                <a:moveTo>
                  <a:pt x="978" y="38"/>
                </a:moveTo>
                <a:cubicBezTo>
                  <a:pt x="978" y="37"/>
                  <a:pt x="979" y="39"/>
                  <a:pt x="978" y="38"/>
                </a:cubicBezTo>
                <a:close/>
                <a:moveTo>
                  <a:pt x="982" y="39"/>
                </a:moveTo>
                <a:cubicBezTo>
                  <a:pt x="981" y="38"/>
                  <a:pt x="982" y="39"/>
                  <a:pt x="982" y="39"/>
                </a:cubicBezTo>
                <a:close/>
                <a:moveTo>
                  <a:pt x="931" y="43"/>
                </a:moveTo>
                <a:cubicBezTo>
                  <a:pt x="931" y="42"/>
                  <a:pt x="932" y="43"/>
                  <a:pt x="931" y="43"/>
                </a:cubicBezTo>
                <a:close/>
                <a:moveTo>
                  <a:pt x="985" y="43"/>
                </a:moveTo>
                <a:cubicBezTo>
                  <a:pt x="984" y="42"/>
                  <a:pt x="985" y="43"/>
                  <a:pt x="985" y="43"/>
                </a:cubicBezTo>
                <a:close/>
                <a:moveTo>
                  <a:pt x="1000" y="48"/>
                </a:moveTo>
                <a:cubicBezTo>
                  <a:pt x="997" y="46"/>
                  <a:pt x="991" y="42"/>
                  <a:pt x="987" y="44"/>
                </a:cubicBezTo>
                <a:cubicBezTo>
                  <a:pt x="992" y="44"/>
                  <a:pt x="996" y="50"/>
                  <a:pt x="1000" y="48"/>
                </a:cubicBezTo>
                <a:close/>
                <a:moveTo>
                  <a:pt x="489" y="60"/>
                </a:moveTo>
                <a:cubicBezTo>
                  <a:pt x="488" y="60"/>
                  <a:pt x="487" y="60"/>
                  <a:pt x="486" y="61"/>
                </a:cubicBezTo>
                <a:moveTo>
                  <a:pt x="486" y="61"/>
                </a:moveTo>
                <a:cubicBezTo>
                  <a:pt x="485" y="61"/>
                  <a:pt x="485" y="61"/>
                  <a:pt x="485" y="62"/>
                </a:cubicBezTo>
                <a:moveTo>
                  <a:pt x="485" y="62"/>
                </a:moveTo>
                <a:cubicBezTo>
                  <a:pt x="481" y="61"/>
                  <a:pt x="484" y="65"/>
                  <a:pt x="485" y="62"/>
                </a:cubicBezTo>
                <a:moveTo>
                  <a:pt x="485" y="62"/>
                </a:moveTo>
                <a:cubicBezTo>
                  <a:pt x="486" y="62"/>
                  <a:pt x="486" y="62"/>
                  <a:pt x="486" y="61"/>
                </a:cubicBezTo>
                <a:moveTo>
                  <a:pt x="486" y="61"/>
                </a:moveTo>
                <a:cubicBezTo>
                  <a:pt x="488" y="61"/>
                  <a:pt x="489" y="61"/>
                  <a:pt x="489" y="60"/>
                </a:cubicBezTo>
                <a:moveTo>
                  <a:pt x="489" y="60"/>
                </a:moveTo>
                <a:cubicBezTo>
                  <a:pt x="500" y="55"/>
                  <a:pt x="516" y="55"/>
                  <a:pt x="523" y="46"/>
                </a:cubicBezTo>
                <a:cubicBezTo>
                  <a:pt x="511" y="50"/>
                  <a:pt x="500" y="54"/>
                  <a:pt x="489" y="60"/>
                </a:cubicBezTo>
                <a:moveTo>
                  <a:pt x="542" y="47"/>
                </a:moveTo>
                <a:cubicBezTo>
                  <a:pt x="535" y="47"/>
                  <a:pt x="530" y="50"/>
                  <a:pt x="523" y="51"/>
                </a:cubicBezTo>
                <a:cubicBezTo>
                  <a:pt x="523" y="54"/>
                  <a:pt x="523" y="56"/>
                  <a:pt x="524" y="57"/>
                </a:cubicBezTo>
                <a:cubicBezTo>
                  <a:pt x="531" y="55"/>
                  <a:pt x="537" y="50"/>
                  <a:pt x="542" y="47"/>
                </a:cubicBezTo>
                <a:moveTo>
                  <a:pt x="542" y="47"/>
                </a:moveTo>
                <a:cubicBezTo>
                  <a:pt x="546" y="47"/>
                  <a:pt x="542" y="44"/>
                  <a:pt x="542" y="47"/>
                </a:cubicBezTo>
                <a:moveTo>
                  <a:pt x="1113" y="98"/>
                </a:moveTo>
                <a:cubicBezTo>
                  <a:pt x="1113" y="99"/>
                  <a:pt x="1115" y="99"/>
                  <a:pt x="1115" y="99"/>
                </a:cubicBezTo>
                <a:moveTo>
                  <a:pt x="1115" y="99"/>
                </a:moveTo>
                <a:cubicBezTo>
                  <a:pt x="1116" y="101"/>
                  <a:pt x="1116" y="99"/>
                  <a:pt x="1115" y="99"/>
                </a:cubicBezTo>
                <a:moveTo>
                  <a:pt x="1115" y="99"/>
                </a:moveTo>
                <a:cubicBezTo>
                  <a:pt x="1115" y="98"/>
                  <a:pt x="1114" y="99"/>
                  <a:pt x="1113" y="98"/>
                </a:cubicBezTo>
                <a:moveTo>
                  <a:pt x="1113" y="98"/>
                </a:moveTo>
                <a:cubicBezTo>
                  <a:pt x="1081" y="77"/>
                  <a:pt x="1043" y="57"/>
                  <a:pt x="1002" y="48"/>
                </a:cubicBezTo>
                <a:cubicBezTo>
                  <a:pt x="1008" y="57"/>
                  <a:pt x="1020" y="58"/>
                  <a:pt x="1029" y="62"/>
                </a:cubicBezTo>
                <a:cubicBezTo>
                  <a:pt x="1057" y="72"/>
                  <a:pt x="1086" y="86"/>
                  <a:pt x="1113" y="98"/>
                </a:cubicBezTo>
                <a:moveTo>
                  <a:pt x="991" y="49"/>
                </a:moveTo>
                <a:cubicBezTo>
                  <a:pt x="991" y="49"/>
                  <a:pt x="992" y="50"/>
                  <a:pt x="991" y="49"/>
                </a:cubicBezTo>
                <a:close/>
                <a:moveTo>
                  <a:pt x="948" y="50"/>
                </a:moveTo>
                <a:cubicBezTo>
                  <a:pt x="957" y="57"/>
                  <a:pt x="965" y="65"/>
                  <a:pt x="974" y="71"/>
                </a:cubicBezTo>
                <a:cubicBezTo>
                  <a:pt x="979" y="69"/>
                  <a:pt x="987" y="69"/>
                  <a:pt x="990" y="64"/>
                </a:cubicBezTo>
                <a:cubicBezTo>
                  <a:pt x="975" y="60"/>
                  <a:pt x="963" y="54"/>
                  <a:pt x="948" y="50"/>
                </a:cubicBezTo>
                <a:moveTo>
                  <a:pt x="948" y="50"/>
                </a:moveTo>
                <a:cubicBezTo>
                  <a:pt x="948" y="49"/>
                  <a:pt x="947" y="50"/>
                  <a:pt x="948" y="50"/>
                </a:cubicBezTo>
                <a:moveTo>
                  <a:pt x="399" y="114"/>
                </a:moveTo>
                <a:cubicBezTo>
                  <a:pt x="405" y="112"/>
                  <a:pt x="411" y="111"/>
                  <a:pt x="416" y="110"/>
                </a:cubicBezTo>
                <a:cubicBezTo>
                  <a:pt x="433" y="101"/>
                  <a:pt x="450" y="91"/>
                  <a:pt x="468" y="83"/>
                </a:cubicBezTo>
                <a:cubicBezTo>
                  <a:pt x="486" y="75"/>
                  <a:pt x="506" y="70"/>
                  <a:pt x="522" y="58"/>
                </a:cubicBezTo>
                <a:cubicBezTo>
                  <a:pt x="520" y="58"/>
                  <a:pt x="520" y="56"/>
                  <a:pt x="520" y="53"/>
                </a:cubicBezTo>
                <a:cubicBezTo>
                  <a:pt x="473" y="66"/>
                  <a:pt x="432" y="86"/>
                  <a:pt x="399" y="114"/>
                </a:cubicBezTo>
                <a:close/>
                <a:moveTo>
                  <a:pt x="593" y="54"/>
                </a:moveTo>
                <a:cubicBezTo>
                  <a:pt x="578" y="59"/>
                  <a:pt x="564" y="65"/>
                  <a:pt x="550" y="71"/>
                </a:cubicBezTo>
                <a:cubicBezTo>
                  <a:pt x="556" y="74"/>
                  <a:pt x="564" y="75"/>
                  <a:pt x="570" y="77"/>
                </a:cubicBezTo>
                <a:cubicBezTo>
                  <a:pt x="579" y="71"/>
                  <a:pt x="585" y="62"/>
                  <a:pt x="593" y="54"/>
                </a:cubicBezTo>
                <a:moveTo>
                  <a:pt x="593" y="54"/>
                </a:moveTo>
                <a:cubicBezTo>
                  <a:pt x="594" y="54"/>
                  <a:pt x="593" y="53"/>
                  <a:pt x="593" y="54"/>
                </a:cubicBezTo>
                <a:moveTo>
                  <a:pt x="637" y="84"/>
                </a:moveTo>
                <a:cubicBezTo>
                  <a:pt x="647" y="83"/>
                  <a:pt x="659" y="84"/>
                  <a:pt x="668" y="82"/>
                </a:cubicBezTo>
                <a:cubicBezTo>
                  <a:pt x="669" y="72"/>
                  <a:pt x="679" y="60"/>
                  <a:pt x="678" y="53"/>
                </a:cubicBezTo>
                <a:cubicBezTo>
                  <a:pt x="664" y="64"/>
                  <a:pt x="649" y="72"/>
                  <a:pt x="637" y="84"/>
                </a:cubicBezTo>
                <a:close/>
                <a:moveTo>
                  <a:pt x="890" y="84"/>
                </a:moveTo>
                <a:cubicBezTo>
                  <a:pt x="901" y="85"/>
                  <a:pt x="916" y="86"/>
                  <a:pt x="924" y="81"/>
                </a:cubicBezTo>
                <a:cubicBezTo>
                  <a:pt x="907" y="73"/>
                  <a:pt x="890" y="59"/>
                  <a:pt x="872" y="54"/>
                </a:cubicBezTo>
                <a:cubicBezTo>
                  <a:pt x="879" y="63"/>
                  <a:pt x="885" y="73"/>
                  <a:pt x="890" y="84"/>
                </a:cubicBezTo>
                <a:close/>
                <a:moveTo>
                  <a:pt x="1063" y="94"/>
                </a:moveTo>
                <a:cubicBezTo>
                  <a:pt x="1063" y="94"/>
                  <a:pt x="1063" y="94"/>
                  <a:pt x="1063" y="95"/>
                </a:cubicBezTo>
                <a:cubicBezTo>
                  <a:pt x="1064" y="95"/>
                  <a:pt x="1065" y="96"/>
                  <a:pt x="1066" y="95"/>
                </a:cubicBezTo>
                <a:moveTo>
                  <a:pt x="1066" y="95"/>
                </a:moveTo>
                <a:cubicBezTo>
                  <a:pt x="1067" y="97"/>
                  <a:pt x="1067" y="95"/>
                  <a:pt x="1066" y="95"/>
                </a:cubicBezTo>
                <a:moveTo>
                  <a:pt x="1066" y="95"/>
                </a:moveTo>
                <a:cubicBezTo>
                  <a:pt x="1066" y="94"/>
                  <a:pt x="1065" y="94"/>
                  <a:pt x="1063" y="94"/>
                </a:cubicBezTo>
                <a:moveTo>
                  <a:pt x="1063" y="94"/>
                </a:moveTo>
                <a:cubicBezTo>
                  <a:pt x="1046" y="79"/>
                  <a:pt x="1027" y="67"/>
                  <a:pt x="1006" y="56"/>
                </a:cubicBezTo>
                <a:cubicBezTo>
                  <a:pt x="1001" y="58"/>
                  <a:pt x="1000" y="63"/>
                  <a:pt x="996" y="65"/>
                </a:cubicBezTo>
                <a:cubicBezTo>
                  <a:pt x="1020" y="73"/>
                  <a:pt x="1041" y="84"/>
                  <a:pt x="1063" y="94"/>
                </a:cubicBezTo>
                <a:moveTo>
                  <a:pt x="482" y="60"/>
                </a:moveTo>
                <a:cubicBezTo>
                  <a:pt x="482" y="61"/>
                  <a:pt x="481" y="60"/>
                  <a:pt x="482" y="60"/>
                </a:cubicBezTo>
                <a:close/>
                <a:moveTo>
                  <a:pt x="526" y="60"/>
                </a:moveTo>
                <a:cubicBezTo>
                  <a:pt x="526" y="61"/>
                  <a:pt x="525" y="60"/>
                  <a:pt x="526" y="60"/>
                </a:cubicBezTo>
                <a:close/>
                <a:moveTo>
                  <a:pt x="479" y="61"/>
                </a:moveTo>
                <a:cubicBezTo>
                  <a:pt x="478" y="61"/>
                  <a:pt x="477" y="61"/>
                  <a:pt x="477" y="62"/>
                </a:cubicBezTo>
                <a:moveTo>
                  <a:pt x="477" y="62"/>
                </a:moveTo>
                <a:cubicBezTo>
                  <a:pt x="441" y="76"/>
                  <a:pt x="407" y="92"/>
                  <a:pt x="377" y="112"/>
                </a:cubicBezTo>
                <a:moveTo>
                  <a:pt x="377" y="112"/>
                </a:moveTo>
                <a:cubicBezTo>
                  <a:pt x="375" y="112"/>
                  <a:pt x="375" y="113"/>
                  <a:pt x="374" y="114"/>
                </a:cubicBezTo>
                <a:moveTo>
                  <a:pt x="374" y="114"/>
                </a:moveTo>
                <a:cubicBezTo>
                  <a:pt x="373" y="114"/>
                  <a:pt x="372" y="114"/>
                  <a:pt x="372" y="115"/>
                </a:cubicBezTo>
                <a:moveTo>
                  <a:pt x="372" y="115"/>
                </a:moveTo>
                <a:cubicBezTo>
                  <a:pt x="371" y="115"/>
                  <a:pt x="371" y="115"/>
                  <a:pt x="370" y="116"/>
                </a:cubicBezTo>
                <a:moveTo>
                  <a:pt x="370" y="116"/>
                </a:moveTo>
                <a:cubicBezTo>
                  <a:pt x="370" y="115"/>
                  <a:pt x="369" y="116"/>
                  <a:pt x="369" y="117"/>
                </a:cubicBezTo>
                <a:moveTo>
                  <a:pt x="369" y="117"/>
                </a:moveTo>
                <a:cubicBezTo>
                  <a:pt x="368" y="116"/>
                  <a:pt x="368" y="117"/>
                  <a:pt x="367" y="118"/>
                </a:cubicBezTo>
                <a:moveTo>
                  <a:pt x="367" y="118"/>
                </a:moveTo>
                <a:cubicBezTo>
                  <a:pt x="366" y="118"/>
                  <a:pt x="368" y="119"/>
                  <a:pt x="367" y="118"/>
                </a:cubicBezTo>
                <a:moveTo>
                  <a:pt x="367" y="118"/>
                </a:moveTo>
                <a:cubicBezTo>
                  <a:pt x="369" y="118"/>
                  <a:pt x="369" y="117"/>
                  <a:pt x="369" y="117"/>
                </a:cubicBezTo>
                <a:moveTo>
                  <a:pt x="369" y="117"/>
                </a:moveTo>
                <a:cubicBezTo>
                  <a:pt x="370" y="117"/>
                  <a:pt x="370" y="116"/>
                  <a:pt x="370" y="116"/>
                </a:cubicBezTo>
                <a:moveTo>
                  <a:pt x="370" y="116"/>
                </a:moveTo>
                <a:cubicBezTo>
                  <a:pt x="371" y="116"/>
                  <a:pt x="372" y="115"/>
                  <a:pt x="372" y="115"/>
                </a:cubicBezTo>
                <a:moveTo>
                  <a:pt x="372" y="115"/>
                </a:moveTo>
                <a:cubicBezTo>
                  <a:pt x="373" y="115"/>
                  <a:pt x="374" y="114"/>
                  <a:pt x="374" y="114"/>
                </a:cubicBezTo>
                <a:moveTo>
                  <a:pt x="374" y="114"/>
                </a:moveTo>
                <a:cubicBezTo>
                  <a:pt x="376" y="114"/>
                  <a:pt x="377" y="113"/>
                  <a:pt x="377" y="112"/>
                </a:cubicBezTo>
                <a:moveTo>
                  <a:pt x="377" y="112"/>
                </a:moveTo>
                <a:cubicBezTo>
                  <a:pt x="409" y="94"/>
                  <a:pt x="445" y="80"/>
                  <a:pt x="477" y="62"/>
                </a:cubicBezTo>
                <a:moveTo>
                  <a:pt x="477" y="62"/>
                </a:moveTo>
                <a:cubicBezTo>
                  <a:pt x="478" y="62"/>
                  <a:pt x="479" y="62"/>
                  <a:pt x="479" y="61"/>
                </a:cubicBezTo>
                <a:moveTo>
                  <a:pt x="479" y="61"/>
                </a:moveTo>
                <a:cubicBezTo>
                  <a:pt x="483" y="62"/>
                  <a:pt x="479" y="58"/>
                  <a:pt x="479" y="61"/>
                </a:cubicBezTo>
                <a:moveTo>
                  <a:pt x="481" y="64"/>
                </a:moveTo>
                <a:cubicBezTo>
                  <a:pt x="480" y="63"/>
                  <a:pt x="481" y="64"/>
                  <a:pt x="481" y="64"/>
                </a:cubicBezTo>
                <a:close/>
                <a:moveTo>
                  <a:pt x="524" y="63"/>
                </a:moveTo>
                <a:cubicBezTo>
                  <a:pt x="510" y="69"/>
                  <a:pt x="495" y="80"/>
                  <a:pt x="484" y="90"/>
                </a:cubicBezTo>
                <a:cubicBezTo>
                  <a:pt x="480" y="92"/>
                  <a:pt x="475" y="96"/>
                  <a:pt x="476" y="99"/>
                </a:cubicBezTo>
                <a:cubicBezTo>
                  <a:pt x="504" y="96"/>
                  <a:pt x="519" y="80"/>
                  <a:pt x="542" y="71"/>
                </a:cubicBezTo>
                <a:cubicBezTo>
                  <a:pt x="535" y="69"/>
                  <a:pt x="530" y="65"/>
                  <a:pt x="524" y="63"/>
                </a:cubicBezTo>
                <a:close/>
                <a:moveTo>
                  <a:pt x="479" y="65"/>
                </a:moveTo>
                <a:cubicBezTo>
                  <a:pt x="478" y="64"/>
                  <a:pt x="479" y="65"/>
                  <a:pt x="479" y="65"/>
                </a:cubicBezTo>
                <a:close/>
                <a:moveTo>
                  <a:pt x="1028" y="65"/>
                </a:moveTo>
                <a:cubicBezTo>
                  <a:pt x="1048" y="78"/>
                  <a:pt x="1066" y="92"/>
                  <a:pt x="1086" y="106"/>
                </a:cubicBezTo>
                <a:cubicBezTo>
                  <a:pt x="1106" y="107"/>
                  <a:pt x="1124" y="115"/>
                  <a:pt x="1141" y="117"/>
                </a:cubicBezTo>
                <a:cubicBezTo>
                  <a:pt x="1105" y="97"/>
                  <a:pt x="1069" y="79"/>
                  <a:pt x="1028" y="65"/>
                </a:cubicBezTo>
                <a:moveTo>
                  <a:pt x="1028" y="65"/>
                </a:moveTo>
                <a:cubicBezTo>
                  <a:pt x="1028" y="62"/>
                  <a:pt x="1024" y="66"/>
                  <a:pt x="1028" y="65"/>
                </a:cubicBezTo>
                <a:moveTo>
                  <a:pt x="993" y="66"/>
                </a:moveTo>
                <a:cubicBezTo>
                  <a:pt x="989" y="70"/>
                  <a:pt x="981" y="71"/>
                  <a:pt x="975" y="74"/>
                </a:cubicBezTo>
                <a:cubicBezTo>
                  <a:pt x="984" y="83"/>
                  <a:pt x="999" y="87"/>
                  <a:pt x="1009" y="95"/>
                </a:cubicBezTo>
                <a:cubicBezTo>
                  <a:pt x="1032" y="95"/>
                  <a:pt x="1054" y="102"/>
                  <a:pt x="1074" y="102"/>
                </a:cubicBezTo>
                <a:cubicBezTo>
                  <a:pt x="1048" y="89"/>
                  <a:pt x="1021" y="77"/>
                  <a:pt x="993" y="66"/>
                </a:cubicBezTo>
                <a:close/>
                <a:moveTo>
                  <a:pt x="504" y="71"/>
                </a:moveTo>
                <a:cubicBezTo>
                  <a:pt x="503" y="71"/>
                  <a:pt x="504" y="72"/>
                  <a:pt x="504" y="71"/>
                </a:cubicBezTo>
                <a:close/>
                <a:moveTo>
                  <a:pt x="502" y="72"/>
                </a:moveTo>
                <a:cubicBezTo>
                  <a:pt x="476" y="83"/>
                  <a:pt x="450" y="93"/>
                  <a:pt x="428" y="107"/>
                </a:cubicBezTo>
                <a:moveTo>
                  <a:pt x="428" y="107"/>
                </a:moveTo>
                <a:cubicBezTo>
                  <a:pt x="424" y="106"/>
                  <a:pt x="428" y="110"/>
                  <a:pt x="428" y="107"/>
                </a:cubicBezTo>
                <a:moveTo>
                  <a:pt x="428" y="107"/>
                </a:moveTo>
                <a:cubicBezTo>
                  <a:pt x="442" y="105"/>
                  <a:pt x="455" y="103"/>
                  <a:pt x="468" y="100"/>
                </a:cubicBezTo>
                <a:cubicBezTo>
                  <a:pt x="479" y="91"/>
                  <a:pt x="490" y="82"/>
                  <a:pt x="502" y="72"/>
                </a:cubicBezTo>
                <a:moveTo>
                  <a:pt x="502" y="72"/>
                </a:moveTo>
                <a:cubicBezTo>
                  <a:pt x="503" y="72"/>
                  <a:pt x="502" y="71"/>
                  <a:pt x="502" y="72"/>
                </a:cubicBezTo>
                <a:moveTo>
                  <a:pt x="544" y="73"/>
                </a:moveTo>
                <a:cubicBezTo>
                  <a:pt x="530" y="79"/>
                  <a:pt x="513" y="89"/>
                  <a:pt x="501" y="95"/>
                </a:cubicBezTo>
                <a:cubicBezTo>
                  <a:pt x="522" y="94"/>
                  <a:pt x="540" y="90"/>
                  <a:pt x="561" y="90"/>
                </a:cubicBezTo>
                <a:cubicBezTo>
                  <a:pt x="565" y="87"/>
                  <a:pt x="567" y="83"/>
                  <a:pt x="570" y="79"/>
                </a:cubicBezTo>
                <a:cubicBezTo>
                  <a:pt x="561" y="81"/>
                  <a:pt x="551" y="71"/>
                  <a:pt x="544" y="73"/>
                </a:cubicBezTo>
                <a:close/>
                <a:moveTo>
                  <a:pt x="933" y="85"/>
                </a:moveTo>
                <a:cubicBezTo>
                  <a:pt x="948" y="90"/>
                  <a:pt x="970" y="89"/>
                  <a:pt x="988" y="92"/>
                </a:cubicBezTo>
                <a:cubicBezTo>
                  <a:pt x="981" y="71"/>
                  <a:pt x="952" y="78"/>
                  <a:pt x="933" y="85"/>
                </a:cubicBezTo>
                <a:close/>
                <a:moveTo>
                  <a:pt x="569" y="86"/>
                </a:moveTo>
                <a:cubicBezTo>
                  <a:pt x="568" y="86"/>
                  <a:pt x="569" y="87"/>
                  <a:pt x="569" y="86"/>
                </a:cubicBezTo>
                <a:moveTo>
                  <a:pt x="569" y="86"/>
                </a:moveTo>
                <a:cubicBezTo>
                  <a:pt x="572" y="85"/>
                  <a:pt x="575" y="84"/>
                  <a:pt x="577" y="81"/>
                </a:cubicBezTo>
                <a:cubicBezTo>
                  <a:pt x="574" y="81"/>
                  <a:pt x="575" y="79"/>
                  <a:pt x="572" y="80"/>
                </a:cubicBezTo>
                <a:cubicBezTo>
                  <a:pt x="572" y="84"/>
                  <a:pt x="569" y="82"/>
                  <a:pt x="569" y="86"/>
                </a:cubicBezTo>
                <a:moveTo>
                  <a:pt x="573" y="88"/>
                </a:moveTo>
                <a:cubicBezTo>
                  <a:pt x="569" y="87"/>
                  <a:pt x="573" y="91"/>
                  <a:pt x="573" y="88"/>
                </a:cubicBezTo>
                <a:moveTo>
                  <a:pt x="573" y="88"/>
                </a:moveTo>
                <a:cubicBezTo>
                  <a:pt x="583" y="87"/>
                  <a:pt x="594" y="88"/>
                  <a:pt x="602" y="85"/>
                </a:cubicBezTo>
                <a:cubicBezTo>
                  <a:pt x="590" y="84"/>
                  <a:pt x="579" y="79"/>
                  <a:pt x="573" y="88"/>
                </a:cubicBezTo>
                <a:moveTo>
                  <a:pt x="1092" y="83"/>
                </a:moveTo>
                <a:cubicBezTo>
                  <a:pt x="1092" y="83"/>
                  <a:pt x="1093" y="84"/>
                  <a:pt x="1092" y="83"/>
                </a:cubicBezTo>
                <a:close/>
                <a:moveTo>
                  <a:pt x="695" y="84"/>
                </a:moveTo>
                <a:cubicBezTo>
                  <a:pt x="694" y="87"/>
                  <a:pt x="692" y="89"/>
                  <a:pt x="690" y="92"/>
                </a:cubicBezTo>
                <a:cubicBezTo>
                  <a:pt x="710" y="92"/>
                  <a:pt x="729" y="93"/>
                  <a:pt x="750" y="93"/>
                </a:cubicBezTo>
                <a:cubicBezTo>
                  <a:pt x="750" y="88"/>
                  <a:pt x="752" y="87"/>
                  <a:pt x="751" y="83"/>
                </a:cubicBezTo>
                <a:cubicBezTo>
                  <a:pt x="732" y="82"/>
                  <a:pt x="715" y="85"/>
                  <a:pt x="695" y="84"/>
                </a:cubicBezTo>
                <a:close/>
                <a:moveTo>
                  <a:pt x="753" y="94"/>
                </a:moveTo>
                <a:cubicBezTo>
                  <a:pt x="763" y="94"/>
                  <a:pt x="770" y="92"/>
                  <a:pt x="779" y="93"/>
                </a:cubicBezTo>
                <a:cubicBezTo>
                  <a:pt x="780" y="89"/>
                  <a:pt x="778" y="87"/>
                  <a:pt x="778" y="83"/>
                </a:cubicBezTo>
                <a:cubicBezTo>
                  <a:pt x="768" y="84"/>
                  <a:pt x="749" y="77"/>
                  <a:pt x="753" y="94"/>
                </a:cubicBezTo>
                <a:close/>
                <a:moveTo>
                  <a:pt x="781" y="93"/>
                </a:moveTo>
                <a:cubicBezTo>
                  <a:pt x="792" y="92"/>
                  <a:pt x="805" y="94"/>
                  <a:pt x="814" y="92"/>
                </a:cubicBezTo>
                <a:cubicBezTo>
                  <a:pt x="812" y="90"/>
                  <a:pt x="811" y="87"/>
                  <a:pt x="810" y="84"/>
                </a:cubicBezTo>
                <a:cubicBezTo>
                  <a:pt x="800" y="84"/>
                  <a:pt x="792" y="82"/>
                  <a:pt x="781" y="83"/>
                </a:cubicBezTo>
                <a:cubicBezTo>
                  <a:pt x="781" y="86"/>
                  <a:pt x="781" y="89"/>
                  <a:pt x="781" y="93"/>
                </a:cubicBezTo>
                <a:close/>
                <a:moveTo>
                  <a:pt x="1094" y="84"/>
                </a:moveTo>
                <a:cubicBezTo>
                  <a:pt x="1095" y="85"/>
                  <a:pt x="1094" y="84"/>
                  <a:pt x="1094" y="84"/>
                </a:cubicBezTo>
                <a:close/>
                <a:moveTo>
                  <a:pt x="670" y="85"/>
                </a:moveTo>
                <a:cubicBezTo>
                  <a:pt x="671" y="88"/>
                  <a:pt x="668" y="87"/>
                  <a:pt x="669" y="90"/>
                </a:cubicBezTo>
                <a:cubicBezTo>
                  <a:pt x="675" y="90"/>
                  <a:pt x="681" y="91"/>
                  <a:pt x="688" y="91"/>
                </a:cubicBezTo>
                <a:cubicBezTo>
                  <a:pt x="688" y="88"/>
                  <a:pt x="691" y="86"/>
                  <a:pt x="692" y="84"/>
                </a:cubicBezTo>
                <a:cubicBezTo>
                  <a:pt x="685" y="84"/>
                  <a:pt x="678" y="85"/>
                  <a:pt x="670" y="85"/>
                </a:cubicBezTo>
                <a:close/>
                <a:moveTo>
                  <a:pt x="818" y="92"/>
                </a:moveTo>
                <a:cubicBezTo>
                  <a:pt x="837" y="91"/>
                  <a:pt x="856" y="90"/>
                  <a:pt x="873" y="88"/>
                </a:cubicBezTo>
                <a:cubicBezTo>
                  <a:pt x="858" y="83"/>
                  <a:pt x="832" y="84"/>
                  <a:pt x="814" y="85"/>
                </a:cubicBezTo>
                <a:cubicBezTo>
                  <a:pt x="816" y="86"/>
                  <a:pt x="816" y="90"/>
                  <a:pt x="818" y="92"/>
                </a:cubicBezTo>
                <a:close/>
                <a:moveTo>
                  <a:pt x="1096" y="85"/>
                </a:moveTo>
                <a:cubicBezTo>
                  <a:pt x="1096" y="85"/>
                  <a:pt x="1097" y="86"/>
                  <a:pt x="1096" y="85"/>
                </a:cubicBezTo>
                <a:close/>
                <a:moveTo>
                  <a:pt x="639" y="88"/>
                </a:moveTo>
                <a:cubicBezTo>
                  <a:pt x="648" y="88"/>
                  <a:pt x="656" y="89"/>
                  <a:pt x="665" y="90"/>
                </a:cubicBezTo>
                <a:cubicBezTo>
                  <a:pt x="664" y="87"/>
                  <a:pt x="666" y="87"/>
                  <a:pt x="666" y="85"/>
                </a:cubicBezTo>
                <a:cubicBezTo>
                  <a:pt x="658" y="87"/>
                  <a:pt x="645" y="84"/>
                  <a:pt x="639" y="88"/>
                </a:cubicBezTo>
                <a:close/>
                <a:moveTo>
                  <a:pt x="931" y="86"/>
                </a:moveTo>
                <a:cubicBezTo>
                  <a:pt x="930" y="85"/>
                  <a:pt x="923" y="84"/>
                  <a:pt x="922" y="86"/>
                </a:cubicBezTo>
                <a:cubicBezTo>
                  <a:pt x="926" y="85"/>
                  <a:pt x="929" y="89"/>
                  <a:pt x="931" y="86"/>
                </a:cubicBezTo>
                <a:close/>
                <a:moveTo>
                  <a:pt x="988" y="86"/>
                </a:moveTo>
                <a:cubicBezTo>
                  <a:pt x="988" y="86"/>
                  <a:pt x="988" y="87"/>
                  <a:pt x="988" y="87"/>
                </a:cubicBezTo>
                <a:cubicBezTo>
                  <a:pt x="990" y="88"/>
                  <a:pt x="991" y="90"/>
                  <a:pt x="992" y="93"/>
                </a:cubicBezTo>
                <a:cubicBezTo>
                  <a:pt x="995" y="93"/>
                  <a:pt x="998" y="93"/>
                  <a:pt x="1000" y="93"/>
                </a:cubicBezTo>
                <a:moveTo>
                  <a:pt x="1000" y="93"/>
                </a:moveTo>
                <a:cubicBezTo>
                  <a:pt x="1001" y="94"/>
                  <a:pt x="1001" y="93"/>
                  <a:pt x="1000" y="93"/>
                </a:cubicBezTo>
                <a:moveTo>
                  <a:pt x="1000" y="93"/>
                </a:moveTo>
                <a:cubicBezTo>
                  <a:pt x="996" y="90"/>
                  <a:pt x="993" y="87"/>
                  <a:pt x="988" y="86"/>
                </a:cubicBezTo>
                <a:moveTo>
                  <a:pt x="988" y="86"/>
                </a:moveTo>
                <a:cubicBezTo>
                  <a:pt x="987" y="84"/>
                  <a:pt x="986" y="86"/>
                  <a:pt x="988" y="86"/>
                </a:cubicBezTo>
                <a:moveTo>
                  <a:pt x="1173" y="127"/>
                </a:moveTo>
                <a:cubicBezTo>
                  <a:pt x="1173" y="128"/>
                  <a:pt x="1174" y="128"/>
                  <a:pt x="1175" y="128"/>
                </a:cubicBezTo>
                <a:moveTo>
                  <a:pt x="1175" y="128"/>
                </a:moveTo>
                <a:cubicBezTo>
                  <a:pt x="1175" y="130"/>
                  <a:pt x="1176" y="128"/>
                  <a:pt x="1175" y="128"/>
                </a:cubicBezTo>
                <a:moveTo>
                  <a:pt x="1175" y="128"/>
                </a:moveTo>
                <a:cubicBezTo>
                  <a:pt x="1175" y="127"/>
                  <a:pt x="1174" y="127"/>
                  <a:pt x="1173" y="127"/>
                </a:cubicBezTo>
                <a:moveTo>
                  <a:pt x="1173" y="127"/>
                </a:moveTo>
                <a:cubicBezTo>
                  <a:pt x="1150" y="112"/>
                  <a:pt x="1124" y="95"/>
                  <a:pt x="1098" y="86"/>
                </a:cubicBezTo>
                <a:cubicBezTo>
                  <a:pt x="1125" y="98"/>
                  <a:pt x="1141" y="120"/>
                  <a:pt x="1173" y="127"/>
                </a:cubicBezTo>
                <a:moveTo>
                  <a:pt x="885" y="86"/>
                </a:moveTo>
                <a:cubicBezTo>
                  <a:pt x="882" y="86"/>
                  <a:pt x="877" y="85"/>
                  <a:pt x="875" y="87"/>
                </a:cubicBezTo>
                <a:cubicBezTo>
                  <a:pt x="877" y="88"/>
                  <a:pt x="885" y="90"/>
                  <a:pt x="885" y="86"/>
                </a:cubicBezTo>
                <a:close/>
                <a:moveTo>
                  <a:pt x="430" y="89"/>
                </a:moveTo>
                <a:cubicBezTo>
                  <a:pt x="429" y="88"/>
                  <a:pt x="430" y="89"/>
                  <a:pt x="430" y="89"/>
                </a:cubicBezTo>
                <a:close/>
                <a:moveTo>
                  <a:pt x="564" y="92"/>
                </a:moveTo>
                <a:cubicBezTo>
                  <a:pt x="535" y="128"/>
                  <a:pt x="514" y="173"/>
                  <a:pt x="497" y="221"/>
                </a:cubicBezTo>
                <a:cubicBezTo>
                  <a:pt x="502" y="220"/>
                  <a:pt x="508" y="220"/>
                  <a:pt x="513" y="219"/>
                </a:cubicBezTo>
                <a:cubicBezTo>
                  <a:pt x="545" y="174"/>
                  <a:pt x="578" y="131"/>
                  <a:pt x="619" y="95"/>
                </a:cubicBezTo>
                <a:cubicBezTo>
                  <a:pt x="620" y="94"/>
                  <a:pt x="628" y="90"/>
                  <a:pt x="624" y="89"/>
                </a:cubicBezTo>
                <a:cubicBezTo>
                  <a:pt x="604" y="86"/>
                  <a:pt x="584" y="91"/>
                  <a:pt x="564" y="92"/>
                </a:cubicBezTo>
                <a:close/>
                <a:moveTo>
                  <a:pt x="1055" y="192"/>
                </a:moveTo>
                <a:cubicBezTo>
                  <a:pt x="1019" y="154"/>
                  <a:pt x="980" y="120"/>
                  <a:pt x="937" y="90"/>
                </a:cubicBezTo>
                <a:cubicBezTo>
                  <a:pt x="922" y="89"/>
                  <a:pt x="906" y="86"/>
                  <a:pt x="893" y="90"/>
                </a:cubicBezTo>
                <a:cubicBezTo>
                  <a:pt x="901" y="111"/>
                  <a:pt x="911" y="126"/>
                  <a:pt x="923" y="142"/>
                </a:cubicBezTo>
                <a:cubicBezTo>
                  <a:pt x="942" y="166"/>
                  <a:pt x="959" y="189"/>
                  <a:pt x="973" y="216"/>
                </a:cubicBezTo>
                <a:cubicBezTo>
                  <a:pt x="1006" y="219"/>
                  <a:pt x="1038" y="222"/>
                  <a:pt x="1069" y="226"/>
                </a:cubicBezTo>
                <a:cubicBezTo>
                  <a:pt x="1065" y="214"/>
                  <a:pt x="1059" y="204"/>
                  <a:pt x="1055" y="192"/>
                </a:cubicBezTo>
                <a:close/>
                <a:moveTo>
                  <a:pt x="366" y="122"/>
                </a:moveTo>
                <a:cubicBezTo>
                  <a:pt x="394" y="118"/>
                  <a:pt x="410" y="101"/>
                  <a:pt x="429" y="89"/>
                </a:cubicBezTo>
                <a:cubicBezTo>
                  <a:pt x="407" y="99"/>
                  <a:pt x="386" y="110"/>
                  <a:pt x="366" y="122"/>
                </a:cubicBezTo>
                <a:close/>
                <a:moveTo>
                  <a:pt x="631" y="90"/>
                </a:moveTo>
                <a:cubicBezTo>
                  <a:pt x="632" y="88"/>
                  <a:pt x="629" y="90"/>
                  <a:pt x="629" y="91"/>
                </a:cubicBezTo>
                <a:cubicBezTo>
                  <a:pt x="589" y="125"/>
                  <a:pt x="552" y="168"/>
                  <a:pt x="523" y="212"/>
                </a:cubicBezTo>
                <a:cubicBezTo>
                  <a:pt x="522" y="214"/>
                  <a:pt x="517" y="216"/>
                  <a:pt x="519" y="219"/>
                </a:cubicBezTo>
                <a:cubicBezTo>
                  <a:pt x="554" y="215"/>
                  <a:pt x="591" y="214"/>
                  <a:pt x="629" y="212"/>
                </a:cubicBezTo>
                <a:cubicBezTo>
                  <a:pt x="645" y="177"/>
                  <a:pt x="650" y="130"/>
                  <a:pt x="663" y="93"/>
                </a:cubicBezTo>
                <a:cubicBezTo>
                  <a:pt x="653" y="91"/>
                  <a:pt x="643" y="90"/>
                  <a:pt x="631" y="90"/>
                </a:cubicBezTo>
                <a:close/>
                <a:moveTo>
                  <a:pt x="899" y="111"/>
                </a:moveTo>
                <a:cubicBezTo>
                  <a:pt x="900" y="112"/>
                  <a:pt x="900" y="111"/>
                  <a:pt x="899" y="111"/>
                </a:cubicBezTo>
                <a:moveTo>
                  <a:pt x="899" y="111"/>
                </a:moveTo>
                <a:cubicBezTo>
                  <a:pt x="897" y="103"/>
                  <a:pt x="893" y="97"/>
                  <a:pt x="891" y="90"/>
                </a:cubicBezTo>
                <a:cubicBezTo>
                  <a:pt x="886" y="90"/>
                  <a:pt x="882" y="89"/>
                  <a:pt x="880" y="92"/>
                </a:cubicBezTo>
                <a:cubicBezTo>
                  <a:pt x="887" y="97"/>
                  <a:pt x="892" y="105"/>
                  <a:pt x="899" y="111"/>
                </a:cubicBezTo>
                <a:moveTo>
                  <a:pt x="943" y="91"/>
                </a:moveTo>
                <a:cubicBezTo>
                  <a:pt x="979" y="114"/>
                  <a:pt x="1013" y="148"/>
                  <a:pt x="1044" y="177"/>
                </a:cubicBezTo>
                <a:cubicBezTo>
                  <a:pt x="1045" y="178"/>
                  <a:pt x="1047" y="183"/>
                  <a:pt x="1049" y="180"/>
                </a:cubicBezTo>
                <a:cubicBezTo>
                  <a:pt x="1032" y="150"/>
                  <a:pt x="1014" y="120"/>
                  <a:pt x="991" y="95"/>
                </a:cubicBezTo>
                <a:cubicBezTo>
                  <a:pt x="975" y="94"/>
                  <a:pt x="961" y="91"/>
                  <a:pt x="943" y="91"/>
                </a:cubicBezTo>
                <a:moveTo>
                  <a:pt x="943" y="91"/>
                </a:moveTo>
                <a:cubicBezTo>
                  <a:pt x="943" y="88"/>
                  <a:pt x="939" y="92"/>
                  <a:pt x="943" y="91"/>
                </a:cubicBezTo>
                <a:moveTo>
                  <a:pt x="904" y="120"/>
                </a:moveTo>
                <a:cubicBezTo>
                  <a:pt x="894" y="111"/>
                  <a:pt x="886" y="98"/>
                  <a:pt x="874" y="91"/>
                </a:cubicBezTo>
                <a:cubicBezTo>
                  <a:pt x="857" y="93"/>
                  <a:pt x="838" y="94"/>
                  <a:pt x="820" y="95"/>
                </a:cubicBezTo>
                <a:cubicBezTo>
                  <a:pt x="835" y="132"/>
                  <a:pt x="849" y="170"/>
                  <a:pt x="860" y="211"/>
                </a:cubicBezTo>
                <a:cubicBezTo>
                  <a:pt x="885" y="210"/>
                  <a:pt x="907" y="212"/>
                  <a:pt x="931" y="214"/>
                </a:cubicBezTo>
                <a:cubicBezTo>
                  <a:pt x="924" y="180"/>
                  <a:pt x="914" y="150"/>
                  <a:pt x="904" y="120"/>
                </a:cubicBezTo>
                <a:close/>
                <a:moveTo>
                  <a:pt x="558" y="93"/>
                </a:moveTo>
                <a:cubicBezTo>
                  <a:pt x="558" y="92"/>
                  <a:pt x="559" y="93"/>
                  <a:pt x="558" y="93"/>
                </a:cubicBezTo>
                <a:close/>
                <a:moveTo>
                  <a:pt x="492" y="99"/>
                </a:moveTo>
                <a:cubicBezTo>
                  <a:pt x="485" y="102"/>
                  <a:pt x="476" y="109"/>
                  <a:pt x="468" y="114"/>
                </a:cubicBezTo>
                <a:cubicBezTo>
                  <a:pt x="460" y="119"/>
                  <a:pt x="450" y="123"/>
                  <a:pt x="444" y="128"/>
                </a:cubicBezTo>
                <a:cubicBezTo>
                  <a:pt x="432" y="139"/>
                  <a:pt x="421" y="155"/>
                  <a:pt x="411" y="169"/>
                </a:cubicBezTo>
                <a:cubicBezTo>
                  <a:pt x="400" y="185"/>
                  <a:pt x="389" y="201"/>
                  <a:pt x="382" y="216"/>
                </a:cubicBezTo>
                <a:cubicBezTo>
                  <a:pt x="390" y="219"/>
                  <a:pt x="399" y="220"/>
                  <a:pt x="407" y="223"/>
                </a:cubicBezTo>
                <a:cubicBezTo>
                  <a:pt x="452" y="175"/>
                  <a:pt x="501" y="130"/>
                  <a:pt x="558" y="93"/>
                </a:cubicBezTo>
                <a:cubicBezTo>
                  <a:pt x="533" y="97"/>
                  <a:pt x="512" y="93"/>
                  <a:pt x="492" y="99"/>
                </a:cubicBezTo>
                <a:close/>
                <a:moveTo>
                  <a:pt x="667" y="93"/>
                </a:moveTo>
                <a:cubicBezTo>
                  <a:pt x="661" y="115"/>
                  <a:pt x="652" y="139"/>
                  <a:pt x="650" y="163"/>
                </a:cubicBezTo>
                <a:cubicBezTo>
                  <a:pt x="660" y="138"/>
                  <a:pt x="673" y="116"/>
                  <a:pt x="685" y="94"/>
                </a:cubicBezTo>
                <a:cubicBezTo>
                  <a:pt x="678" y="94"/>
                  <a:pt x="674" y="92"/>
                  <a:pt x="667" y="93"/>
                </a:cubicBezTo>
                <a:close/>
                <a:moveTo>
                  <a:pt x="639" y="211"/>
                </a:moveTo>
                <a:cubicBezTo>
                  <a:pt x="674" y="211"/>
                  <a:pt x="707" y="208"/>
                  <a:pt x="743" y="209"/>
                </a:cubicBezTo>
                <a:cubicBezTo>
                  <a:pt x="745" y="170"/>
                  <a:pt x="747" y="132"/>
                  <a:pt x="750" y="95"/>
                </a:cubicBezTo>
                <a:cubicBezTo>
                  <a:pt x="729" y="96"/>
                  <a:pt x="708" y="95"/>
                  <a:pt x="689" y="94"/>
                </a:cubicBezTo>
                <a:cubicBezTo>
                  <a:pt x="669" y="129"/>
                  <a:pt x="646" y="162"/>
                  <a:pt x="639" y="211"/>
                </a:cubicBezTo>
                <a:close/>
                <a:moveTo>
                  <a:pt x="825" y="120"/>
                </a:moveTo>
                <a:cubicBezTo>
                  <a:pt x="823" y="113"/>
                  <a:pt x="819" y="96"/>
                  <a:pt x="811" y="95"/>
                </a:cubicBezTo>
                <a:cubicBezTo>
                  <a:pt x="803" y="93"/>
                  <a:pt x="791" y="98"/>
                  <a:pt x="782" y="95"/>
                </a:cubicBezTo>
                <a:cubicBezTo>
                  <a:pt x="784" y="133"/>
                  <a:pt x="786" y="171"/>
                  <a:pt x="787" y="209"/>
                </a:cubicBezTo>
                <a:cubicBezTo>
                  <a:pt x="811" y="208"/>
                  <a:pt x="832" y="210"/>
                  <a:pt x="855" y="210"/>
                </a:cubicBezTo>
                <a:cubicBezTo>
                  <a:pt x="848" y="183"/>
                  <a:pt x="836" y="148"/>
                  <a:pt x="825" y="120"/>
                </a:cubicBezTo>
                <a:close/>
                <a:moveTo>
                  <a:pt x="499" y="96"/>
                </a:moveTo>
                <a:cubicBezTo>
                  <a:pt x="499" y="96"/>
                  <a:pt x="500" y="97"/>
                  <a:pt x="499" y="96"/>
                </a:cubicBezTo>
                <a:close/>
                <a:moveTo>
                  <a:pt x="752" y="98"/>
                </a:moveTo>
                <a:cubicBezTo>
                  <a:pt x="750" y="135"/>
                  <a:pt x="747" y="171"/>
                  <a:pt x="746" y="209"/>
                </a:cubicBezTo>
                <a:cubicBezTo>
                  <a:pt x="758" y="209"/>
                  <a:pt x="771" y="209"/>
                  <a:pt x="784" y="209"/>
                </a:cubicBezTo>
                <a:cubicBezTo>
                  <a:pt x="783" y="170"/>
                  <a:pt x="781" y="133"/>
                  <a:pt x="779" y="95"/>
                </a:cubicBezTo>
                <a:cubicBezTo>
                  <a:pt x="771" y="97"/>
                  <a:pt x="756" y="92"/>
                  <a:pt x="752" y="98"/>
                </a:cubicBezTo>
                <a:close/>
                <a:moveTo>
                  <a:pt x="1056" y="191"/>
                </a:moveTo>
                <a:cubicBezTo>
                  <a:pt x="1069" y="202"/>
                  <a:pt x="1077" y="217"/>
                  <a:pt x="1090" y="228"/>
                </a:cubicBezTo>
                <a:cubicBezTo>
                  <a:pt x="1115" y="224"/>
                  <a:pt x="1137" y="218"/>
                  <a:pt x="1159" y="212"/>
                </a:cubicBezTo>
                <a:cubicBezTo>
                  <a:pt x="1152" y="199"/>
                  <a:pt x="1138" y="190"/>
                  <a:pt x="1126" y="180"/>
                </a:cubicBezTo>
                <a:cubicBezTo>
                  <a:pt x="1101" y="159"/>
                  <a:pt x="1078" y="141"/>
                  <a:pt x="1049" y="122"/>
                </a:cubicBezTo>
                <a:cubicBezTo>
                  <a:pt x="1032" y="112"/>
                  <a:pt x="1016" y="96"/>
                  <a:pt x="996" y="96"/>
                </a:cubicBezTo>
                <a:cubicBezTo>
                  <a:pt x="1020" y="124"/>
                  <a:pt x="1040" y="155"/>
                  <a:pt x="1056" y="191"/>
                </a:cubicBezTo>
                <a:close/>
                <a:moveTo>
                  <a:pt x="1095" y="150"/>
                </a:moveTo>
                <a:cubicBezTo>
                  <a:pt x="1112" y="165"/>
                  <a:pt x="1132" y="180"/>
                  <a:pt x="1149" y="195"/>
                </a:cubicBezTo>
                <a:cubicBezTo>
                  <a:pt x="1154" y="200"/>
                  <a:pt x="1159" y="209"/>
                  <a:pt x="1167" y="209"/>
                </a:cubicBezTo>
                <a:cubicBezTo>
                  <a:pt x="1146" y="171"/>
                  <a:pt x="1113" y="136"/>
                  <a:pt x="1081" y="107"/>
                </a:cubicBezTo>
                <a:cubicBezTo>
                  <a:pt x="1060" y="104"/>
                  <a:pt x="1036" y="99"/>
                  <a:pt x="1015" y="98"/>
                </a:cubicBezTo>
                <a:cubicBezTo>
                  <a:pt x="1044" y="113"/>
                  <a:pt x="1069" y="132"/>
                  <a:pt x="1095" y="150"/>
                </a:cubicBezTo>
                <a:close/>
                <a:moveTo>
                  <a:pt x="555" y="99"/>
                </a:moveTo>
                <a:cubicBezTo>
                  <a:pt x="506" y="130"/>
                  <a:pt x="457" y="172"/>
                  <a:pt x="418" y="216"/>
                </a:cubicBezTo>
                <a:cubicBezTo>
                  <a:pt x="417" y="218"/>
                  <a:pt x="411" y="220"/>
                  <a:pt x="414" y="224"/>
                </a:cubicBezTo>
                <a:cubicBezTo>
                  <a:pt x="438" y="232"/>
                  <a:pt x="467" y="223"/>
                  <a:pt x="494" y="221"/>
                </a:cubicBezTo>
                <a:cubicBezTo>
                  <a:pt x="510" y="176"/>
                  <a:pt x="530" y="135"/>
                  <a:pt x="555" y="99"/>
                </a:cubicBezTo>
                <a:moveTo>
                  <a:pt x="555" y="99"/>
                </a:moveTo>
                <a:cubicBezTo>
                  <a:pt x="556" y="99"/>
                  <a:pt x="555" y="98"/>
                  <a:pt x="555" y="99"/>
                </a:cubicBezTo>
                <a:moveTo>
                  <a:pt x="484" y="101"/>
                </a:moveTo>
                <a:cubicBezTo>
                  <a:pt x="483" y="101"/>
                  <a:pt x="484" y="102"/>
                  <a:pt x="484" y="101"/>
                </a:cubicBezTo>
                <a:close/>
                <a:moveTo>
                  <a:pt x="1118" y="101"/>
                </a:moveTo>
                <a:cubicBezTo>
                  <a:pt x="1119" y="103"/>
                  <a:pt x="1119" y="101"/>
                  <a:pt x="1118" y="101"/>
                </a:cubicBezTo>
                <a:moveTo>
                  <a:pt x="1118" y="101"/>
                </a:moveTo>
                <a:cubicBezTo>
                  <a:pt x="1118" y="100"/>
                  <a:pt x="1117" y="101"/>
                  <a:pt x="1118" y="101"/>
                </a:cubicBezTo>
                <a:moveTo>
                  <a:pt x="454" y="119"/>
                </a:moveTo>
                <a:cubicBezTo>
                  <a:pt x="452" y="119"/>
                  <a:pt x="454" y="120"/>
                  <a:pt x="454" y="119"/>
                </a:cubicBezTo>
                <a:moveTo>
                  <a:pt x="454" y="119"/>
                </a:moveTo>
                <a:cubicBezTo>
                  <a:pt x="464" y="113"/>
                  <a:pt x="474" y="108"/>
                  <a:pt x="483" y="101"/>
                </a:cubicBezTo>
                <a:cubicBezTo>
                  <a:pt x="466" y="100"/>
                  <a:pt x="462" y="111"/>
                  <a:pt x="454" y="119"/>
                </a:cubicBezTo>
                <a:moveTo>
                  <a:pt x="1120" y="103"/>
                </a:moveTo>
                <a:cubicBezTo>
                  <a:pt x="1120" y="103"/>
                  <a:pt x="1121" y="104"/>
                  <a:pt x="1120" y="103"/>
                </a:cubicBezTo>
                <a:close/>
                <a:moveTo>
                  <a:pt x="1075" y="104"/>
                </a:moveTo>
                <a:cubicBezTo>
                  <a:pt x="1075" y="104"/>
                  <a:pt x="1076" y="105"/>
                  <a:pt x="1075" y="104"/>
                </a:cubicBezTo>
                <a:close/>
                <a:moveTo>
                  <a:pt x="417" y="112"/>
                </a:moveTo>
                <a:cubicBezTo>
                  <a:pt x="407" y="115"/>
                  <a:pt x="396" y="125"/>
                  <a:pt x="386" y="131"/>
                </a:cubicBezTo>
                <a:cubicBezTo>
                  <a:pt x="357" y="148"/>
                  <a:pt x="335" y="165"/>
                  <a:pt x="317" y="191"/>
                </a:cubicBezTo>
                <a:cubicBezTo>
                  <a:pt x="325" y="195"/>
                  <a:pt x="332" y="200"/>
                  <a:pt x="342" y="203"/>
                </a:cubicBezTo>
                <a:cubicBezTo>
                  <a:pt x="374" y="176"/>
                  <a:pt x="406" y="149"/>
                  <a:pt x="442" y="127"/>
                </a:cubicBezTo>
                <a:cubicBezTo>
                  <a:pt x="445" y="123"/>
                  <a:pt x="449" y="119"/>
                  <a:pt x="453" y="115"/>
                </a:cubicBezTo>
                <a:cubicBezTo>
                  <a:pt x="455" y="112"/>
                  <a:pt x="466" y="105"/>
                  <a:pt x="461" y="104"/>
                </a:cubicBezTo>
                <a:cubicBezTo>
                  <a:pt x="446" y="109"/>
                  <a:pt x="430" y="107"/>
                  <a:pt x="417" y="112"/>
                </a:cubicBezTo>
                <a:close/>
                <a:moveTo>
                  <a:pt x="1210" y="188"/>
                </a:moveTo>
                <a:cubicBezTo>
                  <a:pt x="1213" y="187"/>
                  <a:pt x="1214" y="184"/>
                  <a:pt x="1216" y="183"/>
                </a:cubicBezTo>
                <a:cubicBezTo>
                  <a:pt x="1210" y="171"/>
                  <a:pt x="1197" y="162"/>
                  <a:pt x="1185" y="152"/>
                </a:cubicBezTo>
                <a:cubicBezTo>
                  <a:pt x="1175" y="143"/>
                  <a:pt x="1164" y="130"/>
                  <a:pt x="1151" y="123"/>
                </a:cubicBezTo>
                <a:cubicBezTo>
                  <a:pt x="1135" y="116"/>
                  <a:pt x="1116" y="117"/>
                  <a:pt x="1097" y="110"/>
                </a:cubicBezTo>
                <a:cubicBezTo>
                  <a:pt x="1096" y="110"/>
                  <a:pt x="1094" y="110"/>
                  <a:pt x="1094" y="111"/>
                </a:cubicBezTo>
                <a:cubicBezTo>
                  <a:pt x="1136" y="132"/>
                  <a:pt x="1174" y="163"/>
                  <a:pt x="1210" y="188"/>
                </a:cubicBezTo>
                <a:close/>
                <a:moveTo>
                  <a:pt x="1090" y="112"/>
                </a:moveTo>
                <a:cubicBezTo>
                  <a:pt x="1090" y="112"/>
                  <a:pt x="1090" y="113"/>
                  <a:pt x="1090" y="113"/>
                </a:cubicBezTo>
                <a:cubicBezTo>
                  <a:pt x="1124" y="138"/>
                  <a:pt x="1146" y="175"/>
                  <a:pt x="1173" y="207"/>
                </a:cubicBezTo>
                <a:cubicBezTo>
                  <a:pt x="1185" y="202"/>
                  <a:pt x="1198" y="198"/>
                  <a:pt x="1206" y="190"/>
                </a:cubicBezTo>
                <a:cubicBezTo>
                  <a:pt x="1170" y="161"/>
                  <a:pt x="1132" y="134"/>
                  <a:pt x="1090" y="112"/>
                </a:cubicBezTo>
                <a:moveTo>
                  <a:pt x="1090" y="112"/>
                </a:moveTo>
                <a:cubicBezTo>
                  <a:pt x="1090" y="110"/>
                  <a:pt x="1089" y="112"/>
                  <a:pt x="1090" y="112"/>
                </a:cubicBezTo>
                <a:moveTo>
                  <a:pt x="405" y="116"/>
                </a:moveTo>
                <a:cubicBezTo>
                  <a:pt x="389" y="116"/>
                  <a:pt x="383" y="126"/>
                  <a:pt x="374" y="134"/>
                </a:cubicBezTo>
                <a:moveTo>
                  <a:pt x="374" y="134"/>
                </a:moveTo>
                <a:cubicBezTo>
                  <a:pt x="373" y="134"/>
                  <a:pt x="372" y="135"/>
                  <a:pt x="371" y="136"/>
                </a:cubicBezTo>
                <a:moveTo>
                  <a:pt x="371" y="136"/>
                </a:moveTo>
                <a:cubicBezTo>
                  <a:pt x="370" y="136"/>
                  <a:pt x="370" y="136"/>
                  <a:pt x="370" y="137"/>
                </a:cubicBezTo>
                <a:moveTo>
                  <a:pt x="370" y="137"/>
                </a:moveTo>
                <a:cubicBezTo>
                  <a:pt x="369" y="137"/>
                  <a:pt x="370" y="138"/>
                  <a:pt x="370" y="137"/>
                </a:cubicBezTo>
                <a:moveTo>
                  <a:pt x="370" y="137"/>
                </a:moveTo>
                <a:cubicBezTo>
                  <a:pt x="371" y="137"/>
                  <a:pt x="371" y="136"/>
                  <a:pt x="371" y="136"/>
                </a:cubicBezTo>
                <a:moveTo>
                  <a:pt x="371" y="136"/>
                </a:moveTo>
                <a:cubicBezTo>
                  <a:pt x="373" y="136"/>
                  <a:pt x="374" y="135"/>
                  <a:pt x="374" y="134"/>
                </a:cubicBezTo>
                <a:moveTo>
                  <a:pt x="374" y="134"/>
                </a:moveTo>
                <a:cubicBezTo>
                  <a:pt x="385" y="129"/>
                  <a:pt x="395" y="122"/>
                  <a:pt x="405" y="116"/>
                </a:cubicBezTo>
                <a:moveTo>
                  <a:pt x="405" y="116"/>
                </a:moveTo>
                <a:cubicBezTo>
                  <a:pt x="409" y="117"/>
                  <a:pt x="405" y="113"/>
                  <a:pt x="405" y="116"/>
                </a:cubicBezTo>
                <a:moveTo>
                  <a:pt x="1142" y="119"/>
                </a:moveTo>
                <a:cubicBezTo>
                  <a:pt x="1142" y="118"/>
                  <a:pt x="1143" y="119"/>
                  <a:pt x="1142" y="119"/>
                </a:cubicBezTo>
                <a:close/>
                <a:moveTo>
                  <a:pt x="365" y="119"/>
                </a:moveTo>
                <a:cubicBezTo>
                  <a:pt x="364" y="119"/>
                  <a:pt x="365" y="120"/>
                  <a:pt x="365" y="119"/>
                </a:cubicBezTo>
                <a:close/>
                <a:moveTo>
                  <a:pt x="363" y="120"/>
                </a:moveTo>
                <a:cubicBezTo>
                  <a:pt x="361" y="121"/>
                  <a:pt x="363" y="122"/>
                  <a:pt x="363" y="120"/>
                </a:cubicBezTo>
                <a:moveTo>
                  <a:pt x="363" y="120"/>
                </a:moveTo>
                <a:cubicBezTo>
                  <a:pt x="364" y="120"/>
                  <a:pt x="363" y="119"/>
                  <a:pt x="363" y="120"/>
                </a:cubicBezTo>
                <a:moveTo>
                  <a:pt x="326" y="147"/>
                </a:moveTo>
                <a:cubicBezTo>
                  <a:pt x="312" y="157"/>
                  <a:pt x="291" y="166"/>
                  <a:pt x="308" y="182"/>
                </a:cubicBezTo>
                <a:cubicBezTo>
                  <a:pt x="333" y="161"/>
                  <a:pt x="362" y="143"/>
                  <a:pt x="385" y="120"/>
                </a:cubicBezTo>
                <a:cubicBezTo>
                  <a:pt x="360" y="124"/>
                  <a:pt x="343" y="136"/>
                  <a:pt x="326" y="147"/>
                </a:cubicBezTo>
                <a:close/>
                <a:moveTo>
                  <a:pt x="360" y="122"/>
                </a:moveTo>
                <a:cubicBezTo>
                  <a:pt x="359" y="122"/>
                  <a:pt x="360" y="123"/>
                  <a:pt x="360" y="122"/>
                </a:cubicBezTo>
                <a:close/>
                <a:moveTo>
                  <a:pt x="365" y="123"/>
                </a:moveTo>
                <a:cubicBezTo>
                  <a:pt x="364" y="123"/>
                  <a:pt x="365" y="124"/>
                  <a:pt x="365" y="123"/>
                </a:cubicBezTo>
                <a:close/>
                <a:moveTo>
                  <a:pt x="357" y="124"/>
                </a:moveTo>
                <a:cubicBezTo>
                  <a:pt x="356" y="124"/>
                  <a:pt x="358" y="125"/>
                  <a:pt x="357" y="124"/>
                </a:cubicBezTo>
                <a:close/>
                <a:moveTo>
                  <a:pt x="354" y="126"/>
                </a:moveTo>
                <a:cubicBezTo>
                  <a:pt x="354" y="126"/>
                  <a:pt x="355" y="127"/>
                  <a:pt x="354" y="126"/>
                </a:cubicBezTo>
                <a:close/>
                <a:moveTo>
                  <a:pt x="910" y="129"/>
                </a:moveTo>
                <a:cubicBezTo>
                  <a:pt x="919" y="156"/>
                  <a:pt x="927" y="184"/>
                  <a:pt x="934" y="214"/>
                </a:cubicBezTo>
                <a:cubicBezTo>
                  <a:pt x="946" y="215"/>
                  <a:pt x="959" y="215"/>
                  <a:pt x="970" y="216"/>
                </a:cubicBezTo>
                <a:cubicBezTo>
                  <a:pt x="952" y="185"/>
                  <a:pt x="933" y="155"/>
                  <a:pt x="910" y="129"/>
                </a:cubicBezTo>
                <a:moveTo>
                  <a:pt x="910" y="129"/>
                </a:moveTo>
                <a:cubicBezTo>
                  <a:pt x="911" y="125"/>
                  <a:pt x="907" y="129"/>
                  <a:pt x="910" y="129"/>
                </a:cubicBezTo>
                <a:moveTo>
                  <a:pt x="1166" y="129"/>
                </a:moveTo>
                <a:cubicBezTo>
                  <a:pt x="1166" y="129"/>
                  <a:pt x="1167" y="130"/>
                  <a:pt x="1166" y="129"/>
                </a:cubicBezTo>
                <a:close/>
                <a:moveTo>
                  <a:pt x="1222" y="166"/>
                </a:moveTo>
                <a:cubicBezTo>
                  <a:pt x="1218" y="155"/>
                  <a:pt x="1206" y="150"/>
                  <a:pt x="1198" y="144"/>
                </a:cubicBezTo>
                <a:cubicBezTo>
                  <a:pt x="1189" y="138"/>
                  <a:pt x="1180" y="130"/>
                  <a:pt x="1168" y="130"/>
                </a:cubicBezTo>
                <a:cubicBezTo>
                  <a:pt x="1187" y="141"/>
                  <a:pt x="1204" y="154"/>
                  <a:pt x="1222" y="166"/>
                </a:cubicBezTo>
                <a:close/>
                <a:moveTo>
                  <a:pt x="1165" y="132"/>
                </a:moveTo>
                <a:cubicBezTo>
                  <a:pt x="1166" y="133"/>
                  <a:pt x="1165" y="132"/>
                  <a:pt x="1165" y="132"/>
                </a:cubicBezTo>
                <a:close/>
                <a:moveTo>
                  <a:pt x="1169" y="134"/>
                </a:moveTo>
                <a:cubicBezTo>
                  <a:pt x="1187" y="147"/>
                  <a:pt x="1204" y="167"/>
                  <a:pt x="1220" y="178"/>
                </a:cubicBezTo>
                <a:cubicBezTo>
                  <a:pt x="1220" y="175"/>
                  <a:pt x="1223" y="174"/>
                  <a:pt x="1222" y="170"/>
                </a:cubicBezTo>
                <a:cubicBezTo>
                  <a:pt x="1206" y="157"/>
                  <a:pt x="1188" y="145"/>
                  <a:pt x="1169" y="134"/>
                </a:cubicBezTo>
                <a:moveTo>
                  <a:pt x="1169" y="134"/>
                </a:moveTo>
                <a:cubicBezTo>
                  <a:pt x="1168" y="132"/>
                  <a:pt x="1168" y="134"/>
                  <a:pt x="1169" y="134"/>
                </a:cubicBezTo>
                <a:moveTo>
                  <a:pt x="434" y="136"/>
                </a:moveTo>
                <a:cubicBezTo>
                  <a:pt x="433" y="136"/>
                  <a:pt x="433" y="136"/>
                  <a:pt x="433" y="137"/>
                </a:cubicBezTo>
                <a:moveTo>
                  <a:pt x="433" y="137"/>
                </a:moveTo>
                <a:cubicBezTo>
                  <a:pt x="401" y="157"/>
                  <a:pt x="372" y="180"/>
                  <a:pt x="345" y="205"/>
                </a:cubicBezTo>
                <a:cubicBezTo>
                  <a:pt x="357" y="209"/>
                  <a:pt x="367" y="213"/>
                  <a:pt x="379" y="215"/>
                </a:cubicBezTo>
                <a:cubicBezTo>
                  <a:pt x="394" y="187"/>
                  <a:pt x="413" y="162"/>
                  <a:pt x="433" y="137"/>
                </a:cubicBezTo>
                <a:moveTo>
                  <a:pt x="433" y="137"/>
                </a:moveTo>
                <a:cubicBezTo>
                  <a:pt x="434" y="137"/>
                  <a:pt x="434" y="136"/>
                  <a:pt x="434" y="136"/>
                </a:cubicBezTo>
                <a:moveTo>
                  <a:pt x="434" y="136"/>
                </a:moveTo>
                <a:cubicBezTo>
                  <a:pt x="435" y="135"/>
                  <a:pt x="434" y="135"/>
                  <a:pt x="434" y="136"/>
                </a:cubicBezTo>
                <a:moveTo>
                  <a:pt x="327" y="142"/>
                </a:moveTo>
                <a:cubicBezTo>
                  <a:pt x="327" y="141"/>
                  <a:pt x="328" y="142"/>
                  <a:pt x="327" y="142"/>
                </a:cubicBezTo>
                <a:close/>
                <a:moveTo>
                  <a:pt x="325" y="143"/>
                </a:moveTo>
                <a:cubicBezTo>
                  <a:pt x="319" y="146"/>
                  <a:pt x="312" y="150"/>
                  <a:pt x="308" y="156"/>
                </a:cubicBezTo>
                <a:moveTo>
                  <a:pt x="308" y="156"/>
                </a:moveTo>
                <a:cubicBezTo>
                  <a:pt x="307" y="156"/>
                  <a:pt x="307" y="156"/>
                  <a:pt x="307" y="157"/>
                </a:cubicBezTo>
                <a:moveTo>
                  <a:pt x="307" y="157"/>
                </a:moveTo>
                <a:cubicBezTo>
                  <a:pt x="306" y="157"/>
                  <a:pt x="306" y="157"/>
                  <a:pt x="306" y="158"/>
                </a:cubicBezTo>
                <a:moveTo>
                  <a:pt x="306" y="158"/>
                </a:moveTo>
                <a:cubicBezTo>
                  <a:pt x="305" y="158"/>
                  <a:pt x="306" y="159"/>
                  <a:pt x="306" y="158"/>
                </a:cubicBezTo>
                <a:moveTo>
                  <a:pt x="306" y="158"/>
                </a:moveTo>
                <a:cubicBezTo>
                  <a:pt x="307" y="158"/>
                  <a:pt x="307" y="158"/>
                  <a:pt x="307" y="157"/>
                </a:cubicBezTo>
                <a:moveTo>
                  <a:pt x="307" y="157"/>
                </a:moveTo>
                <a:cubicBezTo>
                  <a:pt x="308" y="157"/>
                  <a:pt x="308" y="157"/>
                  <a:pt x="308" y="156"/>
                </a:cubicBezTo>
                <a:moveTo>
                  <a:pt x="308" y="156"/>
                </a:moveTo>
                <a:cubicBezTo>
                  <a:pt x="314" y="152"/>
                  <a:pt x="320" y="147"/>
                  <a:pt x="325" y="143"/>
                </a:cubicBezTo>
                <a:moveTo>
                  <a:pt x="325" y="143"/>
                </a:moveTo>
                <a:cubicBezTo>
                  <a:pt x="327" y="142"/>
                  <a:pt x="325" y="141"/>
                  <a:pt x="325" y="143"/>
                </a:cubicBezTo>
                <a:moveTo>
                  <a:pt x="338" y="163"/>
                </a:moveTo>
                <a:cubicBezTo>
                  <a:pt x="337" y="163"/>
                  <a:pt x="337" y="163"/>
                  <a:pt x="337" y="164"/>
                </a:cubicBezTo>
                <a:moveTo>
                  <a:pt x="337" y="164"/>
                </a:moveTo>
                <a:cubicBezTo>
                  <a:pt x="327" y="170"/>
                  <a:pt x="317" y="176"/>
                  <a:pt x="310" y="185"/>
                </a:cubicBezTo>
                <a:cubicBezTo>
                  <a:pt x="312" y="185"/>
                  <a:pt x="312" y="188"/>
                  <a:pt x="315" y="188"/>
                </a:cubicBezTo>
                <a:cubicBezTo>
                  <a:pt x="322" y="180"/>
                  <a:pt x="330" y="172"/>
                  <a:pt x="337" y="164"/>
                </a:cubicBezTo>
                <a:moveTo>
                  <a:pt x="337" y="164"/>
                </a:moveTo>
                <a:cubicBezTo>
                  <a:pt x="338" y="164"/>
                  <a:pt x="338" y="163"/>
                  <a:pt x="338" y="163"/>
                </a:cubicBezTo>
                <a:moveTo>
                  <a:pt x="338" y="163"/>
                </a:moveTo>
                <a:cubicBezTo>
                  <a:pt x="339" y="162"/>
                  <a:pt x="338" y="162"/>
                  <a:pt x="338" y="163"/>
                </a:cubicBezTo>
                <a:moveTo>
                  <a:pt x="648" y="165"/>
                </a:moveTo>
                <a:cubicBezTo>
                  <a:pt x="647" y="164"/>
                  <a:pt x="648" y="165"/>
                  <a:pt x="648" y="165"/>
                </a:cubicBezTo>
                <a:close/>
                <a:moveTo>
                  <a:pt x="1279" y="213"/>
                </a:moveTo>
                <a:cubicBezTo>
                  <a:pt x="1279" y="213"/>
                  <a:pt x="1280" y="214"/>
                  <a:pt x="1280" y="214"/>
                </a:cubicBezTo>
                <a:moveTo>
                  <a:pt x="1280" y="214"/>
                </a:moveTo>
                <a:cubicBezTo>
                  <a:pt x="1280" y="214"/>
                  <a:pt x="1281" y="214"/>
                  <a:pt x="1281" y="215"/>
                </a:cubicBezTo>
                <a:moveTo>
                  <a:pt x="1281" y="215"/>
                </a:moveTo>
                <a:cubicBezTo>
                  <a:pt x="1281" y="215"/>
                  <a:pt x="1282" y="215"/>
                  <a:pt x="1282" y="215"/>
                </a:cubicBezTo>
                <a:moveTo>
                  <a:pt x="1282" y="215"/>
                </a:moveTo>
                <a:cubicBezTo>
                  <a:pt x="1282" y="216"/>
                  <a:pt x="1283" y="216"/>
                  <a:pt x="1283" y="216"/>
                </a:cubicBezTo>
                <a:moveTo>
                  <a:pt x="1283" y="216"/>
                </a:moveTo>
                <a:cubicBezTo>
                  <a:pt x="1283" y="217"/>
                  <a:pt x="1284" y="217"/>
                  <a:pt x="1284" y="217"/>
                </a:cubicBezTo>
                <a:moveTo>
                  <a:pt x="1284" y="217"/>
                </a:moveTo>
                <a:cubicBezTo>
                  <a:pt x="1284" y="218"/>
                  <a:pt x="1285" y="218"/>
                  <a:pt x="1285" y="218"/>
                </a:cubicBezTo>
                <a:moveTo>
                  <a:pt x="1285" y="218"/>
                </a:moveTo>
                <a:cubicBezTo>
                  <a:pt x="1285" y="219"/>
                  <a:pt x="1286" y="219"/>
                  <a:pt x="1286" y="219"/>
                </a:cubicBezTo>
                <a:moveTo>
                  <a:pt x="1286" y="219"/>
                </a:moveTo>
                <a:cubicBezTo>
                  <a:pt x="1286" y="220"/>
                  <a:pt x="1287" y="220"/>
                  <a:pt x="1287" y="220"/>
                </a:cubicBezTo>
                <a:moveTo>
                  <a:pt x="1287" y="220"/>
                </a:moveTo>
                <a:cubicBezTo>
                  <a:pt x="1288" y="222"/>
                  <a:pt x="1288" y="220"/>
                  <a:pt x="1287" y="220"/>
                </a:cubicBezTo>
                <a:moveTo>
                  <a:pt x="1287" y="220"/>
                </a:moveTo>
                <a:cubicBezTo>
                  <a:pt x="1287" y="219"/>
                  <a:pt x="1287" y="219"/>
                  <a:pt x="1286" y="219"/>
                </a:cubicBezTo>
                <a:moveTo>
                  <a:pt x="1286" y="219"/>
                </a:moveTo>
                <a:cubicBezTo>
                  <a:pt x="1286" y="219"/>
                  <a:pt x="1286" y="218"/>
                  <a:pt x="1285" y="218"/>
                </a:cubicBezTo>
                <a:moveTo>
                  <a:pt x="1285" y="218"/>
                </a:moveTo>
                <a:cubicBezTo>
                  <a:pt x="1285" y="218"/>
                  <a:pt x="1285" y="217"/>
                  <a:pt x="1284" y="217"/>
                </a:cubicBezTo>
                <a:moveTo>
                  <a:pt x="1284" y="217"/>
                </a:moveTo>
                <a:cubicBezTo>
                  <a:pt x="1284" y="217"/>
                  <a:pt x="1284" y="216"/>
                  <a:pt x="1283" y="216"/>
                </a:cubicBezTo>
                <a:moveTo>
                  <a:pt x="1283" y="216"/>
                </a:moveTo>
                <a:cubicBezTo>
                  <a:pt x="1283" y="216"/>
                  <a:pt x="1283" y="216"/>
                  <a:pt x="1282" y="215"/>
                </a:cubicBezTo>
                <a:moveTo>
                  <a:pt x="1282" y="215"/>
                </a:moveTo>
                <a:cubicBezTo>
                  <a:pt x="1283" y="215"/>
                  <a:pt x="1282" y="215"/>
                  <a:pt x="1281" y="215"/>
                </a:cubicBezTo>
                <a:moveTo>
                  <a:pt x="1281" y="215"/>
                </a:moveTo>
                <a:cubicBezTo>
                  <a:pt x="1282" y="214"/>
                  <a:pt x="1281" y="214"/>
                  <a:pt x="1280" y="214"/>
                </a:cubicBezTo>
                <a:moveTo>
                  <a:pt x="1280" y="214"/>
                </a:moveTo>
                <a:cubicBezTo>
                  <a:pt x="1281" y="213"/>
                  <a:pt x="1280" y="213"/>
                  <a:pt x="1279" y="213"/>
                </a:cubicBezTo>
                <a:moveTo>
                  <a:pt x="1279" y="213"/>
                </a:moveTo>
                <a:cubicBezTo>
                  <a:pt x="1262" y="195"/>
                  <a:pt x="1245" y="179"/>
                  <a:pt x="1225" y="165"/>
                </a:cubicBezTo>
                <a:cubicBezTo>
                  <a:pt x="1226" y="171"/>
                  <a:pt x="1233" y="175"/>
                  <a:pt x="1237" y="178"/>
                </a:cubicBezTo>
                <a:cubicBezTo>
                  <a:pt x="1251" y="189"/>
                  <a:pt x="1265" y="201"/>
                  <a:pt x="1279" y="213"/>
                </a:cubicBezTo>
                <a:moveTo>
                  <a:pt x="188" y="288"/>
                </a:moveTo>
                <a:cubicBezTo>
                  <a:pt x="205" y="283"/>
                  <a:pt x="212" y="269"/>
                  <a:pt x="223" y="257"/>
                </a:cubicBezTo>
                <a:cubicBezTo>
                  <a:pt x="250" y="230"/>
                  <a:pt x="277" y="206"/>
                  <a:pt x="305" y="183"/>
                </a:cubicBezTo>
                <a:cubicBezTo>
                  <a:pt x="301" y="179"/>
                  <a:pt x="300" y="173"/>
                  <a:pt x="298" y="167"/>
                </a:cubicBezTo>
                <a:cubicBezTo>
                  <a:pt x="257" y="204"/>
                  <a:pt x="219" y="243"/>
                  <a:pt x="188" y="288"/>
                </a:cubicBezTo>
                <a:close/>
                <a:moveTo>
                  <a:pt x="1351" y="296"/>
                </a:moveTo>
                <a:cubicBezTo>
                  <a:pt x="1351" y="297"/>
                  <a:pt x="1352" y="297"/>
                  <a:pt x="1352" y="297"/>
                </a:cubicBezTo>
                <a:moveTo>
                  <a:pt x="1352" y="297"/>
                </a:moveTo>
                <a:cubicBezTo>
                  <a:pt x="1353" y="298"/>
                  <a:pt x="1354" y="297"/>
                  <a:pt x="1352" y="297"/>
                </a:cubicBezTo>
                <a:moveTo>
                  <a:pt x="1352" y="297"/>
                </a:moveTo>
                <a:cubicBezTo>
                  <a:pt x="1353" y="296"/>
                  <a:pt x="1352" y="296"/>
                  <a:pt x="1351" y="296"/>
                </a:cubicBezTo>
                <a:moveTo>
                  <a:pt x="1351" y="296"/>
                </a:moveTo>
                <a:cubicBezTo>
                  <a:pt x="1351" y="295"/>
                  <a:pt x="1351" y="293"/>
                  <a:pt x="1350" y="293"/>
                </a:cubicBezTo>
                <a:cubicBezTo>
                  <a:pt x="1320" y="252"/>
                  <a:pt x="1281" y="217"/>
                  <a:pt x="1241" y="185"/>
                </a:cubicBezTo>
                <a:cubicBezTo>
                  <a:pt x="1236" y="181"/>
                  <a:pt x="1231" y="174"/>
                  <a:pt x="1224" y="173"/>
                </a:cubicBezTo>
                <a:cubicBezTo>
                  <a:pt x="1218" y="183"/>
                  <a:pt x="1228" y="188"/>
                  <a:pt x="1233" y="194"/>
                </a:cubicBezTo>
                <a:cubicBezTo>
                  <a:pt x="1239" y="201"/>
                  <a:pt x="1244" y="208"/>
                  <a:pt x="1250" y="214"/>
                </a:cubicBezTo>
                <a:cubicBezTo>
                  <a:pt x="1267" y="233"/>
                  <a:pt x="1280" y="256"/>
                  <a:pt x="1300" y="274"/>
                </a:cubicBezTo>
                <a:cubicBezTo>
                  <a:pt x="1319" y="279"/>
                  <a:pt x="1335" y="288"/>
                  <a:pt x="1351" y="296"/>
                </a:cubicBezTo>
                <a:moveTo>
                  <a:pt x="1218" y="184"/>
                </a:moveTo>
                <a:cubicBezTo>
                  <a:pt x="1217" y="187"/>
                  <a:pt x="1213" y="188"/>
                  <a:pt x="1211" y="191"/>
                </a:cubicBezTo>
                <a:cubicBezTo>
                  <a:pt x="1231" y="205"/>
                  <a:pt x="1249" y="226"/>
                  <a:pt x="1267" y="239"/>
                </a:cubicBezTo>
                <a:cubicBezTo>
                  <a:pt x="1250" y="220"/>
                  <a:pt x="1237" y="199"/>
                  <a:pt x="1218" y="184"/>
                </a:cubicBezTo>
                <a:close/>
                <a:moveTo>
                  <a:pt x="207" y="280"/>
                </a:moveTo>
                <a:cubicBezTo>
                  <a:pt x="206" y="280"/>
                  <a:pt x="207" y="281"/>
                  <a:pt x="207" y="280"/>
                </a:cubicBezTo>
                <a:moveTo>
                  <a:pt x="207" y="280"/>
                </a:moveTo>
                <a:cubicBezTo>
                  <a:pt x="225" y="274"/>
                  <a:pt x="241" y="267"/>
                  <a:pt x="260" y="263"/>
                </a:cubicBezTo>
                <a:cubicBezTo>
                  <a:pt x="272" y="244"/>
                  <a:pt x="285" y="224"/>
                  <a:pt x="299" y="206"/>
                </a:cubicBezTo>
                <a:cubicBezTo>
                  <a:pt x="304" y="200"/>
                  <a:pt x="311" y="196"/>
                  <a:pt x="312" y="189"/>
                </a:cubicBezTo>
                <a:cubicBezTo>
                  <a:pt x="306" y="183"/>
                  <a:pt x="301" y="190"/>
                  <a:pt x="297" y="193"/>
                </a:cubicBezTo>
                <a:cubicBezTo>
                  <a:pt x="268" y="218"/>
                  <a:pt x="231" y="250"/>
                  <a:pt x="207" y="280"/>
                </a:cubicBezTo>
                <a:moveTo>
                  <a:pt x="267" y="192"/>
                </a:moveTo>
                <a:cubicBezTo>
                  <a:pt x="266" y="192"/>
                  <a:pt x="266" y="193"/>
                  <a:pt x="266" y="193"/>
                </a:cubicBezTo>
                <a:moveTo>
                  <a:pt x="266" y="193"/>
                </a:moveTo>
                <a:cubicBezTo>
                  <a:pt x="265" y="193"/>
                  <a:pt x="265" y="194"/>
                  <a:pt x="265" y="194"/>
                </a:cubicBezTo>
                <a:moveTo>
                  <a:pt x="265" y="194"/>
                </a:moveTo>
                <a:cubicBezTo>
                  <a:pt x="264" y="194"/>
                  <a:pt x="264" y="195"/>
                  <a:pt x="264" y="195"/>
                </a:cubicBezTo>
                <a:moveTo>
                  <a:pt x="264" y="195"/>
                </a:moveTo>
                <a:cubicBezTo>
                  <a:pt x="263" y="195"/>
                  <a:pt x="263" y="196"/>
                  <a:pt x="263" y="196"/>
                </a:cubicBezTo>
                <a:moveTo>
                  <a:pt x="263" y="196"/>
                </a:moveTo>
                <a:cubicBezTo>
                  <a:pt x="262" y="196"/>
                  <a:pt x="262" y="197"/>
                  <a:pt x="262" y="197"/>
                </a:cubicBezTo>
                <a:moveTo>
                  <a:pt x="262" y="197"/>
                </a:moveTo>
                <a:cubicBezTo>
                  <a:pt x="261" y="197"/>
                  <a:pt x="261" y="198"/>
                  <a:pt x="261" y="198"/>
                </a:cubicBezTo>
                <a:moveTo>
                  <a:pt x="261" y="198"/>
                </a:moveTo>
                <a:cubicBezTo>
                  <a:pt x="222" y="229"/>
                  <a:pt x="189" y="265"/>
                  <a:pt x="159" y="305"/>
                </a:cubicBezTo>
                <a:moveTo>
                  <a:pt x="159" y="305"/>
                </a:moveTo>
                <a:cubicBezTo>
                  <a:pt x="158" y="305"/>
                  <a:pt x="158" y="305"/>
                  <a:pt x="158" y="306"/>
                </a:cubicBezTo>
                <a:moveTo>
                  <a:pt x="158" y="306"/>
                </a:moveTo>
                <a:cubicBezTo>
                  <a:pt x="157" y="306"/>
                  <a:pt x="158" y="307"/>
                  <a:pt x="158" y="306"/>
                </a:cubicBezTo>
                <a:moveTo>
                  <a:pt x="158" y="306"/>
                </a:moveTo>
                <a:cubicBezTo>
                  <a:pt x="159" y="306"/>
                  <a:pt x="159" y="305"/>
                  <a:pt x="159" y="305"/>
                </a:cubicBezTo>
                <a:moveTo>
                  <a:pt x="159" y="305"/>
                </a:moveTo>
                <a:cubicBezTo>
                  <a:pt x="167" y="301"/>
                  <a:pt x="173" y="295"/>
                  <a:pt x="182" y="292"/>
                </a:cubicBezTo>
                <a:cubicBezTo>
                  <a:pt x="205" y="258"/>
                  <a:pt x="232" y="227"/>
                  <a:pt x="261" y="198"/>
                </a:cubicBezTo>
                <a:moveTo>
                  <a:pt x="261" y="198"/>
                </a:moveTo>
                <a:cubicBezTo>
                  <a:pt x="262" y="198"/>
                  <a:pt x="262" y="198"/>
                  <a:pt x="262" y="197"/>
                </a:cubicBezTo>
                <a:moveTo>
                  <a:pt x="262" y="197"/>
                </a:moveTo>
                <a:cubicBezTo>
                  <a:pt x="263" y="197"/>
                  <a:pt x="263" y="197"/>
                  <a:pt x="263" y="196"/>
                </a:cubicBezTo>
                <a:moveTo>
                  <a:pt x="263" y="196"/>
                </a:moveTo>
                <a:cubicBezTo>
                  <a:pt x="264" y="196"/>
                  <a:pt x="264" y="196"/>
                  <a:pt x="264" y="195"/>
                </a:cubicBezTo>
                <a:moveTo>
                  <a:pt x="264" y="195"/>
                </a:moveTo>
                <a:cubicBezTo>
                  <a:pt x="265" y="195"/>
                  <a:pt x="265" y="195"/>
                  <a:pt x="265" y="194"/>
                </a:cubicBezTo>
                <a:moveTo>
                  <a:pt x="265" y="194"/>
                </a:moveTo>
                <a:cubicBezTo>
                  <a:pt x="266" y="195"/>
                  <a:pt x="266" y="194"/>
                  <a:pt x="266" y="193"/>
                </a:cubicBezTo>
                <a:moveTo>
                  <a:pt x="266" y="193"/>
                </a:moveTo>
                <a:cubicBezTo>
                  <a:pt x="266" y="194"/>
                  <a:pt x="267" y="193"/>
                  <a:pt x="267" y="192"/>
                </a:cubicBezTo>
                <a:moveTo>
                  <a:pt x="267" y="192"/>
                </a:moveTo>
                <a:cubicBezTo>
                  <a:pt x="268" y="192"/>
                  <a:pt x="267" y="191"/>
                  <a:pt x="267" y="192"/>
                </a:cubicBezTo>
                <a:moveTo>
                  <a:pt x="265" y="261"/>
                </a:moveTo>
                <a:cubicBezTo>
                  <a:pt x="263" y="261"/>
                  <a:pt x="265" y="262"/>
                  <a:pt x="265" y="261"/>
                </a:cubicBezTo>
                <a:moveTo>
                  <a:pt x="265" y="261"/>
                </a:moveTo>
                <a:cubicBezTo>
                  <a:pt x="274" y="259"/>
                  <a:pt x="281" y="256"/>
                  <a:pt x="291" y="255"/>
                </a:cubicBezTo>
                <a:cubicBezTo>
                  <a:pt x="305" y="236"/>
                  <a:pt x="324" y="222"/>
                  <a:pt x="340" y="205"/>
                </a:cubicBezTo>
                <a:cubicBezTo>
                  <a:pt x="330" y="202"/>
                  <a:pt x="323" y="196"/>
                  <a:pt x="315" y="192"/>
                </a:cubicBezTo>
                <a:cubicBezTo>
                  <a:pt x="296" y="214"/>
                  <a:pt x="279" y="236"/>
                  <a:pt x="265" y="261"/>
                </a:cubicBezTo>
                <a:moveTo>
                  <a:pt x="1208" y="192"/>
                </a:moveTo>
                <a:cubicBezTo>
                  <a:pt x="1198" y="200"/>
                  <a:pt x="1184" y="204"/>
                  <a:pt x="1173" y="211"/>
                </a:cubicBezTo>
                <a:cubicBezTo>
                  <a:pt x="1184" y="223"/>
                  <a:pt x="1187" y="240"/>
                  <a:pt x="1203" y="247"/>
                </a:cubicBezTo>
                <a:cubicBezTo>
                  <a:pt x="1215" y="253"/>
                  <a:pt x="1231" y="253"/>
                  <a:pt x="1246" y="257"/>
                </a:cubicBezTo>
                <a:cubicBezTo>
                  <a:pt x="1260" y="261"/>
                  <a:pt x="1274" y="266"/>
                  <a:pt x="1287" y="269"/>
                </a:cubicBezTo>
                <a:cubicBezTo>
                  <a:pt x="1267" y="238"/>
                  <a:pt x="1237" y="216"/>
                  <a:pt x="1208" y="192"/>
                </a:cubicBezTo>
                <a:close/>
                <a:moveTo>
                  <a:pt x="637" y="198"/>
                </a:moveTo>
                <a:cubicBezTo>
                  <a:pt x="636" y="202"/>
                  <a:pt x="630" y="210"/>
                  <a:pt x="633" y="212"/>
                </a:cubicBezTo>
                <a:cubicBezTo>
                  <a:pt x="638" y="210"/>
                  <a:pt x="636" y="203"/>
                  <a:pt x="637" y="198"/>
                </a:cubicBezTo>
                <a:moveTo>
                  <a:pt x="637" y="198"/>
                </a:moveTo>
                <a:cubicBezTo>
                  <a:pt x="640" y="198"/>
                  <a:pt x="636" y="194"/>
                  <a:pt x="637" y="198"/>
                </a:cubicBezTo>
                <a:moveTo>
                  <a:pt x="1072" y="226"/>
                </a:moveTo>
                <a:cubicBezTo>
                  <a:pt x="1076" y="226"/>
                  <a:pt x="1083" y="228"/>
                  <a:pt x="1085" y="227"/>
                </a:cubicBezTo>
                <a:cubicBezTo>
                  <a:pt x="1077" y="219"/>
                  <a:pt x="1070" y="209"/>
                  <a:pt x="1062" y="201"/>
                </a:cubicBezTo>
                <a:cubicBezTo>
                  <a:pt x="1065" y="210"/>
                  <a:pt x="1069" y="217"/>
                  <a:pt x="1072" y="226"/>
                </a:cubicBezTo>
                <a:close/>
                <a:moveTo>
                  <a:pt x="342" y="207"/>
                </a:moveTo>
                <a:cubicBezTo>
                  <a:pt x="327" y="222"/>
                  <a:pt x="310" y="236"/>
                  <a:pt x="296" y="253"/>
                </a:cubicBezTo>
                <a:cubicBezTo>
                  <a:pt x="319" y="247"/>
                  <a:pt x="343" y="243"/>
                  <a:pt x="366" y="239"/>
                </a:cubicBezTo>
                <a:cubicBezTo>
                  <a:pt x="370" y="231"/>
                  <a:pt x="374" y="225"/>
                  <a:pt x="377" y="217"/>
                </a:cubicBezTo>
                <a:cubicBezTo>
                  <a:pt x="364" y="215"/>
                  <a:pt x="354" y="210"/>
                  <a:pt x="342" y="207"/>
                </a:cubicBezTo>
                <a:close/>
                <a:moveTo>
                  <a:pt x="745" y="212"/>
                </a:moveTo>
                <a:cubicBezTo>
                  <a:pt x="745" y="226"/>
                  <a:pt x="744" y="240"/>
                  <a:pt x="743" y="254"/>
                </a:cubicBezTo>
                <a:cubicBezTo>
                  <a:pt x="757" y="253"/>
                  <a:pt x="774" y="255"/>
                  <a:pt x="786" y="253"/>
                </a:cubicBezTo>
                <a:cubicBezTo>
                  <a:pt x="784" y="241"/>
                  <a:pt x="786" y="224"/>
                  <a:pt x="784" y="212"/>
                </a:cubicBezTo>
                <a:cubicBezTo>
                  <a:pt x="773" y="210"/>
                  <a:pt x="756" y="210"/>
                  <a:pt x="745" y="212"/>
                </a:cubicBezTo>
                <a:close/>
                <a:moveTo>
                  <a:pt x="1176" y="220"/>
                </a:moveTo>
                <a:cubicBezTo>
                  <a:pt x="1176" y="221"/>
                  <a:pt x="1176" y="221"/>
                  <a:pt x="1177" y="221"/>
                </a:cubicBezTo>
                <a:moveTo>
                  <a:pt x="1177" y="221"/>
                </a:moveTo>
                <a:cubicBezTo>
                  <a:pt x="1177" y="223"/>
                  <a:pt x="1178" y="221"/>
                  <a:pt x="1177" y="221"/>
                </a:cubicBezTo>
                <a:moveTo>
                  <a:pt x="1177" y="221"/>
                </a:moveTo>
                <a:cubicBezTo>
                  <a:pt x="1177" y="220"/>
                  <a:pt x="1176" y="220"/>
                  <a:pt x="1176" y="220"/>
                </a:cubicBezTo>
                <a:moveTo>
                  <a:pt x="1176" y="220"/>
                </a:moveTo>
                <a:cubicBezTo>
                  <a:pt x="1174" y="216"/>
                  <a:pt x="1171" y="207"/>
                  <a:pt x="1166" y="213"/>
                </a:cubicBezTo>
                <a:cubicBezTo>
                  <a:pt x="1170" y="214"/>
                  <a:pt x="1172" y="218"/>
                  <a:pt x="1176" y="220"/>
                </a:cubicBezTo>
                <a:moveTo>
                  <a:pt x="639" y="214"/>
                </a:moveTo>
                <a:cubicBezTo>
                  <a:pt x="637" y="225"/>
                  <a:pt x="635" y="238"/>
                  <a:pt x="633" y="251"/>
                </a:cubicBezTo>
                <a:cubicBezTo>
                  <a:pt x="669" y="252"/>
                  <a:pt x="704" y="254"/>
                  <a:pt x="741" y="254"/>
                </a:cubicBezTo>
                <a:cubicBezTo>
                  <a:pt x="741" y="239"/>
                  <a:pt x="742" y="225"/>
                  <a:pt x="743" y="212"/>
                </a:cubicBezTo>
                <a:cubicBezTo>
                  <a:pt x="707" y="211"/>
                  <a:pt x="673" y="213"/>
                  <a:pt x="639" y="214"/>
                </a:cubicBezTo>
                <a:close/>
                <a:moveTo>
                  <a:pt x="787" y="212"/>
                </a:moveTo>
                <a:cubicBezTo>
                  <a:pt x="786" y="227"/>
                  <a:pt x="789" y="239"/>
                  <a:pt x="788" y="254"/>
                </a:cubicBezTo>
                <a:cubicBezTo>
                  <a:pt x="815" y="254"/>
                  <a:pt x="840" y="252"/>
                  <a:pt x="867" y="252"/>
                </a:cubicBezTo>
                <a:cubicBezTo>
                  <a:pt x="863" y="238"/>
                  <a:pt x="860" y="225"/>
                  <a:pt x="856" y="213"/>
                </a:cubicBezTo>
                <a:cubicBezTo>
                  <a:pt x="834" y="212"/>
                  <a:pt x="811" y="211"/>
                  <a:pt x="787" y="212"/>
                </a:cubicBezTo>
                <a:close/>
                <a:moveTo>
                  <a:pt x="870" y="251"/>
                </a:moveTo>
                <a:cubicBezTo>
                  <a:pt x="891" y="251"/>
                  <a:pt x="917" y="249"/>
                  <a:pt x="938" y="247"/>
                </a:cubicBezTo>
                <a:cubicBezTo>
                  <a:pt x="937" y="236"/>
                  <a:pt x="934" y="227"/>
                  <a:pt x="932" y="216"/>
                </a:cubicBezTo>
                <a:cubicBezTo>
                  <a:pt x="909" y="214"/>
                  <a:pt x="884" y="214"/>
                  <a:pt x="861" y="213"/>
                </a:cubicBezTo>
                <a:cubicBezTo>
                  <a:pt x="864" y="226"/>
                  <a:pt x="868" y="237"/>
                  <a:pt x="870" y="251"/>
                </a:cubicBezTo>
                <a:close/>
                <a:moveTo>
                  <a:pt x="1190" y="244"/>
                </a:moveTo>
                <a:cubicBezTo>
                  <a:pt x="1191" y="246"/>
                  <a:pt x="1191" y="244"/>
                  <a:pt x="1190" y="244"/>
                </a:cubicBezTo>
                <a:moveTo>
                  <a:pt x="1190" y="244"/>
                </a:moveTo>
                <a:cubicBezTo>
                  <a:pt x="1184" y="231"/>
                  <a:pt x="1173" y="222"/>
                  <a:pt x="1162" y="213"/>
                </a:cubicBezTo>
                <a:cubicBezTo>
                  <a:pt x="1143" y="221"/>
                  <a:pt x="1120" y="224"/>
                  <a:pt x="1099" y="230"/>
                </a:cubicBezTo>
                <a:cubicBezTo>
                  <a:pt x="1131" y="233"/>
                  <a:pt x="1160" y="239"/>
                  <a:pt x="1190" y="244"/>
                </a:cubicBezTo>
                <a:moveTo>
                  <a:pt x="632" y="214"/>
                </a:moveTo>
                <a:cubicBezTo>
                  <a:pt x="625" y="223"/>
                  <a:pt x="622" y="237"/>
                  <a:pt x="618" y="250"/>
                </a:cubicBezTo>
                <a:cubicBezTo>
                  <a:pt x="622" y="250"/>
                  <a:pt x="626" y="250"/>
                  <a:pt x="630" y="250"/>
                </a:cubicBezTo>
                <a:cubicBezTo>
                  <a:pt x="631" y="238"/>
                  <a:pt x="633" y="225"/>
                  <a:pt x="635" y="214"/>
                </a:cubicBezTo>
                <a:cubicBezTo>
                  <a:pt x="634" y="214"/>
                  <a:pt x="633" y="214"/>
                  <a:pt x="632" y="214"/>
                </a:cubicBezTo>
                <a:close/>
                <a:moveTo>
                  <a:pt x="515" y="222"/>
                </a:moveTo>
                <a:cubicBezTo>
                  <a:pt x="512" y="228"/>
                  <a:pt x="507" y="233"/>
                  <a:pt x="505" y="239"/>
                </a:cubicBezTo>
                <a:cubicBezTo>
                  <a:pt x="541" y="243"/>
                  <a:pt x="576" y="248"/>
                  <a:pt x="615" y="249"/>
                </a:cubicBezTo>
                <a:cubicBezTo>
                  <a:pt x="619" y="237"/>
                  <a:pt x="623" y="226"/>
                  <a:pt x="628" y="215"/>
                </a:cubicBezTo>
                <a:cubicBezTo>
                  <a:pt x="589" y="216"/>
                  <a:pt x="552" y="218"/>
                  <a:pt x="515" y="222"/>
                </a:cubicBezTo>
                <a:close/>
                <a:moveTo>
                  <a:pt x="941" y="247"/>
                </a:moveTo>
                <a:cubicBezTo>
                  <a:pt x="956" y="246"/>
                  <a:pt x="972" y="245"/>
                  <a:pt x="986" y="242"/>
                </a:cubicBezTo>
                <a:cubicBezTo>
                  <a:pt x="980" y="235"/>
                  <a:pt x="978" y="225"/>
                  <a:pt x="971" y="219"/>
                </a:cubicBezTo>
                <a:cubicBezTo>
                  <a:pt x="960" y="218"/>
                  <a:pt x="947" y="217"/>
                  <a:pt x="935" y="216"/>
                </a:cubicBezTo>
                <a:cubicBezTo>
                  <a:pt x="936" y="227"/>
                  <a:pt x="939" y="236"/>
                  <a:pt x="941" y="247"/>
                </a:cubicBezTo>
                <a:close/>
                <a:moveTo>
                  <a:pt x="370" y="238"/>
                </a:moveTo>
                <a:cubicBezTo>
                  <a:pt x="369" y="238"/>
                  <a:pt x="370" y="239"/>
                  <a:pt x="370" y="238"/>
                </a:cubicBezTo>
                <a:moveTo>
                  <a:pt x="370" y="238"/>
                </a:moveTo>
                <a:cubicBezTo>
                  <a:pt x="384" y="235"/>
                  <a:pt x="401" y="237"/>
                  <a:pt x="406" y="225"/>
                </a:cubicBezTo>
                <a:cubicBezTo>
                  <a:pt x="396" y="224"/>
                  <a:pt x="389" y="220"/>
                  <a:pt x="379" y="219"/>
                </a:cubicBezTo>
                <a:cubicBezTo>
                  <a:pt x="377" y="226"/>
                  <a:pt x="372" y="230"/>
                  <a:pt x="370" y="238"/>
                </a:cubicBezTo>
                <a:moveTo>
                  <a:pt x="989" y="242"/>
                </a:moveTo>
                <a:cubicBezTo>
                  <a:pt x="1017" y="239"/>
                  <a:pt x="1047" y="238"/>
                  <a:pt x="1071" y="230"/>
                </a:cubicBezTo>
                <a:cubicBezTo>
                  <a:pt x="1042" y="224"/>
                  <a:pt x="1008" y="222"/>
                  <a:pt x="976" y="219"/>
                </a:cubicBezTo>
                <a:cubicBezTo>
                  <a:pt x="980" y="227"/>
                  <a:pt x="984" y="235"/>
                  <a:pt x="989" y="242"/>
                </a:cubicBezTo>
                <a:close/>
                <a:moveTo>
                  <a:pt x="497" y="223"/>
                </a:moveTo>
                <a:cubicBezTo>
                  <a:pt x="494" y="227"/>
                  <a:pt x="494" y="233"/>
                  <a:pt x="491" y="238"/>
                </a:cubicBezTo>
                <a:cubicBezTo>
                  <a:pt x="495" y="237"/>
                  <a:pt x="497" y="239"/>
                  <a:pt x="502" y="239"/>
                </a:cubicBezTo>
                <a:cubicBezTo>
                  <a:pt x="504" y="232"/>
                  <a:pt x="509" y="228"/>
                  <a:pt x="511" y="222"/>
                </a:cubicBezTo>
                <a:cubicBezTo>
                  <a:pt x="507" y="223"/>
                  <a:pt x="503" y="224"/>
                  <a:pt x="497" y="223"/>
                </a:cubicBezTo>
                <a:close/>
                <a:moveTo>
                  <a:pt x="1178" y="224"/>
                </a:moveTo>
                <a:cubicBezTo>
                  <a:pt x="1177" y="224"/>
                  <a:pt x="1178" y="225"/>
                  <a:pt x="1178" y="224"/>
                </a:cubicBezTo>
                <a:close/>
                <a:moveTo>
                  <a:pt x="445" y="231"/>
                </a:moveTo>
                <a:cubicBezTo>
                  <a:pt x="460" y="233"/>
                  <a:pt x="475" y="235"/>
                  <a:pt x="489" y="238"/>
                </a:cubicBezTo>
                <a:cubicBezTo>
                  <a:pt x="490" y="232"/>
                  <a:pt x="492" y="229"/>
                  <a:pt x="493" y="224"/>
                </a:cubicBezTo>
                <a:cubicBezTo>
                  <a:pt x="477" y="226"/>
                  <a:pt x="459" y="226"/>
                  <a:pt x="445" y="231"/>
                </a:cubicBezTo>
                <a:close/>
                <a:moveTo>
                  <a:pt x="421" y="230"/>
                </a:moveTo>
                <a:cubicBezTo>
                  <a:pt x="423" y="230"/>
                  <a:pt x="429" y="229"/>
                  <a:pt x="424" y="229"/>
                </a:cubicBezTo>
                <a:cubicBezTo>
                  <a:pt x="419" y="228"/>
                  <a:pt x="414" y="227"/>
                  <a:pt x="409" y="226"/>
                </a:cubicBezTo>
                <a:cubicBezTo>
                  <a:pt x="407" y="229"/>
                  <a:pt x="404" y="230"/>
                  <a:pt x="403" y="233"/>
                </a:cubicBezTo>
                <a:cubicBezTo>
                  <a:pt x="409" y="232"/>
                  <a:pt x="416" y="231"/>
                  <a:pt x="421" y="230"/>
                </a:cubicBezTo>
                <a:close/>
                <a:moveTo>
                  <a:pt x="1079" y="230"/>
                </a:moveTo>
                <a:cubicBezTo>
                  <a:pt x="1078" y="229"/>
                  <a:pt x="1073" y="228"/>
                  <a:pt x="1073" y="230"/>
                </a:cubicBezTo>
                <a:cubicBezTo>
                  <a:pt x="1074" y="231"/>
                  <a:pt x="1078" y="232"/>
                  <a:pt x="1079" y="230"/>
                </a:cubicBezTo>
                <a:close/>
                <a:moveTo>
                  <a:pt x="309" y="418"/>
                </a:moveTo>
                <a:cubicBezTo>
                  <a:pt x="307" y="419"/>
                  <a:pt x="309" y="419"/>
                  <a:pt x="309" y="418"/>
                </a:cubicBezTo>
                <a:moveTo>
                  <a:pt x="309" y="418"/>
                </a:moveTo>
                <a:cubicBezTo>
                  <a:pt x="345" y="412"/>
                  <a:pt x="381" y="406"/>
                  <a:pt x="418" y="401"/>
                </a:cubicBezTo>
                <a:cubicBezTo>
                  <a:pt x="436" y="359"/>
                  <a:pt x="455" y="318"/>
                  <a:pt x="477" y="281"/>
                </a:cubicBezTo>
                <a:cubicBezTo>
                  <a:pt x="479" y="266"/>
                  <a:pt x="484" y="253"/>
                  <a:pt x="488" y="239"/>
                </a:cubicBezTo>
                <a:cubicBezTo>
                  <a:pt x="458" y="236"/>
                  <a:pt x="431" y="227"/>
                  <a:pt x="401" y="236"/>
                </a:cubicBezTo>
                <a:cubicBezTo>
                  <a:pt x="376" y="263"/>
                  <a:pt x="355" y="294"/>
                  <a:pt x="333" y="324"/>
                </a:cubicBezTo>
                <a:cubicBezTo>
                  <a:pt x="324" y="355"/>
                  <a:pt x="314" y="384"/>
                  <a:pt x="309" y="418"/>
                </a:cubicBezTo>
                <a:moveTo>
                  <a:pt x="1092" y="232"/>
                </a:moveTo>
                <a:cubicBezTo>
                  <a:pt x="1137" y="288"/>
                  <a:pt x="1175" y="350"/>
                  <a:pt x="1208" y="417"/>
                </a:cubicBezTo>
                <a:cubicBezTo>
                  <a:pt x="1224" y="419"/>
                  <a:pt x="1240" y="426"/>
                  <a:pt x="1256" y="425"/>
                </a:cubicBezTo>
                <a:cubicBezTo>
                  <a:pt x="1244" y="360"/>
                  <a:pt x="1220" y="299"/>
                  <a:pt x="1192" y="247"/>
                </a:cubicBezTo>
                <a:cubicBezTo>
                  <a:pt x="1159" y="242"/>
                  <a:pt x="1128" y="235"/>
                  <a:pt x="1092" y="232"/>
                </a:cubicBezTo>
                <a:moveTo>
                  <a:pt x="1092" y="232"/>
                </a:moveTo>
                <a:cubicBezTo>
                  <a:pt x="1092" y="230"/>
                  <a:pt x="1091" y="232"/>
                  <a:pt x="1092" y="232"/>
                </a:cubicBezTo>
                <a:moveTo>
                  <a:pt x="1104" y="252"/>
                </a:moveTo>
                <a:cubicBezTo>
                  <a:pt x="1096" y="241"/>
                  <a:pt x="1089" y="225"/>
                  <a:pt x="1075" y="235"/>
                </a:cubicBezTo>
                <a:cubicBezTo>
                  <a:pt x="1096" y="285"/>
                  <a:pt x="1109" y="342"/>
                  <a:pt x="1119" y="403"/>
                </a:cubicBezTo>
                <a:cubicBezTo>
                  <a:pt x="1148" y="406"/>
                  <a:pt x="1178" y="413"/>
                  <a:pt x="1205" y="415"/>
                </a:cubicBezTo>
                <a:cubicBezTo>
                  <a:pt x="1178" y="360"/>
                  <a:pt x="1141" y="300"/>
                  <a:pt x="1104" y="252"/>
                </a:cubicBezTo>
                <a:close/>
                <a:moveTo>
                  <a:pt x="990" y="245"/>
                </a:moveTo>
                <a:cubicBezTo>
                  <a:pt x="1015" y="293"/>
                  <a:pt x="1038" y="342"/>
                  <a:pt x="1057" y="395"/>
                </a:cubicBezTo>
                <a:cubicBezTo>
                  <a:pt x="1077" y="398"/>
                  <a:pt x="1097" y="399"/>
                  <a:pt x="1116" y="403"/>
                </a:cubicBezTo>
                <a:cubicBezTo>
                  <a:pt x="1108" y="349"/>
                  <a:pt x="1096" y="297"/>
                  <a:pt x="1080" y="252"/>
                </a:cubicBezTo>
                <a:cubicBezTo>
                  <a:pt x="1078" y="246"/>
                  <a:pt x="1076" y="238"/>
                  <a:pt x="1070" y="235"/>
                </a:cubicBezTo>
                <a:cubicBezTo>
                  <a:pt x="1044" y="239"/>
                  <a:pt x="1018" y="243"/>
                  <a:pt x="990" y="245"/>
                </a:cubicBezTo>
                <a:close/>
                <a:moveTo>
                  <a:pt x="368" y="240"/>
                </a:moveTo>
                <a:cubicBezTo>
                  <a:pt x="357" y="263"/>
                  <a:pt x="345" y="288"/>
                  <a:pt x="339" y="312"/>
                </a:cubicBezTo>
                <a:cubicBezTo>
                  <a:pt x="353" y="289"/>
                  <a:pt x="373" y="265"/>
                  <a:pt x="390" y="245"/>
                </a:cubicBezTo>
                <a:cubicBezTo>
                  <a:pt x="392" y="243"/>
                  <a:pt x="395" y="239"/>
                  <a:pt x="394" y="237"/>
                </a:cubicBezTo>
                <a:cubicBezTo>
                  <a:pt x="386" y="238"/>
                  <a:pt x="378" y="240"/>
                  <a:pt x="368" y="240"/>
                </a:cubicBezTo>
                <a:close/>
                <a:moveTo>
                  <a:pt x="483" y="268"/>
                </a:moveTo>
                <a:cubicBezTo>
                  <a:pt x="480" y="268"/>
                  <a:pt x="484" y="272"/>
                  <a:pt x="483" y="268"/>
                </a:cubicBezTo>
                <a:moveTo>
                  <a:pt x="483" y="268"/>
                </a:moveTo>
                <a:cubicBezTo>
                  <a:pt x="489" y="260"/>
                  <a:pt x="494" y="251"/>
                  <a:pt x="499" y="241"/>
                </a:cubicBezTo>
                <a:cubicBezTo>
                  <a:pt x="496" y="241"/>
                  <a:pt x="494" y="240"/>
                  <a:pt x="490" y="240"/>
                </a:cubicBezTo>
                <a:cubicBezTo>
                  <a:pt x="488" y="250"/>
                  <a:pt x="484" y="258"/>
                  <a:pt x="483" y="268"/>
                </a:cubicBezTo>
                <a:moveTo>
                  <a:pt x="327" y="249"/>
                </a:moveTo>
                <a:cubicBezTo>
                  <a:pt x="315" y="252"/>
                  <a:pt x="301" y="252"/>
                  <a:pt x="294" y="256"/>
                </a:cubicBezTo>
                <a:cubicBezTo>
                  <a:pt x="288" y="259"/>
                  <a:pt x="279" y="270"/>
                  <a:pt x="273" y="277"/>
                </a:cubicBezTo>
                <a:cubicBezTo>
                  <a:pt x="242" y="313"/>
                  <a:pt x="211" y="348"/>
                  <a:pt x="198" y="402"/>
                </a:cubicBezTo>
                <a:cubicBezTo>
                  <a:pt x="222" y="411"/>
                  <a:pt x="245" y="420"/>
                  <a:pt x="271" y="426"/>
                </a:cubicBezTo>
                <a:cubicBezTo>
                  <a:pt x="285" y="399"/>
                  <a:pt x="300" y="372"/>
                  <a:pt x="316" y="347"/>
                </a:cubicBezTo>
                <a:cubicBezTo>
                  <a:pt x="321" y="339"/>
                  <a:pt x="328" y="330"/>
                  <a:pt x="332" y="322"/>
                </a:cubicBezTo>
                <a:cubicBezTo>
                  <a:pt x="344" y="296"/>
                  <a:pt x="348" y="268"/>
                  <a:pt x="365" y="243"/>
                </a:cubicBezTo>
                <a:cubicBezTo>
                  <a:pt x="364" y="243"/>
                  <a:pt x="365" y="241"/>
                  <a:pt x="364" y="241"/>
                </a:cubicBezTo>
                <a:cubicBezTo>
                  <a:pt x="353" y="243"/>
                  <a:pt x="340" y="246"/>
                  <a:pt x="327" y="249"/>
                </a:cubicBezTo>
                <a:close/>
                <a:moveTo>
                  <a:pt x="504" y="242"/>
                </a:moveTo>
                <a:cubicBezTo>
                  <a:pt x="472" y="274"/>
                  <a:pt x="465" y="338"/>
                  <a:pt x="457" y="396"/>
                </a:cubicBezTo>
                <a:cubicBezTo>
                  <a:pt x="495" y="392"/>
                  <a:pt x="535" y="389"/>
                  <a:pt x="575" y="385"/>
                </a:cubicBezTo>
                <a:cubicBezTo>
                  <a:pt x="587" y="340"/>
                  <a:pt x="599" y="294"/>
                  <a:pt x="614" y="252"/>
                </a:cubicBezTo>
                <a:cubicBezTo>
                  <a:pt x="576" y="250"/>
                  <a:pt x="540" y="246"/>
                  <a:pt x="504" y="242"/>
                </a:cubicBezTo>
                <a:close/>
                <a:moveTo>
                  <a:pt x="1194" y="244"/>
                </a:moveTo>
                <a:cubicBezTo>
                  <a:pt x="1194" y="245"/>
                  <a:pt x="1194" y="245"/>
                  <a:pt x="1195" y="245"/>
                </a:cubicBezTo>
                <a:moveTo>
                  <a:pt x="1195" y="245"/>
                </a:moveTo>
                <a:cubicBezTo>
                  <a:pt x="1196" y="247"/>
                  <a:pt x="1196" y="245"/>
                  <a:pt x="1195" y="245"/>
                </a:cubicBezTo>
                <a:moveTo>
                  <a:pt x="1195" y="245"/>
                </a:moveTo>
                <a:cubicBezTo>
                  <a:pt x="1195" y="244"/>
                  <a:pt x="1195" y="244"/>
                  <a:pt x="1194" y="244"/>
                </a:cubicBezTo>
                <a:moveTo>
                  <a:pt x="1194" y="244"/>
                </a:moveTo>
                <a:cubicBezTo>
                  <a:pt x="1193" y="243"/>
                  <a:pt x="1193" y="244"/>
                  <a:pt x="1194" y="244"/>
                </a:cubicBezTo>
                <a:moveTo>
                  <a:pt x="942" y="250"/>
                </a:moveTo>
                <a:cubicBezTo>
                  <a:pt x="949" y="294"/>
                  <a:pt x="955" y="339"/>
                  <a:pt x="960" y="386"/>
                </a:cubicBezTo>
                <a:cubicBezTo>
                  <a:pt x="991" y="389"/>
                  <a:pt x="1024" y="391"/>
                  <a:pt x="1054" y="395"/>
                </a:cubicBezTo>
                <a:cubicBezTo>
                  <a:pt x="1035" y="342"/>
                  <a:pt x="1013" y="293"/>
                  <a:pt x="988" y="246"/>
                </a:cubicBezTo>
                <a:cubicBezTo>
                  <a:pt x="972" y="247"/>
                  <a:pt x="957" y="249"/>
                  <a:pt x="942" y="250"/>
                </a:cubicBezTo>
                <a:close/>
                <a:moveTo>
                  <a:pt x="1259" y="424"/>
                </a:moveTo>
                <a:cubicBezTo>
                  <a:pt x="1279" y="419"/>
                  <a:pt x="1296" y="412"/>
                  <a:pt x="1314" y="407"/>
                </a:cubicBezTo>
                <a:cubicBezTo>
                  <a:pt x="1282" y="347"/>
                  <a:pt x="1242" y="296"/>
                  <a:pt x="1198" y="249"/>
                </a:cubicBezTo>
                <a:cubicBezTo>
                  <a:pt x="1197" y="249"/>
                  <a:pt x="1196" y="249"/>
                  <a:pt x="1196" y="250"/>
                </a:cubicBezTo>
                <a:cubicBezTo>
                  <a:pt x="1224" y="301"/>
                  <a:pt x="1245" y="359"/>
                  <a:pt x="1259" y="424"/>
                </a:cubicBezTo>
                <a:close/>
                <a:moveTo>
                  <a:pt x="871" y="255"/>
                </a:moveTo>
                <a:cubicBezTo>
                  <a:pt x="883" y="296"/>
                  <a:pt x="891" y="339"/>
                  <a:pt x="899" y="383"/>
                </a:cubicBezTo>
                <a:cubicBezTo>
                  <a:pt x="918" y="384"/>
                  <a:pt x="938" y="384"/>
                  <a:pt x="957" y="386"/>
                </a:cubicBezTo>
                <a:cubicBezTo>
                  <a:pt x="953" y="345"/>
                  <a:pt x="948" y="301"/>
                  <a:pt x="942" y="264"/>
                </a:cubicBezTo>
                <a:cubicBezTo>
                  <a:pt x="941" y="260"/>
                  <a:pt x="941" y="252"/>
                  <a:pt x="936" y="250"/>
                </a:cubicBezTo>
                <a:cubicBezTo>
                  <a:pt x="915" y="253"/>
                  <a:pt x="892" y="252"/>
                  <a:pt x="871" y="255"/>
                </a:cubicBezTo>
                <a:close/>
                <a:moveTo>
                  <a:pt x="1317" y="405"/>
                </a:moveTo>
                <a:cubicBezTo>
                  <a:pt x="1328" y="400"/>
                  <a:pt x="1340" y="395"/>
                  <a:pt x="1350" y="388"/>
                </a:cubicBezTo>
                <a:cubicBezTo>
                  <a:pt x="1332" y="347"/>
                  <a:pt x="1314" y="307"/>
                  <a:pt x="1289" y="273"/>
                </a:cubicBezTo>
                <a:cubicBezTo>
                  <a:pt x="1263" y="264"/>
                  <a:pt x="1231" y="255"/>
                  <a:pt x="1204" y="251"/>
                </a:cubicBezTo>
                <a:cubicBezTo>
                  <a:pt x="1247" y="297"/>
                  <a:pt x="1284" y="348"/>
                  <a:pt x="1317" y="405"/>
                </a:cubicBezTo>
                <a:close/>
                <a:moveTo>
                  <a:pt x="616" y="253"/>
                </a:moveTo>
                <a:cubicBezTo>
                  <a:pt x="602" y="296"/>
                  <a:pt x="589" y="340"/>
                  <a:pt x="578" y="385"/>
                </a:cubicBezTo>
                <a:cubicBezTo>
                  <a:pt x="591" y="385"/>
                  <a:pt x="603" y="384"/>
                  <a:pt x="617" y="383"/>
                </a:cubicBezTo>
                <a:cubicBezTo>
                  <a:pt x="619" y="338"/>
                  <a:pt x="624" y="295"/>
                  <a:pt x="630" y="253"/>
                </a:cubicBezTo>
                <a:cubicBezTo>
                  <a:pt x="625" y="254"/>
                  <a:pt x="618" y="252"/>
                  <a:pt x="616" y="253"/>
                </a:cubicBezTo>
                <a:close/>
                <a:moveTo>
                  <a:pt x="632" y="256"/>
                </a:moveTo>
                <a:cubicBezTo>
                  <a:pt x="628" y="298"/>
                  <a:pt x="623" y="339"/>
                  <a:pt x="621" y="383"/>
                </a:cubicBezTo>
                <a:cubicBezTo>
                  <a:pt x="658" y="381"/>
                  <a:pt x="697" y="381"/>
                  <a:pt x="735" y="380"/>
                </a:cubicBezTo>
                <a:cubicBezTo>
                  <a:pt x="737" y="339"/>
                  <a:pt x="739" y="298"/>
                  <a:pt x="740" y="257"/>
                </a:cubicBezTo>
                <a:cubicBezTo>
                  <a:pt x="704" y="257"/>
                  <a:pt x="670" y="255"/>
                  <a:pt x="634" y="254"/>
                </a:cubicBezTo>
                <a:cubicBezTo>
                  <a:pt x="634" y="252"/>
                  <a:pt x="632" y="254"/>
                  <a:pt x="632" y="256"/>
                </a:cubicBezTo>
                <a:close/>
                <a:moveTo>
                  <a:pt x="788" y="257"/>
                </a:moveTo>
                <a:cubicBezTo>
                  <a:pt x="789" y="297"/>
                  <a:pt x="790" y="338"/>
                  <a:pt x="790" y="380"/>
                </a:cubicBezTo>
                <a:cubicBezTo>
                  <a:pt x="825" y="380"/>
                  <a:pt x="860" y="381"/>
                  <a:pt x="894" y="383"/>
                </a:cubicBezTo>
                <a:cubicBezTo>
                  <a:pt x="888" y="338"/>
                  <a:pt x="878" y="296"/>
                  <a:pt x="868" y="255"/>
                </a:cubicBezTo>
                <a:cubicBezTo>
                  <a:pt x="841" y="255"/>
                  <a:pt x="815" y="257"/>
                  <a:pt x="788" y="257"/>
                </a:cubicBezTo>
                <a:close/>
                <a:moveTo>
                  <a:pt x="744" y="257"/>
                </a:moveTo>
                <a:cubicBezTo>
                  <a:pt x="740" y="296"/>
                  <a:pt x="740" y="339"/>
                  <a:pt x="738" y="380"/>
                </a:cubicBezTo>
                <a:cubicBezTo>
                  <a:pt x="755" y="380"/>
                  <a:pt x="771" y="380"/>
                  <a:pt x="788" y="380"/>
                </a:cubicBezTo>
                <a:cubicBezTo>
                  <a:pt x="788" y="338"/>
                  <a:pt x="786" y="298"/>
                  <a:pt x="786" y="257"/>
                </a:cubicBezTo>
                <a:cubicBezTo>
                  <a:pt x="772" y="257"/>
                  <a:pt x="758" y="257"/>
                  <a:pt x="744" y="257"/>
                </a:cubicBezTo>
                <a:close/>
                <a:moveTo>
                  <a:pt x="286" y="259"/>
                </a:moveTo>
                <a:cubicBezTo>
                  <a:pt x="277" y="260"/>
                  <a:pt x="270" y="263"/>
                  <a:pt x="262" y="264"/>
                </a:cubicBezTo>
                <a:cubicBezTo>
                  <a:pt x="249" y="285"/>
                  <a:pt x="237" y="306"/>
                  <a:pt x="227" y="329"/>
                </a:cubicBezTo>
                <a:moveTo>
                  <a:pt x="227" y="329"/>
                </a:moveTo>
                <a:cubicBezTo>
                  <a:pt x="226" y="329"/>
                  <a:pt x="227" y="330"/>
                  <a:pt x="226" y="331"/>
                </a:cubicBezTo>
                <a:moveTo>
                  <a:pt x="226" y="331"/>
                </a:moveTo>
                <a:cubicBezTo>
                  <a:pt x="225" y="331"/>
                  <a:pt x="226" y="332"/>
                  <a:pt x="226" y="331"/>
                </a:cubicBezTo>
                <a:moveTo>
                  <a:pt x="226" y="331"/>
                </a:moveTo>
                <a:cubicBezTo>
                  <a:pt x="227" y="331"/>
                  <a:pt x="227" y="330"/>
                  <a:pt x="227" y="329"/>
                </a:cubicBezTo>
                <a:moveTo>
                  <a:pt x="286" y="259"/>
                </a:moveTo>
                <a:cubicBezTo>
                  <a:pt x="266" y="281"/>
                  <a:pt x="246" y="305"/>
                  <a:pt x="227" y="329"/>
                </a:cubicBezTo>
                <a:moveTo>
                  <a:pt x="286" y="259"/>
                </a:moveTo>
                <a:cubicBezTo>
                  <a:pt x="287" y="258"/>
                  <a:pt x="286" y="258"/>
                  <a:pt x="286" y="259"/>
                </a:cubicBezTo>
                <a:moveTo>
                  <a:pt x="257" y="266"/>
                </a:moveTo>
                <a:cubicBezTo>
                  <a:pt x="237" y="271"/>
                  <a:pt x="219" y="278"/>
                  <a:pt x="201" y="286"/>
                </a:cubicBezTo>
                <a:cubicBezTo>
                  <a:pt x="180" y="309"/>
                  <a:pt x="160" y="334"/>
                  <a:pt x="143" y="361"/>
                </a:cubicBezTo>
                <a:cubicBezTo>
                  <a:pt x="152" y="377"/>
                  <a:pt x="168" y="386"/>
                  <a:pt x="184" y="394"/>
                </a:cubicBezTo>
                <a:cubicBezTo>
                  <a:pt x="194" y="377"/>
                  <a:pt x="205" y="359"/>
                  <a:pt x="218" y="344"/>
                </a:cubicBezTo>
                <a:cubicBezTo>
                  <a:pt x="228" y="316"/>
                  <a:pt x="243" y="291"/>
                  <a:pt x="257" y="266"/>
                </a:cubicBezTo>
                <a:moveTo>
                  <a:pt x="257" y="266"/>
                </a:moveTo>
                <a:cubicBezTo>
                  <a:pt x="258" y="266"/>
                  <a:pt x="257" y="265"/>
                  <a:pt x="257" y="266"/>
                </a:cubicBezTo>
                <a:moveTo>
                  <a:pt x="1292" y="270"/>
                </a:moveTo>
                <a:cubicBezTo>
                  <a:pt x="1293" y="272"/>
                  <a:pt x="1293" y="270"/>
                  <a:pt x="1292" y="270"/>
                </a:cubicBezTo>
                <a:moveTo>
                  <a:pt x="1292" y="270"/>
                </a:moveTo>
                <a:cubicBezTo>
                  <a:pt x="1291" y="269"/>
                  <a:pt x="1291" y="270"/>
                  <a:pt x="1292" y="270"/>
                </a:cubicBezTo>
                <a:moveTo>
                  <a:pt x="1295" y="275"/>
                </a:moveTo>
                <a:cubicBezTo>
                  <a:pt x="1316" y="310"/>
                  <a:pt x="1336" y="347"/>
                  <a:pt x="1351" y="387"/>
                </a:cubicBezTo>
                <a:cubicBezTo>
                  <a:pt x="1360" y="383"/>
                  <a:pt x="1368" y="378"/>
                  <a:pt x="1373" y="371"/>
                </a:cubicBezTo>
                <a:cubicBezTo>
                  <a:pt x="1349" y="337"/>
                  <a:pt x="1324" y="306"/>
                  <a:pt x="1298" y="275"/>
                </a:cubicBezTo>
                <a:cubicBezTo>
                  <a:pt x="1297" y="275"/>
                  <a:pt x="1296" y="275"/>
                  <a:pt x="1295" y="275"/>
                </a:cubicBezTo>
                <a:moveTo>
                  <a:pt x="1295" y="275"/>
                </a:moveTo>
                <a:cubicBezTo>
                  <a:pt x="1294" y="274"/>
                  <a:pt x="1294" y="275"/>
                  <a:pt x="1295" y="275"/>
                </a:cubicBezTo>
                <a:moveTo>
                  <a:pt x="1375" y="370"/>
                </a:moveTo>
                <a:cubicBezTo>
                  <a:pt x="1380" y="364"/>
                  <a:pt x="1385" y="359"/>
                  <a:pt x="1387" y="350"/>
                </a:cubicBezTo>
                <a:cubicBezTo>
                  <a:pt x="1378" y="334"/>
                  <a:pt x="1367" y="319"/>
                  <a:pt x="1357" y="303"/>
                </a:cubicBezTo>
                <a:cubicBezTo>
                  <a:pt x="1341" y="294"/>
                  <a:pt x="1322" y="283"/>
                  <a:pt x="1303" y="279"/>
                </a:cubicBezTo>
                <a:cubicBezTo>
                  <a:pt x="1330" y="307"/>
                  <a:pt x="1352" y="339"/>
                  <a:pt x="1375" y="370"/>
                </a:cubicBezTo>
                <a:close/>
                <a:moveTo>
                  <a:pt x="194" y="289"/>
                </a:moveTo>
                <a:cubicBezTo>
                  <a:pt x="177" y="295"/>
                  <a:pt x="173" y="313"/>
                  <a:pt x="164" y="326"/>
                </a:cubicBezTo>
                <a:moveTo>
                  <a:pt x="164" y="326"/>
                </a:moveTo>
                <a:cubicBezTo>
                  <a:pt x="163" y="326"/>
                  <a:pt x="163" y="326"/>
                  <a:pt x="163" y="327"/>
                </a:cubicBezTo>
                <a:moveTo>
                  <a:pt x="163" y="327"/>
                </a:moveTo>
                <a:cubicBezTo>
                  <a:pt x="162" y="327"/>
                  <a:pt x="162" y="328"/>
                  <a:pt x="162" y="329"/>
                </a:cubicBezTo>
                <a:moveTo>
                  <a:pt x="162" y="329"/>
                </a:moveTo>
                <a:cubicBezTo>
                  <a:pt x="161" y="329"/>
                  <a:pt x="162" y="330"/>
                  <a:pt x="162" y="329"/>
                </a:cubicBezTo>
                <a:moveTo>
                  <a:pt x="162" y="329"/>
                </a:moveTo>
                <a:cubicBezTo>
                  <a:pt x="163" y="329"/>
                  <a:pt x="163" y="328"/>
                  <a:pt x="163" y="327"/>
                </a:cubicBezTo>
                <a:moveTo>
                  <a:pt x="163" y="327"/>
                </a:moveTo>
                <a:cubicBezTo>
                  <a:pt x="164" y="327"/>
                  <a:pt x="164" y="326"/>
                  <a:pt x="164" y="326"/>
                </a:cubicBezTo>
                <a:moveTo>
                  <a:pt x="164" y="326"/>
                </a:moveTo>
                <a:cubicBezTo>
                  <a:pt x="174" y="314"/>
                  <a:pt x="184" y="302"/>
                  <a:pt x="194" y="289"/>
                </a:cubicBezTo>
                <a:moveTo>
                  <a:pt x="194" y="289"/>
                </a:moveTo>
                <a:cubicBezTo>
                  <a:pt x="195" y="289"/>
                  <a:pt x="194" y="288"/>
                  <a:pt x="194" y="289"/>
                </a:cubicBezTo>
                <a:moveTo>
                  <a:pt x="472" y="295"/>
                </a:moveTo>
                <a:cubicBezTo>
                  <a:pt x="472" y="295"/>
                  <a:pt x="471" y="295"/>
                  <a:pt x="471" y="295"/>
                </a:cubicBezTo>
                <a:cubicBezTo>
                  <a:pt x="454" y="329"/>
                  <a:pt x="436" y="362"/>
                  <a:pt x="422" y="400"/>
                </a:cubicBezTo>
                <a:moveTo>
                  <a:pt x="422" y="400"/>
                </a:moveTo>
                <a:cubicBezTo>
                  <a:pt x="421" y="400"/>
                  <a:pt x="422" y="401"/>
                  <a:pt x="422" y="400"/>
                </a:cubicBezTo>
                <a:moveTo>
                  <a:pt x="422" y="400"/>
                </a:moveTo>
                <a:cubicBezTo>
                  <a:pt x="434" y="400"/>
                  <a:pt x="442" y="397"/>
                  <a:pt x="454" y="397"/>
                </a:cubicBezTo>
                <a:cubicBezTo>
                  <a:pt x="458" y="361"/>
                  <a:pt x="466" y="329"/>
                  <a:pt x="472" y="295"/>
                </a:cubicBezTo>
                <a:moveTo>
                  <a:pt x="472" y="295"/>
                </a:moveTo>
                <a:cubicBezTo>
                  <a:pt x="475" y="295"/>
                  <a:pt x="471" y="291"/>
                  <a:pt x="472" y="295"/>
                </a:cubicBezTo>
                <a:moveTo>
                  <a:pt x="178" y="297"/>
                </a:moveTo>
                <a:cubicBezTo>
                  <a:pt x="158" y="308"/>
                  <a:pt x="126" y="328"/>
                  <a:pt x="141" y="359"/>
                </a:cubicBezTo>
                <a:cubicBezTo>
                  <a:pt x="153" y="338"/>
                  <a:pt x="165" y="317"/>
                  <a:pt x="178" y="297"/>
                </a:cubicBezTo>
                <a:moveTo>
                  <a:pt x="178" y="297"/>
                </a:moveTo>
                <a:cubicBezTo>
                  <a:pt x="180" y="296"/>
                  <a:pt x="178" y="296"/>
                  <a:pt x="178" y="297"/>
                </a:cubicBezTo>
                <a:moveTo>
                  <a:pt x="1364" y="309"/>
                </a:moveTo>
                <a:cubicBezTo>
                  <a:pt x="1364" y="309"/>
                  <a:pt x="1364" y="310"/>
                  <a:pt x="1365" y="310"/>
                </a:cubicBezTo>
                <a:moveTo>
                  <a:pt x="1365" y="310"/>
                </a:moveTo>
                <a:cubicBezTo>
                  <a:pt x="1365" y="310"/>
                  <a:pt x="1365" y="310"/>
                  <a:pt x="1366" y="311"/>
                </a:cubicBezTo>
                <a:moveTo>
                  <a:pt x="1366" y="311"/>
                </a:moveTo>
                <a:cubicBezTo>
                  <a:pt x="1366" y="312"/>
                  <a:pt x="1366" y="312"/>
                  <a:pt x="1367" y="312"/>
                </a:cubicBezTo>
                <a:moveTo>
                  <a:pt x="1367" y="312"/>
                </a:moveTo>
                <a:cubicBezTo>
                  <a:pt x="1367" y="313"/>
                  <a:pt x="1367" y="313"/>
                  <a:pt x="1368" y="313"/>
                </a:cubicBezTo>
                <a:moveTo>
                  <a:pt x="1368" y="313"/>
                </a:moveTo>
                <a:cubicBezTo>
                  <a:pt x="1374" y="324"/>
                  <a:pt x="1380" y="335"/>
                  <a:pt x="1388" y="345"/>
                </a:cubicBezTo>
                <a:cubicBezTo>
                  <a:pt x="1386" y="330"/>
                  <a:pt x="1375" y="324"/>
                  <a:pt x="1368" y="313"/>
                </a:cubicBezTo>
                <a:moveTo>
                  <a:pt x="1368" y="313"/>
                </a:moveTo>
                <a:cubicBezTo>
                  <a:pt x="1368" y="313"/>
                  <a:pt x="1367" y="312"/>
                  <a:pt x="1367" y="312"/>
                </a:cubicBezTo>
                <a:moveTo>
                  <a:pt x="1367" y="312"/>
                </a:moveTo>
                <a:cubicBezTo>
                  <a:pt x="1367" y="311"/>
                  <a:pt x="1367" y="311"/>
                  <a:pt x="1366" y="311"/>
                </a:cubicBezTo>
                <a:moveTo>
                  <a:pt x="1366" y="311"/>
                </a:moveTo>
                <a:cubicBezTo>
                  <a:pt x="1366" y="310"/>
                  <a:pt x="1365" y="310"/>
                  <a:pt x="1365" y="310"/>
                </a:cubicBezTo>
                <a:moveTo>
                  <a:pt x="1365" y="310"/>
                </a:moveTo>
                <a:cubicBezTo>
                  <a:pt x="1365" y="309"/>
                  <a:pt x="1365" y="309"/>
                  <a:pt x="1364" y="309"/>
                </a:cubicBezTo>
                <a:moveTo>
                  <a:pt x="1364" y="309"/>
                </a:moveTo>
                <a:cubicBezTo>
                  <a:pt x="1363" y="307"/>
                  <a:pt x="1363" y="309"/>
                  <a:pt x="1364" y="309"/>
                </a:cubicBezTo>
                <a:moveTo>
                  <a:pt x="1379" y="323"/>
                </a:moveTo>
                <a:cubicBezTo>
                  <a:pt x="1380" y="324"/>
                  <a:pt x="1380" y="323"/>
                  <a:pt x="1379" y="323"/>
                </a:cubicBezTo>
                <a:moveTo>
                  <a:pt x="1379" y="323"/>
                </a:moveTo>
                <a:cubicBezTo>
                  <a:pt x="1379" y="322"/>
                  <a:pt x="1378" y="323"/>
                  <a:pt x="1379" y="323"/>
                </a:cubicBezTo>
                <a:moveTo>
                  <a:pt x="160" y="332"/>
                </a:moveTo>
                <a:cubicBezTo>
                  <a:pt x="159" y="332"/>
                  <a:pt x="160" y="333"/>
                  <a:pt x="160" y="332"/>
                </a:cubicBezTo>
                <a:moveTo>
                  <a:pt x="160" y="332"/>
                </a:moveTo>
                <a:cubicBezTo>
                  <a:pt x="161" y="331"/>
                  <a:pt x="160" y="330"/>
                  <a:pt x="160" y="332"/>
                </a:cubicBezTo>
                <a:moveTo>
                  <a:pt x="224" y="334"/>
                </a:moveTo>
                <a:cubicBezTo>
                  <a:pt x="224" y="333"/>
                  <a:pt x="225" y="334"/>
                  <a:pt x="224" y="334"/>
                </a:cubicBezTo>
                <a:close/>
                <a:moveTo>
                  <a:pt x="326" y="336"/>
                </a:moveTo>
                <a:cubicBezTo>
                  <a:pt x="307" y="364"/>
                  <a:pt x="290" y="395"/>
                  <a:pt x="274" y="426"/>
                </a:cubicBezTo>
                <a:cubicBezTo>
                  <a:pt x="285" y="423"/>
                  <a:pt x="296" y="421"/>
                  <a:pt x="306" y="419"/>
                </a:cubicBezTo>
                <a:cubicBezTo>
                  <a:pt x="311" y="390"/>
                  <a:pt x="319" y="364"/>
                  <a:pt x="326" y="336"/>
                </a:cubicBezTo>
                <a:moveTo>
                  <a:pt x="326" y="336"/>
                </a:moveTo>
                <a:cubicBezTo>
                  <a:pt x="329" y="336"/>
                  <a:pt x="325" y="332"/>
                  <a:pt x="326" y="336"/>
                </a:cubicBezTo>
                <a:moveTo>
                  <a:pt x="44" y="524"/>
                </a:moveTo>
                <a:cubicBezTo>
                  <a:pt x="49" y="523"/>
                  <a:pt x="54" y="514"/>
                  <a:pt x="59" y="510"/>
                </a:cubicBezTo>
                <a:cubicBezTo>
                  <a:pt x="80" y="455"/>
                  <a:pt x="109" y="407"/>
                  <a:pt x="139" y="360"/>
                </a:cubicBezTo>
                <a:cubicBezTo>
                  <a:pt x="134" y="356"/>
                  <a:pt x="135" y="347"/>
                  <a:pt x="133" y="339"/>
                </a:cubicBezTo>
                <a:cubicBezTo>
                  <a:pt x="97" y="394"/>
                  <a:pt x="66" y="454"/>
                  <a:pt x="44" y="524"/>
                </a:cubicBezTo>
                <a:close/>
                <a:moveTo>
                  <a:pt x="1483" y="528"/>
                </a:moveTo>
                <a:cubicBezTo>
                  <a:pt x="1482" y="532"/>
                  <a:pt x="1486" y="529"/>
                  <a:pt x="1483" y="528"/>
                </a:cubicBezTo>
                <a:moveTo>
                  <a:pt x="1483" y="528"/>
                </a:moveTo>
                <a:cubicBezTo>
                  <a:pt x="1460" y="465"/>
                  <a:pt x="1432" y="396"/>
                  <a:pt x="1393" y="347"/>
                </a:cubicBezTo>
                <a:cubicBezTo>
                  <a:pt x="1393" y="347"/>
                  <a:pt x="1391" y="343"/>
                  <a:pt x="1390" y="345"/>
                </a:cubicBezTo>
                <a:cubicBezTo>
                  <a:pt x="1401" y="371"/>
                  <a:pt x="1415" y="395"/>
                  <a:pt x="1425" y="421"/>
                </a:cubicBezTo>
                <a:cubicBezTo>
                  <a:pt x="1436" y="447"/>
                  <a:pt x="1448" y="473"/>
                  <a:pt x="1455" y="503"/>
                </a:cubicBezTo>
                <a:cubicBezTo>
                  <a:pt x="1466" y="510"/>
                  <a:pt x="1474" y="519"/>
                  <a:pt x="1483" y="528"/>
                </a:cubicBezTo>
                <a:moveTo>
                  <a:pt x="1376" y="374"/>
                </a:moveTo>
                <a:cubicBezTo>
                  <a:pt x="1396" y="402"/>
                  <a:pt x="1417" y="437"/>
                  <a:pt x="1432" y="470"/>
                </a:cubicBezTo>
                <a:cubicBezTo>
                  <a:pt x="1437" y="481"/>
                  <a:pt x="1440" y="496"/>
                  <a:pt x="1452" y="499"/>
                </a:cubicBezTo>
                <a:cubicBezTo>
                  <a:pt x="1435" y="446"/>
                  <a:pt x="1415" y="397"/>
                  <a:pt x="1389" y="354"/>
                </a:cubicBezTo>
                <a:cubicBezTo>
                  <a:pt x="1386" y="362"/>
                  <a:pt x="1380" y="367"/>
                  <a:pt x="1376" y="374"/>
                </a:cubicBezTo>
                <a:close/>
                <a:moveTo>
                  <a:pt x="212" y="356"/>
                </a:moveTo>
                <a:cubicBezTo>
                  <a:pt x="212" y="355"/>
                  <a:pt x="213" y="356"/>
                  <a:pt x="212" y="356"/>
                </a:cubicBezTo>
                <a:close/>
                <a:moveTo>
                  <a:pt x="211" y="358"/>
                </a:moveTo>
                <a:cubicBezTo>
                  <a:pt x="202" y="370"/>
                  <a:pt x="193" y="382"/>
                  <a:pt x="186" y="396"/>
                </a:cubicBezTo>
                <a:cubicBezTo>
                  <a:pt x="190" y="396"/>
                  <a:pt x="192" y="399"/>
                  <a:pt x="196" y="400"/>
                </a:cubicBezTo>
                <a:cubicBezTo>
                  <a:pt x="201" y="386"/>
                  <a:pt x="206" y="372"/>
                  <a:pt x="211" y="358"/>
                </a:cubicBezTo>
                <a:moveTo>
                  <a:pt x="211" y="358"/>
                </a:moveTo>
                <a:cubicBezTo>
                  <a:pt x="212" y="357"/>
                  <a:pt x="211" y="356"/>
                  <a:pt x="211" y="358"/>
                </a:cubicBezTo>
                <a:moveTo>
                  <a:pt x="94" y="487"/>
                </a:moveTo>
                <a:cubicBezTo>
                  <a:pt x="109" y="477"/>
                  <a:pt x="127" y="470"/>
                  <a:pt x="146" y="463"/>
                </a:cubicBezTo>
                <a:cubicBezTo>
                  <a:pt x="156" y="439"/>
                  <a:pt x="170" y="418"/>
                  <a:pt x="182" y="396"/>
                </a:cubicBezTo>
                <a:cubicBezTo>
                  <a:pt x="166" y="389"/>
                  <a:pt x="152" y="378"/>
                  <a:pt x="141" y="365"/>
                </a:cubicBezTo>
                <a:cubicBezTo>
                  <a:pt x="123" y="403"/>
                  <a:pt x="103" y="444"/>
                  <a:pt x="94" y="487"/>
                </a:cubicBezTo>
                <a:close/>
                <a:moveTo>
                  <a:pt x="132" y="376"/>
                </a:moveTo>
                <a:cubicBezTo>
                  <a:pt x="132" y="375"/>
                  <a:pt x="133" y="376"/>
                  <a:pt x="132" y="376"/>
                </a:cubicBezTo>
                <a:close/>
                <a:moveTo>
                  <a:pt x="1374" y="375"/>
                </a:moveTo>
                <a:cubicBezTo>
                  <a:pt x="1368" y="382"/>
                  <a:pt x="1359" y="386"/>
                  <a:pt x="1352" y="391"/>
                </a:cubicBezTo>
                <a:cubicBezTo>
                  <a:pt x="1362" y="413"/>
                  <a:pt x="1369" y="437"/>
                  <a:pt x="1375" y="462"/>
                </a:cubicBezTo>
                <a:cubicBezTo>
                  <a:pt x="1398" y="469"/>
                  <a:pt x="1420" y="482"/>
                  <a:pt x="1439" y="490"/>
                </a:cubicBezTo>
                <a:cubicBezTo>
                  <a:pt x="1419" y="450"/>
                  <a:pt x="1399" y="409"/>
                  <a:pt x="1374" y="375"/>
                </a:cubicBezTo>
                <a:close/>
                <a:moveTo>
                  <a:pt x="131" y="378"/>
                </a:moveTo>
                <a:cubicBezTo>
                  <a:pt x="131" y="378"/>
                  <a:pt x="131" y="378"/>
                  <a:pt x="130" y="378"/>
                </a:cubicBezTo>
                <a:cubicBezTo>
                  <a:pt x="106" y="418"/>
                  <a:pt x="82" y="459"/>
                  <a:pt x="64" y="505"/>
                </a:cubicBezTo>
                <a:moveTo>
                  <a:pt x="64" y="505"/>
                </a:moveTo>
                <a:cubicBezTo>
                  <a:pt x="63" y="506"/>
                  <a:pt x="64" y="507"/>
                  <a:pt x="64" y="505"/>
                </a:cubicBezTo>
                <a:moveTo>
                  <a:pt x="64" y="505"/>
                </a:moveTo>
                <a:cubicBezTo>
                  <a:pt x="73" y="500"/>
                  <a:pt x="80" y="494"/>
                  <a:pt x="90" y="489"/>
                </a:cubicBezTo>
                <a:cubicBezTo>
                  <a:pt x="100" y="448"/>
                  <a:pt x="116" y="413"/>
                  <a:pt x="131" y="378"/>
                </a:cubicBezTo>
                <a:moveTo>
                  <a:pt x="131" y="378"/>
                </a:moveTo>
                <a:cubicBezTo>
                  <a:pt x="133" y="377"/>
                  <a:pt x="131" y="377"/>
                  <a:pt x="131" y="378"/>
                </a:cubicBezTo>
                <a:moveTo>
                  <a:pt x="620" y="385"/>
                </a:moveTo>
                <a:cubicBezTo>
                  <a:pt x="619" y="415"/>
                  <a:pt x="617" y="444"/>
                  <a:pt x="616" y="473"/>
                </a:cubicBezTo>
                <a:cubicBezTo>
                  <a:pt x="654" y="475"/>
                  <a:pt x="693" y="476"/>
                  <a:pt x="732" y="477"/>
                </a:cubicBezTo>
                <a:cubicBezTo>
                  <a:pt x="733" y="445"/>
                  <a:pt x="734" y="414"/>
                  <a:pt x="735" y="383"/>
                </a:cubicBezTo>
                <a:cubicBezTo>
                  <a:pt x="695" y="382"/>
                  <a:pt x="658" y="384"/>
                  <a:pt x="620" y="385"/>
                </a:cubicBezTo>
                <a:close/>
                <a:moveTo>
                  <a:pt x="739" y="383"/>
                </a:moveTo>
                <a:cubicBezTo>
                  <a:pt x="736" y="412"/>
                  <a:pt x="736" y="445"/>
                  <a:pt x="735" y="477"/>
                </a:cubicBezTo>
                <a:cubicBezTo>
                  <a:pt x="753" y="477"/>
                  <a:pt x="771" y="477"/>
                  <a:pt x="789" y="477"/>
                </a:cubicBezTo>
                <a:cubicBezTo>
                  <a:pt x="789" y="445"/>
                  <a:pt x="787" y="415"/>
                  <a:pt x="788" y="383"/>
                </a:cubicBezTo>
                <a:cubicBezTo>
                  <a:pt x="772" y="383"/>
                  <a:pt x="755" y="383"/>
                  <a:pt x="739" y="383"/>
                </a:cubicBezTo>
                <a:close/>
                <a:moveTo>
                  <a:pt x="792" y="383"/>
                </a:moveTo>
                <a:cubicBezTo>
                  <a:pt x="790" y="412"/>
                  <a:pt x="791" y="446"/>
                  <a:pt x="791" y="477"/>
                </a:cubicBezTo>
                <a:cubicBezTo>
                  <a:pt x="831" y="476"/>
                  <a:pt x="871" y="475"/>
                  <a:pt x="910" y="473"/>
                </a:cubicBezTo>
                <a:cubicBezTo>
                  <a:pt x="905" y="443"/>
                  <a:pt x="901" y="414"/>
                  <a:pt x="895" y="385"/>
                </a:cubicBezTo>
                <a:cubicBezTo>
                  <a:pt x="862" y="384"/>
                  <a:pt x="827" y="382"/>
                  <a:pt x="792" y="383"/>
                </a:cubicBezTo>
                <a:close/>
                <a:moveTo>
                  <a:pt x="616" y="385"/>
                </a:moveTo>
                <a:cubicBezTo>
                  <a:pt x="616" y="385"/>
                  <a:pt x="615" y="385"/>
                  <a:pt x="615" y="385"/>
                </a:cubicBezTo>
                <a:cubicBezTo>
                  <a:pt x="603" y="387"/>
                  <a:pt x="589" y="387"/>
                  <a:pt x="577" y="388"/>
                </a:cubicBezTo>
                <a:cubicBezTo>
                  <a:pt x="571" y="416"/>
                  <a:pt x="564" y="441"/>
                  <a:pt x="559" y="470"/>
                </a:cubicBezTo>
                <a:cubicBezTo>
                  <a:pt x="578" y="470"/>
                  <a:pt x="595" y="472"/>
                  <a:pt x="613" y="473"/>
                </a:cubicBezTo>
                <a:cubicBezTo>
                  <a:pt x="612" y="443"/>
                  <a:pt x="617" y="409"/>
                  <a:pt x="616" y="385"/>
                </a:cubicBezTo>
                <a:close/>
                <a:moveTo>
                  <a:pt x="914" y="473"/>
                </a:moveTo>
                <a:cubicBezTo>
                  <a:pt x="930" y="472"/>
                  <a:pt x="946" y="470"/>
                  <a:pt x="963" y="470"/>
                </a:cubicBezTo>
                <a:cubicBezTo>
                  <a:pt x="960" y="443"/>
                  <a:pt x="960" y="414"/>
                  <a:pt x="957" y="388"/>
                </a:cubicBezTo>
                <a:cubicBezTo>
                  <a:pt x="937" y="388"/>
                  <a:pt x="919" y="386"/>
                  <a:pt x="900" y="385"/>
                </a:cubicBezTo>
                <a:cubicBezTo>
                  <a:pt x="904" y="415"/>
                  <a:pt x="910" y="442"/>
                  <a:pt x="914" y="473"/>
                </a:cubicBezTo>
                <a:close/>
                <a:moveTo>
                  <a:pt x="456" y="399"/>
                </a:moveTo>
                <a:cubicBezTo>
                  <a:pt x="454" y="419"/>
                  <a:pt x="451" y="438"/>
                  <a:pt x="450" y="459"/>
                </a:cubicBezTo>
                <a:cubicBezTo>
                  <a:pt x="486" y="462"/>
                  <a:pt x="520" y="467"/>
                  <a:pt x="557" y="469"/>
                </a:cubicBezTo>
                <a:cubicBezTo>
                  <a:pt x="561" y="441"/>
                  <a:pt x="569" y="416"/>
                  <a:pt x="574" y="388"/>
                </a:cubicBezTo>
                <a:cubicBezTo>
                  <a:pt x="534" y="391"/>
                  <a:pt x="494" y="394"/>
                  <a:pt x="456" y="399"/>
                </a:cubicBezTo>
                <a:close/>
                <a:moveTo>
                  <a:pt x="960" y="389"/>
                </a:moveTo>
                <a:cubicBezTo>
                  <a:pt x="962" y="415"/>
                  <a:pt x="964" y="441"/>
                  <a:pt x="965" y="469"/>
                </a:cubicBezTo>
                <a:cubicBezTo>
                  <a:pt x="1003" y="467"/>
                  <a:pt x="1042" y="464"/>
                  <a:pt x="1076" y="457"/>
                </a:cubicBezTo>
                <a:cubicBezTo>
                  <a:pt x="1068" y="438"/>
                  <a:pt x="1062" y="417"/>
                  <a:pt x="1055" y="397"/>
                </a:cubicBezTo>
                <a:cubicBezTo>
                  <a:pt x="1023" y="395"/>
                  <a:pt x="993" y="391"/>
                  <a:pt x="960" y="389"/>
                </a:cubicBezTo>
                <a:close/>
                <a:moveTo>
                  <a:pt x="1349" y="392"/>
                </a:moveTo>
                <a:cubicBezTo>
                  <a:pt x="1340" y="398"/>
                  <a:pt x="1329" y="402"/>
                  <a:pt x="1319" y="407"/>
                </a:cubicBezTo>
                <a:cubicBezTo>
                  <a:pt x="1327" y="421"/>
                  <a:pt x="1335" y="436"/>
                  <a:pt x="1343" y="451"/>
                </a:cubicBezTo>
                <a:cubicBezTo>
                  <a:pt x="1354" y="453"/>
                  <a:pt x="1362" y="458"/>
                  <a:pt x="1373" y="460"/>
                </a:cubicBezTo>
                <a:cubicBezTo>
                  <a:pt x="1366" y="439"/>
                  <a:pt x="1359" y="407"/>
                  <a:pt x="1349" y="392"/>
                </a:cubicBezTo>
                <a:close/>
                <a:moveTo>
                  <a:pt x="184" y="398"/>
                </a:moveTo>
                <a:cubicBezTo>
                  <a:pt x="173" y="419"/>
                  <a:pt x="160" y="439"/>
                  <a:pt x="150" y="461"/>
                </a:cubicBezTo>
                <a:cubicBezTo>
                  <a:pt x="160" y="458"/>
                  <a:pt x="170" y="454"/>
                  <a:pt x="181" y="451"/>
                </a:cubicBezTo>
                <a:cubicBezTo>
                  <a:pt x="185" y="434"/>
                  <a:pt x="190" y="419"/>
                  <a:pt x="195" y="403"/>
                </a:cubicBezTo>
                <a:cubicBezTo>
                  <a:pt x="191" y="401"/>
                  <a:pt x="188" y="399"/>
                  <a:pt x="184" y="398"/>
                </a:cubicBezTo>
                <a:close/>
                <a:moveTo>
                  <a:pt x="1079" y="458"/>
                </a:moveTo>
                <a:cubicBezTo>
                  <a:pt x="1094" y="457"/>
                  <a:pt x="1108" y="454"/>
                  <a:pt x="1123" y="453"/>
                </a:cubicBezTo>
                <a:cubicBezTo>
                  <a:pt x="1122" y="436"/>
                  <a:pt x="1119" y="421"/>
                  <a:pt x="1117" y="405"/>
                </a:cubicBezTo>
                <a:cubicBezTo>
                  <a:pt x="1097" y="404"/>
                  <a:pt x="1077" y="398"/>
                  <a:pt x="1058" y="399"/>
                </a:cubicBezTo>
                <a:cubicBezTo>
                  <a:pt x="1066" y="417"/>
                  <a:pt x="1071" y="439"/>
                  <a:pt x="1079" y="458"/>
                </a:cubicBezTo>
                <a:close/>
                <a:moveTo>
                  <a:pt x="420" y="403"/>
                </a:moveTo>
                <a:cubicBezTo>
                  <a:pt x="414" y="419"/>
                  <a:pt x="407" y="435"/>
                  <a:pt x="401" y="453"/>
                </a:cubicBezTo>
                <a:cubicBezTo>
                  <a:pt x="417" y="454"/>
                  <a:pt x="431" y="457"/>
                  <a:pt x="447" y="458"/>
                </a:cubicBezTo>
                <a:cubicBezTo>
                  <a:pt x="449" y="438"/>
                  <a:pt x="451" y="418"/>
                  <a:pt x="454" y="399"/>
                </a:cubicBezTo>
                <a:cubicBezTo>
                  <a:pt x="453" y="399"/>
                  <a:pt x="453" y="399"/>
                  <a:pt x="452" y="399"/>
                </a:cubicBezTo>
                <a:cubicBezTo>
                  <a:pt x="442" y="401"/>
                  <a:pt x="431" y="402"/>
                  <a:pt x="420" y="403"/>
                </a:cubicBezTo>
                <a:close/>
                <a:moveTo>
                  <a:pt x="185" y="450"/>
                </a:moveTo>
                <a:cubicBezTo>
                  <a:pt x="210" y="440"/>
                  <a:pt x="240" y="435"/>
                  <a:pt x="266" y="427"/>
                </a:cubicBezTo>
                <a:cubicBezTo>
                  <a:pt x="241" y="421"/>
                  <a:pt x="219" y="413"/>
                  <a:pt x="198" y="404"/>
                </a:cubicBezTo>
                <a:cubicBezTo>
                  <a:pt x="193" y="418"/>
                  <a:pt x="187" y="436"/>
                  <a:pt x="185" y="450"/>
                </a:cubicBezTo>
                <a:close/>
                <a:moveTo>
                  <a:pt x="308" y="421"/>
                </a:moveTo>
                <a:cubicBezTo>
                  <a:pt x="307" y="425"/>
                  <a:pt x="307" y="430"/>
                  <a:pt x="305" y="434"/>
                </a:cubicBezTo>
                <a:cubicBezTo>
                  <a:pt x="335" y="441"/>
                  <a:pt x="366" y="447"/>
                  <a:pt x="398" y="452"/>
                </a:cubicBezTo>
                <a:cubicBezTo>
                  <a:pt x="401" y="444"/>
                  <a:pt x="405" y="436"/>
                  <a:pt x="408" y="428"/>
                </a:cubicBezTo>
                <a:cubicBezTo>
                  <a:pt x="411" y="419"/>
                  <a:pt x="416" y="410"/>
                  <a:pt x="414" y="404"/>
                </a:cubicBezTo>
                <a:cubicBezTo>
                  <a:pt x="378" y="409"/>
                  <a:pt x="343" y="415"/>
                  <a:pt x="308" y="421"/>
                </a:cubicBezTo>
                <a:close/>
                <a:moveTo>
                  <a:pt x="1126" y="452"/>
                </a:moveTo>
                <a:cubicBezTo>
                  <a:pt x="1156" y="447"/>
                  <a:pt x="1185" y="442"/>
                  <a:pt x="1213" y="435"/>
                </a:cubicBezTo>
                <a:cubicBezTo>
                  <a:pt x="1212" y="429"/>
                  <a:pt x="1208" y="425"/>
                  <a:pt x="1206" y="419"/>
                </a:cubicBezTo>
                <a:cubicBezTo>
                  <a:pt x="1178" y="415"/>
                  <a:pt x="1148" y="407"/>
                  <a:pt x="1119" y="407"/>
                </a:cubicBezTo>
                <a:cubicBezTo>
                  <a:pt x="1123" y="420"/>
                  <a:pt x="1123" y="437"/>
                  <a:pt x="1126" y="452"/>
                </a:cubicBezTo>
                <a:close/>
                <a:moveTo>
                  <a:pt x="1317" y="408"/>
                </a:moveTo>
                <a:cubicBezTo>
                  <a:pt x="1298" y="416"/>
                  <a:pt x="1277" y="420"/>
                  <a:pt x="1260" y="429"/>
                </a:cubicBezTo>
                <a:cubicBezTo>
                  <a:pt x="1288" y="434"/>
                  <a:pt x="1313" y="441"/>
                  <a:pt x="1338" y="449"/>
                </a:cubicBezTo>
                <a:cubicBezTo>
                  <a:pt x="1332" y="434"/>
                  <a:pt x="1323" y="423"/>
                  <a:pt x="1317" y="408"/>
                </a:cubicBezTo>
                <a:close/>
                <a:moveTo>
                  <a:pt x="1216" y="434"/>
                </a:moveTo>
                <a:cubicBezTo>
                  <a:pt x="1226" y="433"/>
                  <a:pt x="1237" y="431"/>
                  <a:pt x="1245" y="427"/>
                </a:cubicBezTo>
                <a:cubicBezTo>
                  <a:pt x="1232" y="426"/>
                  <a:pt x="1220" y="420"/>
                  <a:pt x="1209" y="421"/>
                </a:cubicBezTo>
                <a:cubicBezTo>
                  <a:pt x="1213" y="424"/>
                  <a:pt x="1214" y="430"/>
                  <a:pt x="1216" y="434"/>
                </a:cubicBezTo>
                <a:close/>
                <a:moveTo>
                  <a:pt x="279" y="427"/>
                </a:moveTo>
                <a:cubicBezTo>
                  <a:pt x="285" y="431"/>
                  <a:pt x="295" y="431"/>
                  <a:pt x="303" y="433"/>
                </a:cubicBezTo>
                <a:cubicBezTo>
                  <a:pt x="303" y="429"/>
                  <a:pt x="305" y="426"/>
                  <a:pt x="305" y="422"/>
                </a:cubicBezTo>
                <a:cubicBezTo>
                  <a:pt x="296" y="423"/>
                  <a:pt x="289" y="426"/>
                  <a:pt x="279" y="427"/>
                </a:cubicBezTo>
                <a:close/>
                <a:moveTo>
                  <a:pt x="1218" y="437"/>
                </a:moveTo>
                <a:cubicBezTo>
                  <a:pt x="1240" y="486"/>
                  <a:pt x="1259" y="538"/>
                  <a:pt x="1277" y="593"/>
                </a:cubicBezTo>
                <a:cubicBezTo>
                  <a:pt x="1275" y="533"/>
                  <a:pt x="1270" y="478"/>
                  <a:pt x="1257" y="430"/>
                </a:cubicBezTo>
                <a:cubicBezTo>
                  <a:pt x="1244" y="429"/>
                  <a:pt x="1232" y="435"/>
                  <a:pt x="1218" y="437"/>
                </a:cubicBezTo>
                <a:close/>
                <a:moveTo>
                  <a:pt x="183" y="453"/>
                </a:moveTo>
                <a:cubicBezTo>
                  <a:pt x="169" y="514"/>
                  <a:pt x="159" y="583"/>
                  <a:pt x="163" y="659"/>
                </a:cubicBezTo>
                <a:cubicBezTo>
                  <a:pt x="171" y="655"/>
                  <a:pt x="179" y="652"/>
                  <a:pt x="188" y="650"/>
                </a:cubicBezTo>
                <a:cubicBezTo>
                  <a:pt x="208" y="570"/>
                  <a:pt x="235" y="496"/>
                  <a:pt x="270" y="430"/>
                </a:cubicBezTo>
                <a:cubicBezTo>
                  <a:pt x="269" y="430"/>
                  <a:pt x="268" y="430"/>
                  <a:pt x="268" y="430"/>
                </a:cubicBezTo>
                <a:cubicBezTo>
                  <a:pt x="239" y="437"/>
                  <a:pt x="210" y="444"/>
                  <a:pt x="183" y="453"/>
                </a:cubicBezTo>
                <a:close/>
                <a:moveTo>
                  <a:pt x="192" y="648"/>
                </a:moveTo>
                <a:cubicBezTo>
                  <a:pt x="190" y="649"/>
                  <a:pt x="192" y="650"/>
                  <a:pt x="192" y="648"/>
                </a:cubicBezTo>
                <a:moveTo>
                  <a:pt x="192" y="648"/>
                </a:moveTo>
                <a:cubicBezTo>
                  <a:pt x="223" y="640"/>
                  <a:pt x="254" y="630"/>
                  <a:pt x="289" y="623"/>
                </a:cubicBezTo>
                <a:cubicBezTo>
                  <a:pt x="287" y="555"/>
                  <a:pt x="293" y="494"/>
                  <a:pt x="302" y="436"/>
                </a:cubicBezTo>
                <a:cubicBezTo>
                  <a:pt x="292" y="434"/>
                  <a:pt x="283" y="431"/>
                  <a:pt x="272" y="430"/>
                </a:cubicBezTo>
                <a:cubicBezTo>
                  <a:pt x="239" y="496"/>
                  <a:pt x="211" y="568"/>
                  <a:pt x="192" y="648"/>
                </a:cubicBezTo>
                <a:moveTo>
                  <a:pt x="1275" y="515"/>
                </a:moveTo>
                <a:cubicBezTo>
                  <a:pt x="1279" y="557"/>
                  <a:pt x="1276" y="605"/>
                  <a:pt x="1288" y="636"/>
                </a:cubicBezTo>
                <a:cubicBezTo>
                  <a:pt x="1316" y="643"/>
                  <a:pt x="1341" y="652"/>
                  <a:pt x="1367" y="660"/>
                </a:cubicBezTo>
                <a:cubicBezTo>
                  <a:pt x="1377" y="657"/>
                  <a:pt x="1386" y="652"/>
                  <a:pt x="1397" y="648"/>
                </a:cubicBezTo>
                <a:cubicBezTo>
                  <a:pt x="1395" y="622"/>
                  <a:pt x="1398" y="600"/>
                  <a:pt x="1394" y="577"/>
                </a:cubicBezTo>
                <a:cubicBezTo>
                  <a:pt x="1392" y="567"/>
                  <a:pt x="1386" y="555"/>
                  <a:pt x="1382" y="545"/>
                </a:cubicBezTo>
                <a:cubicBezTo>
                  <a:pt x="1370" y="512"/>
                  <a:pt x="1354" y="481"/>
                  <a:pt x="1340" y="452"/>
                </a:cubicBezTo>
                <a:cubicBezTo>
                  <a:pt x="1314" y="444"/>
                  <a:pt x="1288" y="437"/>
                  <a:pt x="1261" y="431"/>
                </a:cubicBezTo>
                <a:cubicBezTo>
                  <a:pt x="1266" y="456"/>
                  <a:pt x="1272" y="485"/>
                  <a:pt x="1275" y="515"/>
                </a:cubicBezTo>
                <a:close/>
                <a:moveTo>
                  <a:pt x="305" y="437"/>
                </a:moveTo>
                <a:cubicBezTo>
                  <a:pt x="295" y="493"/>
                  <a:pt x="288" y="559"/>
                  <a:pt x="293" y="623"/>
                </a:cubicBezTo>
                <a:cubicBezTo>
                  <a:pt x="311" y="617"/>
                  <a:pt x="332" y="615"/>
                  <a:pt x="351" y="610"/>
                </a:cubicBezTo>
                <a:cubicBezTo>
                  <a:pt x="364" y="556"/>
                  <a:pt x="379" y="504"/>
                  <a:pt x="397" y="455"/>
                </a:cubicBezTo>
                <a:cubicBezTo>
                  <a:pt x="366" y="449"/>
                  <a:pt x="335" y="444"/>
                  <a:pt x="305" y="437"/>
                </a:cubicBezTo>
                <a:close/>
                <a:moveTo>
                  <a:pt x="1126" y="455"/>
                </a:moveTo>
                <a:cubicBezTo>
                  <a:pt x="1131" y="501"/>
                  <a:pt x="1133" y="551"/>
                  <a:pt x="1133" y="603"/>
                </a:cubicBezTo>
                <a:cubicBezTo>
                  <a:pt x="1182" y="612"/>
                  <a:pt x="1231" y="620"/>
                  <a:pt x="1277" y="633"/>
                </a:cubicBezTo>
                <a:cubicBezTo>
                  <a:pt x="1279" y="602"/>
                  <a:pt x="1270" y="583"/>
                  <a:pt x="1263" y="561"/>
                </a:cubicBezTo>
                <a:cubicBezTo>
                  <a:pt x="1248" y="517"/>
                  <a:pt x="1234" y="477"/>
                  <a:pt x="1215" y="438"/>
                </a:cubicBezTo>
                <a:cubicBezTo>
                  <a:pt x="1214" y="438"/>
                  <a:pt x="1214" y="438"/>
                  <a:pt x="1213" y="438"/>
                </a:cubicBezTo>
                <a:cubicBezTo>
                  <a:pt x="1185" y="445"/>
                  <a:pt x="1156" y="450"/>
                  <a:pt x="1126" y="455"/>
                </a:cubicBezTo>
                <a:close/>
                <a:moveTo>
                  <a:pt x="179" y="454"/>
                </a:moveTo>
                <a:cubicBezTo>
                  <a:pt x="168" y="457"/>
                  <a:pt x="158" y="461"/>
                  <a:pt x="147" y="465"/>
                </a:cubicBezTo>
                <a:cubicBezTo>
                  <a:pt x="123" y="516"/>
                  <a:pt x="101" y="568"/>
                  <a:pt x="85" y="627"/>
                </a:cubicBezTo>
                <a:cubicBezTo>
                  <a:pt x="108" y="640"/>
                  <a:pt x="131" y="652"/>
                  <a:pt x="159" y="660"/>
                </a:cubicBezTo>
                <a:cubicBezTo>
                  <a:pt x="157" y="583"/>
                  <a:pt x="168" y="513"/>
                  <a:pt x="179" y="454"/>
                </a:cubicBezTo>
                <a:close/>
                <a:moveTo>
                  <a:pt x="1392" y="564"/>
                </a:moveTo>
                <a:cubicBezTo>
                  <a:pt x="1388" y="528"/>
                  <a:pt x="1381" y="495"/>
                  <a:pt x="1374" y="463"/>
                </a:cubicBezTo>
                <a:cubicBezTo>
                  <a:pt x="1363" y="461"/>
                  <a:pt x="1354" y="457"/>
                  <a:pt x="1345" y="454"/>
                </a:cubicBezTo>
                <a:cubicBezTo>
                  <a:pt x="1362" y="489"/>
                  <a:pt x="1378" y="525"/>
                  <a:pt x="1392" y="564"/>
                </a:cubicBezTo>
                <a:close/>
                <a:moveTo>
                  <a:pt x="401" y="455"/>
                </a:moveTo>
                <a:cubicBezTo>
                  <a:pt x="382" y="503"/>
                  <a:pt x="367" y="556"/>
                  <a:pt x="354" y="610"/>
                </a:cubicBezTo>
                <a:cubicBezTo>
                  <a:pt x="383" y="605"/>
                  <a:pt x="412" y="600"/>
                  <a:pt x="442" y="597"/>
                </a:cubicBezTo>
                <a:cubicBezTo>
                  <a:pt x="442" y="550"/>
                  <a:pt x="443" y="504"/>
                  <a:pt x="447" y="461"/>
                </a:cubicBezTo>
                <a:cubicBezTo>
                  <a:pt x="432" y="459"/>
                  <a:pt x="415" y="458"/>
                  <a:pt x="401" y="455"/>
                </a:cubicBezTo>
                <a:close/>
                <a:moveTo>
                  <a:pt x="1080" y="461"/>
                </a:moveTo>
                <a:cubicBezTo>
                  <a:pt x="1093" y="507"/>
                  <a:pt x="1106" y="553"/>
                  <a:pt x="1116" y="601"/>
                </a:cubicBezTo>
                <a:cubicBezTo>
                  <a:pt x="1121" y="602"/>
                  <a:pt x="1125" y="602"/>
                  <a:pt x="1130" y="603"/>
                </a:cubicBezTo>
                <a:cubicBezTo>
                  <a:pt x="1130" y="551"/>
                  <a:pt x="1129" y="501"/>
                  <a:pt x="1123" y="455"/>
                </a:cubicBezTo>
                <a:cubicBezTo>
                  <a:pt x="1108" y="457"/>
                  <a:pt x="1094" y="459"/>
                  <a:pt x="1080" y="461"/>
                </a:cubicBezTo>
                <a:close/>
                <a:moveTo>
                  <a:pt x="445" y="596"/>
                </a:moveTo>
                <a:cubicBezTo>
                  <a:pt x="475" y="592"/>
                  <a:pt x="505" y="589"/>
                  <a:pt x="535" y="586"/>
                </a:cubicBezTo>
                <a:cubicBezTo>
                  <a:pt x="542" y="548"/>
                  <a:pt x="548" y="509"/>
                  <a:pt x="556" y="472"/>
                </a:cubicBezTo>
                <a:cubicBezTo>
                  <a:pt x="519" y="469"/>
                  <a:pt x="483" y="466"/>
                  <a:pt x="449" y="461"/>
                </a:cubicBezTo>
                <a:cubicBezTo>
                  <a:pt x="446" y="504"/>
                  <a:pt x="444" y="549"/>
                  <a:pt x="445" y="596"/>
                </a:cubicBezTo>
                <a:close/>
                <a:moveTo>
                  <a:pt x="965" y="472"/>
                </a:moveTo>
                <a:cubicBezTo>
                  <a:pt x="967" y="507"/>
                  <a:pt x="966" y="546"/>
                  <a:pt x="966" y="584"/>
                </a:cubicBezTo>
                <a:cubicBezTo>
                  <a:pt x="1016" y="589"/>
                  <a:pt x="1065" y="594"/>
                  <a:pt x="1113" y="600"/>
                </a:cubicBezTo>
                <a:cubicBezTo>
                  <a:pt x="1102" y="553"/>
                  <a:pt x="1092" y="503"/>
                  <a:pt x="1075" y="461"/>
                </a:cubicBezTo>
                <a:cubicBezTo>
                  <a:pt x="1039" y="466"/>
                  <a:pt x="1003" y="470"/>
                  <a:pt x="965" y="472"/>
                </a:cubicBezTo>
                <a:close/>
                <a:moveTo>
                  <a:pt x="1388" y="521"/>
                </a:moveTo>
                <a:cubicBezTo>
                  <a:pt x="1391" y="540"/>
                  <a:pt x="1392" y="559"/>
                  <a:pt x="1396" y="577"/>
                </a:cubicBezTo>
                <a:cubicBezTo>
                  <a:pt x="1400" y="600"/>
                  <a:pt x="1412" y="620"/>
                  <a:pt x="1416" y="640"/>
                </a:cubicBezTo>
                <a:cubicBezTo>
                  <a:pt x="1437" y="628"/>
                  <a:pt x="1459" y="617"/>
                  <a:pt x="1473" y="599"/>
                </a:cubicBezTo>
                <a:cubicBezTo>
                  <a:pt x="1470" y="557"/>
                  <a:pt x="1454" y="529"/>
                  <a:pt x="1442" y="496"/>
                </a:cubicBezTo>
                <a:cubicBezTo>
                  <a:pt x="1421" y="484"/>
                  <a:pt x="1400" y="473"/>
                  <a:pt x="1376" y="465"/>
                </a:cubicBezTo>
                <a:cubicBezTo>
                  <a:pt x="1381" y="483"/>
                  <a:pt x="1385" y="502"/>
                  <a:pt x="1388" y="521"/>
                </a:cubicBezTo>
                <a:close/>
                <a:moveTo>
                  <a:pt x="91" y="491"/>
                </a:moveTo>
                <a:cubicBezTo>
                  <a:pt x="82" y="531"/>
                  <a:pt x="72" y="570"/>
                  <a:pt x="69" y="616"/>
                </a:cubicBezTo>
                <a:cubicBezTo>
                  <a:pt x="73" y="619"/>
                  <a:pt x="78" y="623"/>
                  <a:pt x="83" y="625"/>
                </a:cubicBezTo>
                <a:cubicBezTo>
                  <a:pt x="98" y="568"/>
                  <a:pt x="121" y="515"/>
                  <a:pt x="142" y="467"/>
                </a:cubicBezTo>
                <a:cubicBezTo>
                  <a:pt x="124" y="474"/>
                  <a:pt x="107" y="482"/>
                  <a:pt x="91" y="491"/>
                </a:cubicBezTo>
                <a:close/>
                <a:moveTo>
                  <a:pt x="558" y="472"/>
                </a:moveTo>
                <a:cubicBezTo>
                  <a:pt x="551" y="509"/>
                  <a:pt x="545" y="548"/>
                  <a:pt x="538" y="586"/>
                </a:cubicBezTo>
                <a:cubicBezTo>
                  <a:pt x="562" y="584"/>
                  <a:pt x="586" y="582"/>
                  <a:pt x="611" y="581"/>
                </a:cubicBezTo>
                <a:cubicBezTo>
                  <a:pt x="611" y="545"/>
                  <a:pt x="613" y="511"/>
                  <a:pt x="612" y="476"/>
                </a:cubicBezTo>
                <a:cubicBezTo>
                  <a:pt x="594" y="474"/>
                  <a:pt x="576" y="474"/>
                  <a:pt x="558" y="472"/>
                </a:cubicBezTo>
                <a:close/>
                <a:moveTo>
                  <a:pt x="915" y="476"/>
                </a:moveTo>
                <a:cubicBezTo>
                  <a:pt x="919" y="511"/>
                  <a:pt x="925" y="546"/>
                  <a:pt x="928" y="582"/>
                </a:cubicBezTo>
                <a:cubicBezTo>
                  <a:pt x="941" y="582"/>
                  <a:pt x="952" y="584"/>
                  <a:pt x="965" y="584"/>
                </a:cubicBezTo>
                <a:cubicBezTo>
                  <a:pt x="965" y="546"/>
                  <a:pt x="963" y="510"/>
                  <a:pt x="963" y="473"/>
                </a:cubicBezTo>
                <a:cubicBezTo>
                  <a:pt x="946" y="473"/>
                  <a:pt x="930" y="474"/>
                  <a:pt x="915" y="476"/>
                </a:cubicBezTo>
                <a:close/>
                <a:moveTo>
                  <a:pt x="617" y="476"/>
                </a:moveTo>
                <a:cubicBezTo>
                  <a:pt x="614" y="508"/>
                  <a:pt x="615" y="545"/>
                  <a:pt x="615" y="580"/>
                </a:cubicBezTo>
                <a:cubicBezTo>
                  <a:pt x="653" y="579"/>
                  <a:pt x="691" y="577"/>
                  <a:pt x="729" y="576"/>
                </a:cubicBezTo>
                <a:cubicBezTo>
                  <a:pt x="731" y="545"/>
                  <a:pt x="731" y="511"/>
                  <a:pt x="732" y="479"/>
                </a:cubicBezTo>
                <a:cubicBezTo>
                  <a:pt x="693" y="479"/>
                  <a:pt x="654" y="478"/>
                  <a:pt x="617" y="476"/>
                </a:cubicBezTo>
                <a:close/>
                <a:moveTo>
                  <a:pt x="791" y="479"/>
                </a:moveTo>
                <a:cubicBezTo>
                  <a:pt x="791" y="513"/>
                  <a:pt x="791" y="544"/>
                  <a:pt x="791" y="576"/>
                </a:cubicBezTo>
                <a:cubicBezTo>
                  <a:pt x="836" y="577"/>
                  <a:pt x="881" y="579"/>
                  <a:pt x="924" y="581"/>
                </a:cubicBezTo>
                <a:cubicBezTo>
                  <a:pt x="920" y="546"/>
                  <a:pt x="915" y="511"/>
                  <a:pt x="911" y="476"/>
                </a:cubicBezTo>
                <a:cubicBezTo>
                  <a:pt x="872" y="478"/>
                  <a:pt x="831" y="479"/>
                  <a:pt x="791" y="479"/>
                </a:cubicBezTo>
                <a:close/>
                <a:moveTo>
                  <a:pt x="736" y="479"/>
                </a:moveTo>
                <a:cubicBezTo>
                  <a:pt x="732" y="509"/>
                  <a:pt x="734" y="545"/>
                  <a:pt x="732" y="576"/>
                </a:cubicBezTo>
                <a:cubicBezTo>
                  <a:pt x="751" y="576"/>
                  <a:pt x="770" y="576"/>
                  <a:pt x="789" y="576"/>
                </a:cubicBezTo>
                <a:cubicBezTo>
                  <a:pt x="789" y="544"/>
                  <a:pt x="789" y="512"/>
                  <a:pt x="789" y="479"/>
                </a:cubicBezTo>
                <a:cubicBezTo>
                  <a:pt x="771" y="479"/>
                  <a:pt x="754" y="479"/>
                  <a:pt x="736" y="479"/>
                </a:cubicBezTo>
                <a:close/>
                <a:moveTo>
                  <a:pt x="60" y="512"/>
                </a:moveTo>
                <a:cubicBezTo>
                  <a:pt x="53" y="535"/>
                  <a:pt x="44" y="556"/>
                  <a:pt x="37" y="580"/>
                </a:cubicBezTo>
                <a:cubicBezTo>
                  <a:pt x="45" y="593"/>
                  <a:pt x="53" y="606"/>
                  <a:pt x="67" y="613"/>
                </a:cubicBezTo>
                <a:cubicBezTo>
                  <a:pt x="69" y="569"/>
                  <a:pt x="81" y="529"/>
                  <a:pt x="87" y="493"/>
                </a:cubicBezTo>
                <a:cubicBezTo>
                  <a:pt x="78" y="499"/>
                  <a:pt x="69" y="505"/>
                  <a:pt x="60" y="512"/>
                </a:cubicBezTo>
                <a:close/>
                <a:moveTo>
                  <a:pt x="1462" y="539"/>
                </a:moveTo>
                <a:cubicBezTo>
                  <a:pt x="1461" y="543"/>
                  <a:pt x="1465" y="539"/>
                  <a:pt x="1462" y="539"/>
                </a:cubicBezTo>
                <a:moveTo>
                  <a:pt x="1462" y="539"/>
                </a:moveTo>
                <a:cubicBezTo>
                  <a:pt x="1458" y="526"/>
                  <a:pt x="1458" y="502"/>
                  <a:pt x="1446" y="501"/>
                </a:cubicBezTo>
                <a:cubicBezTo>
                  <a:pt x="1452" y="512"/>
                  <a:pt x="1456" y="526"/>
                  <a:pt x="1462" y="539"/>
                </a:cubicBezTo>
                <a:moveTo>
                  <a:pt x="1480" y="592"/>
                </a:moveTo>
                <a:cubicBezTo>
                  <a:pt x="1504" y="563"/>
                  <a:pt x="1482" y="521"/>
                  <a:pt x="1457" y="507"/>
                </a:cubicBezTo>
                <a:cubicBezTo>
                  <a:pt x="1465" y="535"/>
                  <a:pt x="1469" y="567"/>
                  <a:pt x="1480" y="592"/>
                </a:cubicBezTo>
                <a:close/>
                <a:moveTo>
                  <a:pt x="36" y="575"/>
                </a:moveTo>
                <a:cubicBezTo>
                  <a:pt x="40" y="555"/>
                  <a:pt x="51" y="536"/>
                  <a:pt x="54" y="517"/>
                </a:cubicBezTo>
                <a:cubicBezTo>
                  <a:pt x="42" y="529"/>
                  <a:pt x="28" y="553"/>
                  <a:pt x="36" y="575"/>
                </a:cubicBezTo>
                <a:close/>
                <a:moveTo>
                  <a:pt x="1463" y="544"/>
                </a:moveTo>
                <a:cubicBezTo>
                  <a:pt x="1462" y="543"/>
                  <a:pt x="1463" y="544"/>
                  <a:pt x="1463" y="544"/>
                </a:cubicBezTo>
                <a:close/>
                <a:moveTo>
                  <a:pt x="1480" y="597"/>
                </a:moveTo>
                <a:cubicBezTo>
                  <a:pt x="1494" y="642"/>
                  <a:pt x="1503" y="692"/>
                  <a:pt x="1508" y="747"/>
                </a:cubicBezTo>
                <a:cubicBezTo>
                  <a:pt x="1512" y="753"/>
                  <a:pt x="1516" y="760"/>
                  <a:pt x="1519" y="767"/>
                </a:cubicBezTo>
                <a:cubicBezTo>
                  <a:pt x="1521" y="690"/>
                  <a:pt x="1511" y="622"/>
                  <a:pt x="1494" y="563"/>
                </a:cubicBezTo>
                <a:cubicBezTo>
                  <a:pt x="1493" y="578"/>
                  <a:pt x="1486" y="587"/>
                  <a:pt x="1480" y="597"/>
                </a:cubicBezTo>
                <a:close/>
                <a:moveTo>
                  <a:pt x="17" y="654"/>
                </a:moveTo>
                <a:cubicBezTo>
                  <a:pt x="21" y="628"/>
                  <a:pt x="28" y="604"/>
                  <a:pt x="34" y="580"/>
                </a:cubicBezTo>
                <a:cubicBezTo>
                  <a:pt x="33" y="577"/>
                  <a:pt x="32" y="573"/>
                  <a:pt x="30" y="570"/>
                </a:cubicBezTo>
                <a:cubicBezTo>
                  <a:pt x="26" y="597"/>
                  <a:pt x="18" y="626"/>
                  <a:pt x="17" y="654"/>
                </a:cubicBezTo>
                <a:close/>
                <a:moveTo>
                  <a:pt x="615" y="583"/>
                </a:moveTo>
                <a:cubicBezTo>
                  <a:pt x="616" y="635"/>
                  <a:pt x="617" y="686"/>
                  <a:pt x="620" y="736"/>
                </a:cubicBezTo>
                <a:cubicBezTo>
                  <a:pt x="655" y="737"/>
                  <a:pt x="690" y="739"/>
                  <a:pt x="726" y="739"/>
                </a:cubicBezTo>
                <a:cubicBezTo>
                  <a:pt x="728" y="686"/>
                  <a:pt x="729" y="633"/>
                  <a:pt x="729" y="579"/>
                </a:cubicBezTo>
                <a:cubicBezTo>
                  <a:pt x="690" y="580"/>
                  <a:pt x="652" y="581"/>
                  <a:pt x="615" y="583"/>
                </a:cubicBezTo>
                <a:close/>
                <a:moveTo>
                  <a:pt x="729" y="739"/>
                </a:moveTo>
                <a:cubicBezTo>
                  <a:pt x="750" y="738"/>
                  <a:pt x="769" y="740"/>
                  <a:pt x="788" y="739"/>
                </a:cubicBezTo>
                <a:cubicBezTo>
                  <a:pt x="788" y="685"/>
                  <a:pt x="790" y="633"/>
                  <a:pt x="789" y="579"/>
                </a:cubicBezTo>
                <a:cubicBezTo>
                  <a:pt x="770" y="579"/>
                  <a:pt x="752" y="579"/>
                  <a:pt x="733" y="579"/>
                </a:cubicBezTo>
                <a:cubicBezTo>
                  <a:pt x="730" y="630"/>
                  <a:pt x="731" y="686"/>
                  <a:pt x="729" y="739"/>
                </a:cubicBezTo>
                <a:close/>
                <a:moveTo>
                  <a:pt x="791" y="582"/>
                </a:moveTo>
                <a:cubicBezTo>
                  <a:pt x="791" y="634"/>
                  <a:pt x="791" y="687"/>
                  <a:pt x="791" y="739"/>
                </a:cubicBezTo>
                <a:cubicBezTo>
                  <a:pt x="842" y="739"/>
                  <a:pt x="890" y="736"/>
                  <a:pt x="938" y="734"/>
                </a:cubicBezTo>
                <a:cubicBezTo>
                  <a:pt x="934" y="683"/>
                  <a:pt x="930" y="633"/>
                  <a:pt x="924" y="584"/>
                </a:cubicBezTo>
                <a:cubicBezTo>
                  <a:pt x="881" y="581"/>
                  <a:pt x="837" y="580"/>
                  <a:pt x="792" y="579"/>
                </a:cubicBezTo>
                <a:cubicBezTo>
                  <a:pt x="791" y="579"/>
                  <a:pt x="791" y="581"/>
                  <a:pt x="791" y="582"/>
                </a:cubicBezTo>
                <a:close/>
                <a:moveTo>
                  <a:pt x="538" y="588"/>
                </a:moveTo>
                <a:cubicBezTo>
                  <a:pt x="531" y="634"/>
                  <a:pt x="526" y="681"/>
                  <a:pt x="521" y="729"/>
                </a:cubicBezTo>
                <a:cubicBezTo>
                  <a:pt x="552" y="732"/>
                  <a:pt x="584" y="734"/>
                  <a:pt x="616" y="736"/>
                </a:cubicBezTo>
                <a:cubicBezTo>
                  <a:pt x="612" y="686"/>
                  <a:pt x="615" y="630"/>
                  <a:pt x="609" y="583"/>
                </a:cubicBezTo>
                <a:cubicBezTo>
                  <a:pt x="586" y="585"/>
                  <a:pt x="562" y="587"/>
                  <a:pt x="538" y="588"/>
                </a:cubicBezTo>
                <a:close/>
                <a:moveTo>
                  <a:pt x="929" y="584"/>
                </a:moveTo>
                <a:cubicBezTo>
                  <a:pt x="933" y="634"/>
                  <a:pt x="939" y="682"/>
                  <a:pt x="942" y="734"/>
                </a:cubicBezTo>
                <a:cubicBezTo>
                  <a:pt x="946" y="733"/>
                  <a:pt x="953" y="733"/>
                  <a:pt x="959" y="733"/>
                </a:cubicBezTo>
                <a:cubicBezTo>
                  <a:pt x="962" y="685"/>
                  <a:pt x="963" y="636"/>
                  <a:pt x="965" y="587"/>
                </a:cubicBezTo>
                <a:cubicBezTo>
                  <a:pt x="953" y="585"/>
                  <a:pt x="941" y="585"/>
                  <a:pt x="929" y="584"/>
                </a:cubicBezTo>
                <a:close/>
                <a:moveTo>
                  <a:pt x="13" y="752"/>
                </a:moveTo>
                <a:cubicBezTo>
                  <a:pt x="25" y="732"/>
                  <a:pt x="46" y="719"/>
                  <a:pt x="63" y="704"/>
                </a:cubicBezTo>
                <a:cubicBezTo>
                  <a:pt x="63" y="674"/>
                  <a:pt x="63" y="645"/>
                  <a:pt x="66" y="618"/>
                </a:cubicBezTo>
                <a:cubicBezTo>
                  <a:pt x="54" y="609"/>
                  <a:pt x="45" y="597"/>
                  <a:pt x="35" y="585"/>
                </a:cubicBezTo>
                <a:cubicBezTo>
                  <a:pt x="23" y="635"/>
                  <a:pt x="7" y="690"/>
                  <a:pt x="13" y="752"/>
                </a:cubicBezTo>
                <a:close/>
                <a:moveTo>
                  <a:pt x="967" y="587"/>
                </a:moveTo>
                <a:cubicBezTo>
                  <a:pt x="965" y="635"/>
                  <a:pt x="965" y="686"/>
                  <a:pt x="961" y="732"/>
                </a:cubicBezTo>
                <a:cubicBezTo>
                  <a:pt x="1017" y="729"/>
                  <a:pt x="1071" y="723"/>
                  <a:pt x="1123" y="716"/>
                </a:cubicBezTo>
                <a:cubicBezTo>
                  <a:pt x="1132" y="675"/>
                  <a:pt x="1121" y="639"/>
                  <a:pt x="1114" y="603"/>
                </a:cubicBezTo>
                <a:cubicBezTo>
                  <a:pt x="1067" y="597"/>
                  <a:pt x="1018" y="591"/>
                  <a:pt x="967" y="587"/>
                </a:cubicBezTo>
                <a:close/>
                <a:moveTo>
                  <a:pt x="1476" y="597"/>
                </a:moveTo>
                <a:cubicBezTo>
                  <a:pt x="1478" y="594"/>
                  <a:pt x="1476" y="589"/>
                  <a:pt x="1474" y="587"/>
                </a:cubicBezTo>
                <a:cubicBezTo>
                  <a:pt x="1475" y="590"/>
                  <a:pt x="1475" y="594"/>
                  <a:pt x="1476" y="597"/>
                </a:cubicBezTo>
                <a:close/>
                <a:moveTo>
                  <a:pt x="445" y="599"/>
                </a:moveTo>
                <a:cubicBezTo>
                  <a:pt x="446" y="641"/>
                  <a:pt x="448" y="683"/>
                  <a:pt x="452" y="722"/>
                </a:cubicBezTo>
                <a:cubicBezTo>
                  <a:pt x="474" y="725"/>
                  <a:pt x="496" y="727"/>
                  <a:pt x="518" y="729"/>
                </a:cubicBezTo>
                <a:cubicBezTo>
                  <a:pt x="523" y="682"/>
                  <a:pt x="528" y="634"/>
                  <a:pt x="535" y="589"/>
                </a:cubicBezTo>
                <a:cubicBezTo>
                  <a:pt x="504" y="591"/>
                  <a:pt x="475" y="595"/>
                  <a:pt x="445" y="599"/>
                </a:cubicBezTo>
                <a:close/>
                <a:moveTo>
                  <a:pt x="1398" y="592"/>
                </a:moveTo>
                <a:cubicBezTo>
                  <a:pt x="1398" y="610"/>
                  <a:pt x="1399" y="628"/>
                  <a:pt x="1399" y="647"/>
                </a:cubicBezTo>
                <a:cubicBezTo>
                  <a:pt x="1404" y="644"/>
                  <a:pt x="1410" y="644"/>
                  <a:pt x="1412" y="640"/>
                </a:cubicBezTo>
                <a:cubicBezTo>
                  <a:pt x="1407" y="624"/>
                  <a:pt x="1403" y="607"/>
                  <a:pt x="1398" y="592"/>
                </a:cubicBezTo>
                <a:moveTo>
                  <a:pt x="1398" y="592"/>
                </a:moveTo>
                <a:cubicBezTo>
                  <a:pt x="1399" y="587"/>
                  <a:pt x="1395" y="591"/>
                  <a:pt x="1398" y="592"/>
                </a:cubicBezTo>
                <a:moveTo>
                  <a:pt x="354" y="612"/>
                </a:moveTo>
                <a:cubicBezTo>
                  <a:pt x="346" y="641"/>
                  <a:pt x="341" y="673"/>
                  <a:pt x="335" y="705"/>
                </a:cubicBezTo>
                <a:cubicBezTo>
                  <a:pt x="372" y="712"/>
                  <a:pt x="409" y="718"/>
                  <a:pt x="449" y="721"/>
                </a:cubicBezTo>
                <a:cubicBezTo>
                  <a:pt x="445" y="682"/>
                  <a:pt x="445" y="639"/>
                  <a:pt x="441" y="599"/>
                </a:cubicBezTo>
                <a:cubicBezTo>
                  <a:pt x="412" y="603"/>
                  <a:pt x="383" y="607"/>
                  <a:pt x="354" y="612"/>
                </a:cubicBezTo>
                <a:close/>
                <a:moveTo>
                  <a:pt x="1483" y="721"/>
                </a:moveTo>
                <a:cubicBezTo>
                  <a:pt x="1487" y="724"/>
                  <a:pt x="1490" y="729"/>
                  <a:pt x="1494" y="733"/>
                </a:cubicBezTo>
                <a:cubicBezTo>
                  <a:pt x="1498" y="736"/>
                  <a:pt x="1504" y="743"/>
                  <a:pt x="1505" y="742"/>
                </a:cubicBezTo>
                <a:cubicBezTo>
                  <a:pt x="1499" y="690"/>
                  <a:pt x="1492" y="641"/>
                  <a:pt x="1477" y="599"/>
                </a:cubicBezTo>
                <a:cubicBezTo>
                  <a:pt x="1480" y="635"/>
                  <a:pt x="1484" y="678"/>
                  <a:pt x="1483" y="721"/>
                </a:cubicBezTo>
                <a:close/>
                <a:moveTo>
                  <a:pt x="1416" y="642"/>
                </a:moveTo>
                <a:cubicBezTo>
                  <a:pt x="1419" y="657"/>
                  <a:pt x="1423" y="671"/>
                  <a:pt x="1425" y="686"/>
                </a:cubicBezTo>
                <a:cubicBezTo>
                  <a:pt x="1441" y="692"/>
                  <a:pt x="1456" y="703"/>
                  <a:pt x="1468" y="711"/>
                </a:cubicBezTo>
                <a:cubicBezTo>
                  <a:pt x="1472" y="714"/>
                  <a:pt x="1478" y="718"/>
                  <a:pt x="1480" y="718"/>
                </a:cubicBezTo>
                <a:cubicBezTo>
                  <a:pt x="1480" y="677"/>
                  <a:pt x="1480" y="637"/>
                  <a:pt x="1473" y="603"/>
                </a:cubicBezTo>
                <a:cubicBezTo>
                  <a:pt x="1457" y="619"/>
                  <a:pt x="1438" y="632"/>
                  <a:pt x="1416" y="642"/>
                </a:cubicBezTo>
                <a:close/>
                <a:moveTo>
                  <a:pt x="1128" y="658"/>
                </a:moveTo>
                <a:cubicBezTo>
                  <a:pt x="1128" y="640"/>
                  <a:pt x="1129" y="623"/>
                  <a:pt x="1130" y="605"/>
                </a:cubicBezTo>
                <a:cubicBezTo>
                  <a:pt x="1124" y="606"/>
                  <a:pt x="1122" y="604"/>
                  <a:pt x="1117" y="604"/>
                </a:cubicBezTo>
                <a:cubicBezTo>
                  <a:pt x="1120" y="623"/>
                  <a:pt x="1124" y="640"/>
                  <a:pt x="1128" y="658"/>
                </a:cubicBezTo>
                <a:close/>
                <a:moveTo>
                  <a:pt x="1134" y="606"/>
                </a:moveTo>
                <a:cubicBezTo>
                  <a:pt x="1132" y="607"/>
                  <a:pt x="1132" y="607"/>
                  <a:pt x="1132" y="609"/>
                </a:cubicBezTo>
                <a:cubicBezTo>
                  <a:pt x="1131" y="648"/>
                  <a:pt x="1128" y="682"/>
                  <a:pt x="1136" y="714"/>
                </a:cubicBezTo>
                <a:cubicBezTo>
                  <a:pt x="1184" y="707"/>
                  <a:pt x="1230" y="698"/>
                  <a:pt x="1274" y="688"/>
                </a:cubicBezTo>
                <a:cubicBezTo>
                  <a:pt x="1276" y="671"/>
                  <a:pt x="1276" y="653"/>
                  <a:pt x="1277" y="635"/>
                </a:cubicBezTo>
                <a:cubicBezTo>
                  <a:pt x="1230" y="624"/>
                  <a:pt x="1183" y="614"/>
                  <a:pt x="1134" y="606"/>
                </a:cubicBezTo>
                <a:close/>
                <a:moveTo>
                  <a:pt x="349" y="613"/>
                </a:moveTo>
                <a:cubicBezTo>
                  <a:pt x="330" y="617"/>
                  <a:pt x="311" y="621"/>
                  <a:pt x="292" y="624"/>
                </a:cubicBezTo>
                <a:cubicBezTo>
                  <a:pt x="292" y="650"/>
                  <a:pt x="293" y="674"/>
                  <a:pt x="295" y="697"/>
                </a:cubicBezTo>
                <a:cubicBezTo>
                  <a:pt x="307" y="700"/>
                  <a:pt x="319" y="703"/>
                  <a:pt x="332" y="704"/>
                </a:cubicBezTo>
                <a:cubicBezTo>
                  <a:pt x="337" y="674"/>
                  <a:pt x="345" y="641"/>
                  <a:pt x="349" y="613"/>
                </a:cubicBezTo>
                <a:close/>
                <a:moveTo>
                  <a:pt x="1279" y="634"/>
                </a:moveTo>
                <a:cubicBezTo>
                  <a:pt x="1282" y="634"/>
                  <a:pt x="1283" y="634"/>
                  <a:pt x="1284" y="635"/>
                </a:cubicBezTo>
                <a:cubicBezTo>
                  <a:pt x="1283" y="628"/>
                  <a:pt x="1282" y="622"/>
                  <a:pt x="1279" y="617"/>
                </a:cubicBezTo>
                <a:cubicBezTo>
                  <a:pt x="1279" y="623"/>
                  <a:pt x="1279" y="628"/>
                  <a:pt x="1279" y="634"/>
                </a:cubicBezTo>
                <a:close/>
                <a:moveTo>
                  <a:pt x="67" y="699"/>
                </a:moveTo>
                <a:cubicBezTo>
                  <a:pt x="70" y="674"/>
                  <a:pt x="76" y="651"/>
                  <a:pt x="82" y="628"/>
                </a:cubicBezTo>
                <a:cubicBezTo>
                  <a:pt x="77" y="626"/>
                  <a:pt x="74" y="621"/>
                  <a:pt x="68" y="620"/>
                </a:cubicBezTo>
                <a:cubicBezTo>
                  <a:pt x="67" y="645"/>
                  <a:pt x="64" y="674"/>
                  <a:pt x="67" y="699"/>
                </a:cubicBezTo>
                <a:close/>
                <a:moveTo>
                  <a:pt x="288" y="625"/>
                </a:moveTo>
                <a:cubicBezTo>
                  <a:pt x="255" y="634"/>
                  <a:pt x="221" y="642"/>
                  <a:pt x="190" y="652"/>
                </a:cubicBezTo>
                <a:cubicBezTo>
                  <a:pt x="189" y="659"/>
                  <a:pt x="188" y="664"/>
                  <a:pt x="186" y="670"/>
                </a:cubicBezTo>
                <a:cubicBezTo>
                  <a:pt x="220" y="680"/>
                  <a:pt x="255" y="690"/>
                  <a:pt x="293" y="696"/>
                </a:cubicBezTo>
                <a:cubicBezTo>
                  <a:pt x="290" y="673"/>
                  <a:pt x="291" y="648"/>
                  <a:pt x="288" y="625"/>
                </a:cubicBezTo>
                <a:close/>
                <a:moveTo>
                  <a:pt x="69" y="701"/>
                </a:moveTo>
                <a:cubicBezTo>
                  <a:pt x="95" y="687"/>
                  <a:pt x="122" y="673"/>
                  <a:pt x="152" y="663"/>
                </a:cubicBezTo>
                <a:cubicBezTo>
                  <a:pt x="130" y="651"/>
                  <a:pt x="104" y="643"/>
                  <a:pt x="84" y="629"/>
                </a:cubicBezTo>
                <a:cubicBezTo>
                  <a:pt x="79" y="653"/>
                  <a:pt x="73" y="676"/>
                  <a:pt x="69" y="701"/>
                </a:cubicBezTo>
                <a:close/>
                <a:moveTo>
                  <a:pt x="1277" y="687"/>
                </a:moveTo>
                <a:cubicBezTo>
                  <a:pt x="1283" y="685"/>
                  <a:pt x="1289" y="684"/>
                  <a:pt x="1296" y="682"/>
                </a:cubicBezTo>
                <a:cubicBezTo>
                  <a:pt x="1292" y="667"/>
                  <a:pt x="1290" y="652"/>
                  <a:pt x="1285" y="638"/>
                </a:cubicBezTo>
                <a:cubicBezTo>
                  <a:pt x="1284" y="637"/>
                  <a:pt x="1281" y="637"/>
                  <a:pt x="1279" y="636"/>
                </a:cubicBezTo>
                <a:cubicBezTo>
                  <a:pt x="1278" y="652"/>
                  <a:pt x="1278" y="670"/>
                  <a:pt x="1277" y="687"/>
                </a:cubicBezTo>
                <a:close/>
                <a:moveTo>
                  <a:pt x="1298" y="681"/>
                </a:moveTo>
                <a:cubicBezTo>
                  <a:pt x="1320" y="675"/>
                  <a:pt x="1342" y="670"/>
                  <a:pt x="1362" y="661"/>
                </a:cubicBezTo>
                <a:cubicBezTo>
                  <a:pt x="1338" y="654"/>
                  <a:pt x="1315" y="645"/>
                  <a:pt x="1289" y="639"/>
                </a:cubicBezTo>
                <a:cubicBezTo>
                  <a:pt x="1291" y="653"/>
                  <a:pt x="1296" y="666"/>
                  <a:pt x="1298" y="681"/>
                </a:cubicBezTo>
                <a:close/>
                <a:moveTo>
                  <a:pt x="1399" y="649"/>
                </a:moveTo>
                <a:cubicBezTo>
                  <a:pt x="1399" y="657"/>
                  <a:pt x="1399" y="665"/>
                  <a:pt x="1399" y="673"/>
                </a:cubicBezTo>
                <a:cubicBezTo>
                  <a:pt x="1407" y="677"/>
                  <a:pt x="1415" y="680"/>
                  <a:pt x="1422" y="684"/>
                </a:cubicBezTo>
                <a:cubicBezTo>
                  <a:pt x="1419" y="671"/>
                  <a:pt x="1418" y="655"/>
                  <a:pt x="1412" y="644"/>
                </a:cubicBezTo>
                <a:cubicBezTo>
                  <a:pt x="1409" y="646"/>
                  <a:pt x="1404" y="648"/>
                  <a:pt x="1399" y="649"/>
                </a:cubicBezTo>
                <a:close/>
                <a:moveTo>
                  <a:pt x="1371" y="662"/>
                </a:moveTo>
                <a:cubicBezTo>
                  <a:pt x="1379" y="665"/>
                  <a:pt x="1388" y="668"/>
                  <a:pt x="1397" y="672"/>
                </a:cubicBezTo>
                <a:cubicBezTo>
                  <a:pt x="1396" y="666"/>
                  <a:pt x="1398" y="656"/>
                  <a:pt x="1396" y="651"/>
                </a:cubicBezTo>
                <a:cubicBezTo>
                  <a:pt x="1388" y="655"/>
                  <a:pt x="1379" y="658"/>
                  <a:pt x="1371" y="662"/>
                </a:cubicBezTo>
                <a:close/>
                <a:moveTo>
                  <a:pt x="162" y="662"/>
                </a:moveTo>
                <a:cubicBezTo>
                  <a:pt x="169" y="664"/>
                  <a:pt x="175" y="668"/>
                  <a:pt x="184" y="669"/>
                </a:cubicBezTo>
                <a:cubicBezTo>
                  <a:pt x="184" y="663"/>
                  <a:pt x="187" y="659"/>
                  <a:pt x="187" y="653"/>
                </a:cubicBezTo>
                <a:cubicBezTo>
                  <a:pt x="178" y="656"/>
                  <a:pt x="170" y="658"/>
                  <a:pt x="162" y="662"/>
                </a:cubicBezTo>
                <a:close/>
                <a:moveTo>
                  <a:pt x="109" y="683"/>
                </a:moveTo>
                <a:cubicBezTo>
                  <a:pt x="98" y="688"/>
                  <a:pt x="72" y="698"/>
                  <a:pt x="68" y="707"/>
                </a:cubicBezTo>
                <a:cubicBezTo>
                  <a:pt x="63" y="717"/>
                  <a:pt x="68" y="742"/>
                  <a:pt x="70" y="755"/>
                </a:cubicBezTo>
                <a:cubicBezTo>
                  <a:pt x="76" y="807"/>
                  <a:pt x="83" y="853"/>
                  <a:pt x="96" y="893"/>
                </a:cubicBezTo>
                <a:cubicBezTo>
                  <a:pt x="107" y="898"/>
                  <a:pt x="117" y="903"/>
                  <a:pt x="127" y="908"/>
                </a:cubicBezTo>
                <a:cubicBezTo>
                  <a:pt x="138" y="901"/>
                  <a:pt x="150" y="898"/>
                  <a:pt x="158" y="889"/>
                </a:cubicBezTo>
                <a:cubicBezTo>
                  <a:pt x="157" y="859"/>
                  <a:pt x="160" y="834"/>
                  <a:pt x="162" y="808"/>
                </a:cubicBezTo>
                <a:cubicBezTo>
                  <a:pt x="163" y="790"/>
                  <a:pt x="168" y="772"/>
                  <a:pt x="168" y="756"/>
                </a:cubicBezTo>
                <a:cubicBezTo>
                  <a:pt x="168" y="741"/>
                  <a:pt x="163" y="727"/>
                  <a:pt x="162" y="712"/>
                </a:cubicBezTo>
                <a:cubicBezTo>
                  <a:pt x="161" y="696"/>
                  <a:pt x="161" y="681"/>
                  <a:pt x="159" y="665"/>
                </a:cubicBezTo>
                <a:cubicBezTo>
                  <a:pt x="159" y="664"/>
                  <a:pt x="159" y="664"/>
                  <a:pt x="158" y="664"/>
                </a:cubicBezTo>
                <a:cubicBezTo>
                  <a:pt x="145" y="667"/>
                  <a:pt x="128" y="674"/>
                  <a:pt x="109" y="683"/>
                </a:cubicBezTo>
                <a:close/>
                <a:moveTo>
                  <a:pt x="1367" y="664"/>
                </a:moveTo>
                <a:cubicBezTo>
                  <a:pt x="1347" y="670"/>
                  <a:pt x="1321" y="678"/>
                  <a:pt x="1299" y="685"/>
                </a:cubicBezTo>
                <a:cubicBezTo>
                  <a:pt x="1311" y="742"/>
                  <a:pt x="1319" y="805"/>
                  <a:pt x="1322" y="872"/>
                </a:cubicBezTo>
                <a:cubicBezTo>
                  <a:pt x="1336" y="877"/>
                  <a:pt x="1347" y="884"/>
                  <a:pt x="1362" y="888"/>
                </a:cubicBezTo>
                <a:cubicBezTo>
                  <a:pt x="1380" y="824"/>
                  <a:pt x="1394" y="754"/>
                  <a:pt x="1397" y="674"/>
                </a:cubicBezTo>
                <a:cubicBezTo>
                  <a:pt x="1386" y="672"/>
                  <a:pt x="1378" y="666"/>
                  <a:pt x="1367" y="664"/>
                </a:cubicBezTo>
                <a:close/>
                <a:moveTo>
                  <a:pt x="170" y="745"/>
                </a:moveTo>
                <a:cubicBezTo>
                  <a:pt x="172" y="719"/>
                  <a:pt x="178" y="695"/>
                  <a:pt x="183" y="671"/>
                </a:cubicBezTo>
                <a:cubicBezTo>
                  <a:pt x="175" y="670"/>
                  <a:pt x="169" y="667"/>
                  <a:pt x="162" y="665"/>
                </a:cubicBezTo>
                <a:cubicBezTo>
                  <a:pt x="164" y="692"/>
                  <a:pt x="164" y="722"/>
                  <a:pt x="170" y="745"/>
                </a:cubicBezTo>
                <a:close/>
                <a:moveTo>
                  <a:pt x="185" y="672"/>
                </a:moveTo>
                <a:cubicBezTo>
                  <a:pt x="185" y="673"/>
                  <a:pt x="185" y="674"/>
                  <a:pt x="185" y="675"/>
                </a:cubicBezTo>
                <a:cubicBezTo>
                  <a:pt x="182" y="704"/>
                  <a:pt x="169" y="731"/>
                  <a:pt x="171" y="761"/>
                </a:cubicBezTo>
                <a:cubicBezTo>
                  <a:pt x="172" y="801"/>
                  <a:pt x="188" y="839"/>
                  <a:pt x="195" y="875"/>
                </a:cubicBezTo>
                <a:cubicBezTo>
                  <a:pt x="232" y="860"/>
                  <a:pt x="272" y="848"/>
                  <a:pt x="314" y="837"/>
                </a:cubicBezTo>
                <a:cubicBezTo>
                  <a:pt x="306" y="792"/>
                  <a:pt x="297" y="749"/>
                  <a:pt x="294" y="700"/>
                </a:cubicBezTo>
                <a:cubicBezTo>
                  <a:pt x="256" y="692"/>
                  <a:pt x="219" y="683"/>
                  <a:pt x="185" y="672"/>
                </a:cubicBezTo>
                <a:close/>
                <a:moveTo>
                  <a:pt x="1364" y="890"/>
                </a:moveTo>
                <a:cubicBezTo>
                  <a:pt x="1375" y="896"/>
                  <a:pt x="1385" y="902"/>
                  <a:pt x="1397" y="908"/>
                </a:cubicBezTo>
                <a:cubicBezTo>
                  <a:pt x="1411" y="900"/>
                  <a:pt x="1428" y="894"/>
                  <a:pt x="1441" y="885"/>
                </a:cubicBezTo>
                <a:cubicBezTo>
                  <a:pt x="1442" y="811"/>
                  <a:pt x="1435" y="747"/>
                  <a:pt x="1423" y="687"/>
                </a:cubicBezTo>
                <a:cubicBezTo>
                  <a:pt x="1415" y="684"/>
                  <a:pt x="1408" y="679"/>
                  <a:pt x="1398" y="676"/>
                </a:cubicBezTo>
                <a:cubicBezTo>
                  <a:pt x="1397" y="757"/>
                  <a:pt x="1382" y="826"/>
                  <a:pt x="1364" y="890"/>
                </a:cubicBezTo>
                <a:close/>
                <a:moveTo>
                  <a:pt x="1127" y="716"/>
                </a:moveTo>
                <a:cubicBezTo>
                  <a:pt x="1127" y="713"/>
                  <a:pt x="1132" y="715"/>
                  <a:pt x="1134" y="715"/>
                </a:cubicBezTo>
                <a:cubicBezTo>
                  <a:pt x="1132" y="705"/>
                  <a:pt x="1131" y="694"/>
                  <a:pt x="1129" y="685"/>
                </a:cubicBezTo>
                <a:cubicBezTo>
                  <a:pt x="1128" y="694"/>
                  <a:pt x="1125" y="707"/>
                  <a:pt x="1127" y="716"/>
                </a:cubicBezTo>
                <a:close/>
                <a:moveTo>
                  <a:pt x="1277" y="690"/>
                </a:moveTo>
                <a:cubicBezTo>
                  <a:pt x="1272" y="746"/>
                  <a:pt x="1263" y="798"/>
                  <a:pt x="1252" y="848"/>
                </a:cubicBezTo>
                <a:cubicBezTo>
                  <a:pt x="1275" y="855"/>
                  <a:pt x="1298" y="862"/>
                  <a:pt x="1319" y="871"/>
                </a:cubicBezTo>
                <a:cubicBezTo>
                  <a:pt x="1316" y="804"/>
                  <a:pt x="1310" y="740"/>
                  <a:pt x="1295" y="685"/>
                </a:cubicBezTo>
                <a:cubicBezTo>
                  <a:pt x="1289" y="687"/>
                  <a:pt x="1283" y="688"/>
                  <a:pt x="1277" y="690"/>
                </a:cubicBezTo>
                <a:close/>
                <a:moveTo>
                  <a:pt x="1443" y="884"/>
                </a:moveTo>
                <a:cubicBezTo>
                  <a:pt x="1447" y="884"/>
                  <a:pt x="1454" y="877"/>
                  <a:pt x="1459" y="875"/>
                </a:cubicBezTo>
                <a:cubicBezTo>
                  <a:pt x="1470" y="828"/>
                  <a:pt x="1478" y="779"/>
                  <a:pt x="1480" y="723"/>
                </a:cubicBezTo>
                <a:cubicBezTo>
                  <a:pt x="1465" y="709"/>
                  <a:pt x="1446" y="699"/>
                  <a:pt x="1426" y="689"/>
                </a:cubicBezTo>
                <a:cubicBezTo>
                  <a:pt x="1437" y="748"/>
                  <a:pt x="1446" y="814"/>
                  <a:pt x="1443" y="884"/>
                </a:cubicBezTo>
                <a:close/>
                <a:moveTo>
                  <a:pt x="1136" y="718"/>
                </a:moveTo>
                <a:cubicBezTo>
                  <a:pt x="1142" y="751"/>
                  <a:pt x="1146" y="785"/>
                  <a:pt x="1148" y="822"/>
                </a:cubicBezTo>
                <a:cubicBezTo>
                  <a:pt x="1182" y="830"/>
                  <a:pt x="1216" y="838"/>
                  <a:pt x="1249" y="847"/>
                </a:cubicBezTo>
                <a:cubicBezTo>
                  <a:pt x="1260" y="798"/>
                  <a:pt x="1269" y="747"/>
                  <a:pt x="1274" y="691"/>
                </a:cubicBezTo>
                <a:cubicBezTo>
                  <a:pt x="1273" y="691"/>
                  <a:pt x="1272" y="691"/>
                  <a:pt x="1272" y="691"/>
                </a:cubicBezTo>
                <a:cubicBezTo>
                  <a:pt x="1229" y="702"/>
                  <a:pt x="1181" y="708"/>
                  <a:pt x="1136" y="718"/>
                </a:cubicBezTo>
                <a:close/>
                <a:moveTo>
                  <a:pt x="317" y="834"/>
                </a:moveTo>
                <a:cubicBezTo>
                  <a:pt x="320" y="790"/>
                  <a:pt x="325" y="747"/>
                  <a:pt x="332" y="707"/>
                </a:cubicBezTo>
                <a:cubicBezTo>
                  <a:pt x="319" y="706"/>
                  <a:pt x="307" y="703"/>
                  <a:pt x="295" y="700"/>
                </a:cubicBezTo>
                <a:cubicBezTo>
                  <a:pt x="301" y="747"/>
                  <a:pt x="306" y="792"/>
                  <a:pt x="317" y="834"/>
                </a:cubicBezTo>
                <a:close/>
                <a:moveTo>
                  <a:pt x="334" y="708"/>
                </a:moveTo>
                <a:cubicBezTo>
                  <a:pt x="329" y="749"/>
                  <a:pt x="320" y="792"/>
                  <a:pt x="320" y="836"/>
                </a:cubicBezTo>
                <a:cubicBezTo>
                  <a:pt x="364" y="824"/>
                  <a:pt x="411" y="815"/>
                  <a:pt x="460" y="809"/>
                </a:cubicBezTo>
                <a:cubicBezTo>
                  <a:pt x="456" y="781"/>
                  <a:pt x="452" y="754"/>
                  <a:pt x="450" y="724"/>
                </a:cubicBezTo>
                <a:cubicBezTo>
                  <a:pt x="410" y="721"/>
                  <a:pt x="372" y="714"/>
                  <a:pt x="334" y="708"/>
                </a:cubicBezTo>
                <a:close/>
                <a:moveTo>
                  <a:pt x="12" y="759"/>
                </a:moveTo>
                <a:cubicBezTo>
                  <a:pt x="10" y="769"/>
                  <a:pt x="13" y="784"/>
                  <a:pt x="14" y="796"/>
                </a:cubicBezTo>
                <a:cubicBezTo>
                  <a:pt x="15" y="809"/>
                  <a:pt x="15" y="823"/>
                  <a:pt x="18" y="833"/>
                </a:cubicBezTo>
                <a:cubicBezTo>
                  <a:pt x="21" y="843"/>
                  <a:pt x="38" y="854"/>
                  <a:pt x="45" y="860"/>
                </a:cubicBezTo>
                <a:cubicBezTo>
                  <a:pt x="48" y="862"/>
                  <a:pt x="50" y="867"/>
                  <a:pt x="54" y="865"/>
                </a:cubicBezTo>
                <a:cubicBezTo>
                  <a:pt x="52" y="809"/>
                  <a:pt x="59" y="757"/>
                  <a:pt x="63" y="710"/>
                </a:cubicBezTo>
                <a:cubicBezTo>
                  <a:pt x="63" y="709"/>
                  <a:pt x="63" y="709"/>
                  <a:pt x="62" y="709"/>
                </a:cubicBezTo>
                <a:cubicBezTo>
                  <a:pt x="50" y="719"/>
                  <a:pt x="16" y="741"/>
                  <a:pt x="12" y="759"/>
                </a:cubicBezTo>
                <a:close/>
                <a:moveTo>
                  <a:pt x="1134" y="718"/>
                </a:moveTo>
                <a:cubicBezTo>
                  <a:pt x="1133" y="716"/>
                  <a:pt x="1129" y="719"/>
                  <a:pt x="1126" y="718"/>
                </a:cubicBezTo>
                <a:cubicBezTo>
                  <a:pt x="1122" y="751"/>
                  <a:pt x="1118" y="785"/>
                  <a:pt x="1112" y="816"/>
                </a:cubicBezTo>
                <a:cubicBezTo>
                  <a:pt x="1124" y="818"/>
                  <a:pt x="1134" y="821"/>
                  <a:pt x="1146" y="822"/>
                </a:cubicBezTo>
                <a:cubicBezTo>
                  <a:pt x="1143" y="787"/>
                  <a:pt x="1139" y="752"/>
                  <a:pt x="1134" y="718"/>
                </a:cubicBezTo>
                <a:close/>
                <a:moveTo>
                  <a:pt x="961" y="735"/>
                </a:moveTo>
                <a:cubicBezTo>
                  <a:pt x="960" y="755"/>
                  <a:pt x="958" y="775"/>
                  <a:pt x="956" y="795"/>
                </a:cubicBezTo>
                <a:cubicBezTo>
                  <a:pt x="1009" y="801"/>
                  <a:pt x="1060" y="807"/>
                  <a:pt x="1110" y="815"/>
                </a:cubicBezTo>
                <a:cubicBezTo>
                  <a:pt x="1113" y="784"/>
                  <a:pt x="1123" y="748"/>
                  <a:pt x="1121" y="719"/>
                </a:cubicBezTo>
                <a:cubicBezTo>
                  <a:pt x="1070" y="726"/>
                  <a:pt x="1016" y="732"/>
                  <a:pt x="961" y="735"/>
                </a:cubicBezTo>
                <a:close/>
                <a:moveTo>
                  <a:pt x="1462" y="872"/>
                </a:moveTo>
                <a:cubicBezTo>
                  <a:pt x="1480" y="862"/>
                  <a:pt x="1495" y="848"/>
                  <a:pt x="1507" y="832"/>
                </a:cubicBezTo>
                <a:cubicBezTo>
                  <a:pt x="1507" y="814"/>
                  <a:pt x="1508" y="802"/>
                  <a:pt x="1507" y="786"/>
                </a:cubicBezTo>
                <a:cubicBezTo>
                  <a:pt x="1506" y="773"/>
                  <a:pt x="1508" y="759"/>
                  <a:pt x="1506" y="750"/>
                </a:cubicBezTo>
                <a:cubicBezTo>
                  <a:pt x="1503" y="738"/>
                  <a:pt x="1488" y="733"/>
                  <a:pt x="1482" y="724"/>
                </a:cubicBezTo>
                <a:cubicBezTo>
                  <a:pt x="1481" y="779"/>
                  <a:pt x="1472" y="827"/>
                  <a:pt x="1462" y="872"/>
                </a:cubicBezTo>
                <a:close/>
                <a:moveTo>
                  <a:pt x="462" y="808"/>
                </a:moveTo>
                <a:cubicBezTo>
                  <a:pt x="479" y="806"/>
                  <a:pt x="496" y="804"/>
                  <a:pt x="512" y="801"/>
                </a:cubicBezTo>
                <a:cubicBezTo>
                  <a:pt x="515" y="778"/>
                  <a:pt x="516" y="755"/>
                  <a:pt x="518" y="732"/>
                </a:cubicBezTo>
                <a:cubicBezTo>
                  <a:pt x="496" y="729"/>
                  <a:pt x="474" y="727"/>
                  <a:pt x="452" y="725"/>
                </a:cubicBezTo>
                <a:cubicBezTo>
                  <a:pt x="455" y="753"/>
                  <a:pt x="458" y="780"/>
                  <a:pt x="462" y="808"/>
                </a:cubicBezTo>
                <a:close/>
                <a:moveTo>
                  <a:pt x="56" y="868"/>
                </a:moveTo>
                <a:cubicBezTo>
                  <a:pt x="66" y="877"/>
                  <a:pt x="79" y="884"/>
                  <a:pt x="92" y="890"/>
                </a:cubicBezTo>
                <a:cubicBezTo>
                  <a:pt x="79" y="840"/>
                  <a:pt x="69" y="787"/>
                  <a:pt x="64" y="728"/>
                </a:cubicBezTo>
                <a:cubicBezTo>
                  <a:pt x="58" y="772"/>
                  <a:pt x="55" y="818"/>
                  <a:pt x="56" y="868"/>
                </a:cubicBezTo>
                <a:close/>
                <a:moveTo>
                  <a:pt x="522" y="732"/>
                </a:moveTo>
                <a:cubicBezTo>
                  <a:pt x="518" y="753"/>
                  <a:pt x="518" y="778"/>
                  <a:pt x="515" y="801"/>
                </a:cubicBezTo>
                <a:cubicBezTo>
                  <a:pt x="549" y="797"/>
                  <a:pt x="584" y="794"/>
                  <a:pt x="619" y="791"/>
                </a:cubicBezTo>
                <a:cubicBezTo>
                  <a:pt x="619" y="773"/>
                  <a:pt x="617" y="756"/>
                  <a:pt x="616" y="739"/>
                </a:cubicBezTo>
                <a:cubicBezTo>
                  <a:pt x="585" y="736"/>
                  <a:pt x="553" y="735"/>
                  <a:pt x="522" y="732"/>
                </a:cubicBezTo>
                <a:close/>
                <a:moveTo>
                  <a:pt x="8" y="761"/>
                </a:moveTo>
                <a:cubicBezTo>
                  <a:pt x="10" y="754"/>
                  <a:pt x="10" y="740"/>
                  <a:pt x="8" y="733"/>
                </a:cubicBezTo>
                <a:cubicBezTo>
                  <a:pt x="10" y="743"/>
                  <a:pt x="6" y="753"/>
                  <a:pt x="8" y="761"/>
                </a:cubicBezTo>
                <a:close/>
                <a:moveTo>
                  <a:pt x="942" y="737"/>
                </a:moveTo>
                <a:cubicBezTo>
                  <a:pt x="943" y="757"/>
                  <a:pt x="945" y="775"/>
                  <a:pt x="945" y="795"/>
                </a:cubicBezTo>
                <a:cubicBezTo>
                  <a:pt x="948" y="795"/>
                  <a:pt x="950" y="795"/>
                  <a:pt x="953" y="795"/>
                </a:cubicBezTo>
                <a:cubicBezTo>
                  <a:pt x="956" y="776"/>
                  <a:pt x="957" y="756"/>
                  <a:pt x="958" y="736"/>
                </a:cubicBezTo>
                <a:cubicBezTo>
                  <a:pt x="953" y="736"/>
                  <a:pt x="946" y="735"/>
                  <a:pt x="942" y="737"/>
                </a:cubicBezTo>
                <a:close/>
                <a:moveTo>
                  <a:pt x="790" y="742"/>
                </a:moveTo>
                <a:cubicBezTo>
                  <a:pt x="790" y="757"/>
                  <a:pt x="790" y="772"/>
                  <a:pt x="790" y="788"/>
                </a:cubicBezTo>
                <a:cubicBezTo>
                  <a:pt x="843" y="788"/>
                  <a:pt x="892" y="791"/>
                  <a:pt x="942" y="794"/>
                </a:cubicBezTo>
                <a:cubicBezTo>
                  <a:pt x="940" y="776"/>
                  <a:pt x="940" y="755"/>
                  <a:pt x="938" y="737"/>
                </a:cubicBezTo>
                <a:cubicBezTo>
                  <a:pt x="889" y="739"/>
                  <a:pt x="841" y="742"/>
                  <a:pt x="790" y="742"/>
                </a:cubicBezTo>
                <a:close/>
                <a:moveTo>
                  <a:pt x="621" y="739"/>
                </a:moveTo>
                <a:cubicBezTo>
                  <a:pt x="619" y="755"/>
                  <a:pt x="623" y="774"/>
                  <a:pt x="623" y="791"/>
                </a:cubicBezTo>
                <a:cubicBezTo>
                  <a:pt x="657" y="790"/>
                  <a:pt x="691" y="788"/>
                  <a:pt x="726" y="788"/>
                </a:cubicBezTo>
                <a:cubicBezTo>
                  <a:pt x="726" y="772"/>
                  <a:pt x="726" y="757"/>
                  <a:pt x="726" y="742"/>
                </a:cubicBezTo>
                <a:cubicBezTo>
                  <a:pt x="690" y="742"/>
                  <a:pt x="656" y="740"/>
                  <a:pt x="621" y="739"/>
                </a:cubicBezTo>
                <a:close/>
                <a:moveTo>
                  <a:pt x="729" y="742"/>
                </a:moveTo>
                <a:cubicBezTo>
                  <a:pt x="729" y="757"/>
                  <a:pt x="729" y="772"/>
                  <a:pt x="729" y="788"/>
                </a:cubicBezTo>
                <a:cubicBezTo>
                  <a:pt x="749" y="788"/>
                  <a:pt x="768" y="788"/>
                  <a:pt x="787" y="788"/>
                </a:cubicBezTo>
                <a:cubicBezTo>
                  <a:pt x="788" y="773"/>
                  <a:pt x="788" y="757"/>
                  <a:pt x="788" y="742"/>
                </a:cubicBezTo>
                <a:cubicBezTo>
                  <a:pt x="768" y="742"/>
                  <a:pt x="749" y="742"/>
                  <a:pt x="729" y="742"/>
                </a:cubicBezTo>
                <a:close/>
                <a:moveTo>
                  <a:pt x="1508" y="753"/>
                </a:moveTo>
                <a:cubicBezTo>
                  <a:pt x="1508" y="753"/>
                  <a:pt x="1509" y="754"/>
                  <a:pt x="1508" y="753"/>
                </a:cubicBezTo>
                <a:close/>
                <a:moveTo>
                  <a:pt x="1511" y="827"/>
                </a:moveTo>
                <a:cubicBezTo>
                  <a:pt x="1520" y="808"/>
                  <a:pt x="1524" y="768"/>
                  <a:pt x="1509" y="754"/>
                </a:cubicBezTo>
                <a:cubicBezTo>
                  <a:pt x="1510" y="778"/>
                  <a:pt x="1509" y="804"/>
                  <a:pt x="1511" y="827"/>
                </a:cubicBezTo>
                <a:close/>
                <a:moveTo>
                  <a:pt x="15" y="828"/>
                </a:moveTo>
                <a:cubicBezTo>
                  <a:pt x="12" y="808"/>
                  <a:pt x="12" y="784"/>
                  <a:pt x="8" y="765"/>
                </a:cubicBezTo>
                <a:cubicBezTo>
                  <a:pt x="6" y="784"/>
                  <a:pt x="4" y="816"/>
                  <a:pt x="15" y="828"/>
                </a:cubicBezTo>
                <a:close/>
                <a:moveTo>
                  <a:pt x="162" y="890"/>
                </a:moveTo>
                <a:cubicBezTo>
                  <a:pt x="171" y="884"/>
                  <a:pt x="184" y="881"/>
                  <a:pt x="193" y="875"/>
                </a:cubicBezTo>
                <a:cubicBezTo>
                  <a:pt x="182" y="842"/>
                  <a:pt x="176" y="805"/>
                  <a:pt x="169" y="768"/>
                </a:cubicBezTo>
                <a:cubicBezTo>
                  <a:pt x="165" y="806"/>
                  <a:pt x="159" y="852"/>
                  <a:pt x="162" y="890"/>
                </a:cubicBezTo>
                <a:close/>
                <a:moveTo>
                  <a:pt x="5" y="797"/>
                </a:moveTo>
                <a:cubicBezTo>
                  <a:pt x="5" y="793"/>
                  <a:pt x="5" y="784"/>
                  <a:pt x="4" y="780"/>
                </a:cubicBezTo>
                <a:cubicBezTo>
                  <a:pt x="2" y="787"/>
                  <a:pt x="4" y="811"/>
                  <a:pt x="5" y="797"/>
                </a:cubicBezTo>
                <a:close/>
                <a:moveTo>
                  <a:pt x="624" y="794"/>
                </a:moveTo>
                <a:cubicBezTo>
                  <a:pt x="627" y="863"/>
                  <a:pt x="635" y="934"/>
                  <a:pt x="643" y="1001"/>
                </a:cubicBezTo>
                <a:cubicBezTo>
                  <a:pt x="670" y="999"/>
                  <a:pt x="698" y="998"/>
                  <a:pt x="726" y="997"/>
                </a:cubicBezTo>
                <a:cubicBezTo>
                  <a:pt x="726" y="928"/>
                  <a:pt x="725" y="858"/>
                  <a:pt x="726" y="791"/>
                </a:cubicBezTo>
                <a:cubicBezTo>
                  <a:pt x="694" y="790"/>
                  <a:pt x="656" y="792"/>
                  <a:pt x="624" y="794"/>
                </a:cubicBezTo>
                <a:close/>
                <a:moveTo>
                  <a:pt x="729" y="792"/>
                </a:moveTo>
                <a:cubicBezTo>
                  <a:pt x="727" y="859"/>
                  <a:pt x="729" y="929"/>
                  <a:pt x="728" y="997"/>
                </a:cubicBezTo>
                <a:cubicBezTo>
                  <a:pt x="747" y="997"/>
                  <a:pt x="765" y="997"/>
                  <a:pt x="783" y="997"/>
                </a:cubicBezTo>
                <a:cubicBezTo>
                  <a:pt x="785" y="929"/>
                  <a:pt x="787" y="860"/>
                  <a:pt x="787" y="790"/>
                </a:cubicBezTo>
                <a:cubicBezTo>
                  <a:pt x="768" y="790"/>
                  <a:pt x="749" y="790"/>
                  <a:pt x="730" y="790"/>
                </a:cubicBezTo>
                <a:cubicBezTo>
                  <a:pt x="729" y="790"/>
                  <a:pt x="729" y="791"/>
                  <a:pt x="729" y="792"/>
                </a:cubicBezTo>
                <a:close/>
                <a:moveTo>
                  <a:pt x="790" y="792"/>
                </a:moveTo>
                <a:cubicBezTo>
                  <a:pt x="789" y="861"/>
                  <a:pt x="788" y="929"/>
                  <a:pt x="786" y="997"/>
                </a:cubicBezTo>
                <a:cubicBezTo>
                  <a:pt x="834" y="997"/>
                  <a:pt x="881" y="1003"/>
                  <a:pt x="927" y="998"/>
                </a:cubicBezTo>
                <a:cubicBezTo>
                  <a:pt x="937" y="935"/>
                  <a:pt x="950" y="870"/>
                  <a:pt x="942" y="797"/>
                </a:cubicBezTo>
                <a:cubicBezTo>
                  <a:pt x="894" y="792"/>
                  <a:pt x="842" y="791"/>
                  <a:pt x="791" y="790"/>
                </a:cubicBezTo>
                <a:cubicBezTo>
                  <a:pt x="790" y="790"/>
                  <a:pt x="790" y="791"/>
                  <a:pt x="790" y="792"/>
                </a:cubicBezTo>
                <a:close/>
                <a:moveTo>
                  <a:pt x="1521" y="796"/>
                </a:moveTo>
                <a:cubicBezTo>
                  <a:pt x="1521" y="795"/>
                  <a:pt x="1522" y="788"/>
                  <a:pt x="1520" y="791"/>
                </a:cubicBezTo>
                <a:cubicBezTo>
                  <a:pt x="1520" y="793"/>
                  <a:pt x="1520" y="799"/>
                  <a:pt x="1521" y="796"/>
                </a:cubicBezTo>
                <a:close/>
                <a:moveTo>
                  <a:pt x="515" y="804"/>
                </a:moveTo>
                <a:cubicBezTo>
                  <a:pt x="511" y="864"/>
                  <a:pt x="510" y="926"/>
                  <a:pt x="510" y="991"/>
                </a:cubicBezTo>
                <a:cubicBezTo>
                  <a:pt x="552" y="995"/>
                  <a:pt x="598" y="999"/>
                  <a:pt x="640" y="1000"/>
                </a:cubicBezTo>
                <a:cubicBezTo>
                  <a:pt x="631" y="934"/>
                  <a:pt x="624" y="865"/>
                  <a:pt x="620" y="794"/>
                </a:cubicBezTo>
                <a:cubicBezTo>
                  <a:pt x="584" y="797"/>
                  <a:pt x="549" y="799"/>
                  <a:pt x="515" y="804"/>
                </a:cubicBezTo>
                <a:close/>
                <a:moveTo>
                  <a:pt x="948" y="845"/>
                </a:moveTo>
                <a:cubicBezTo>
                  <a:pt x="950" y="830"/>
                  <a:pt x="952" y="814"/>
                  <a:pt x="953" y="798"/>
                </a:cubicBezTo>
                <a:cubicBezTo>
                  <a:pt x="950" y="798"/>
                  <a:pt x="949" y="797"/>
                  <a:pt x="945" y="797"/>
                </a:cubicBezTo>
                <a:cubicBezTo>
                  <a:pt x="947" y="812"/>
                  <a:pt x="946" y="830"/>
                  <a:pt x="948" y="845"/>
                </a:cubicBezTo>
                <a:close/>
                <a:moveTo>
                  <a:pt x="950" y="997"/>
                </a:moveTo>
                <a:cubicBezTo>
                  <a:pt x="991" y="993"/>
                  <a:pt x="1030" y="989"/>
                  <a:pt x="1070" y="985"/>
                </a:cubicBezTo>
                <a:cubicBezTo>
                  <a:pt x="1087" y="933"/>
                  <a:pt x="1099" y="877"/>
                  <a:pt x="1110" y="818"/>
                </a:cubicBezTo>
                <a:cubicBezTo>
                  <a:pt x="1061" y="809"/>
                  <a:pt x="1009" y="803"/>
                  <a:pt x="957" y="798"/>
                </a:cubicBezTo>
                <a:cubicBezTo>
                  <a:pt x="944" y="857"/>
                  <a:pt x="952" y="927"/>
                  <a:pt x="950" y="997"/>
                </a:cubicBezTo>
                <a:close/>
                <a:moveTo>
                  <a:pt x="462" y="811"/>
                </a:moveTo>
                <a:cubicBezTo>
                  <a:pt x="470" y="866"/>
                  <a:pt x="483" y="925"/>
                  <a:pt x="495" y="975"/>
                </a:cubicBezTo>
                <a:cubicBezTo>
                  <a:pt x="497" y="982"/>
                  <a:pt x="496" y="993"/>
                  <a:pt x="508" y="991"/>
                </a:cubicBezTo>
                <a:cubicBezTo>
                  <a:pt x="507" y="935"/>
                  <a:pt x="508" y="873"/>
                  <a:pt x="511" y="820"/>
                </a:cubicBezTo>
                <a:cubicBezTo>
                  <a:pt x="512" y="816"/>
                  <a:pt x="515" y="807"/>
                  <a:pt x="510" y="804"/>
                </a:cubicBezTo>
                <a:cubicBezTo>
                  <a:pt x="494" y="807"/>
                  <a:pt x="477" y="808"/>
                  <a:pt x="462" y="811"/>
                </a:cubicBezTo>
                <a:close/>
                <a:moveTo>
                  <a:pt x="318" y="839"/>
                </a:moveTo>
                <a:cubicBezTo>
                  <a:pt x="326" y="887"/>
                  <a:pt x="341" y="928"/>
                  <a:pt x="354" y="970"/>
                </a:cubicBezTo>
                <a:cubicBezTo>
                  <a:pt x="400" y="977"/>
                  <a:pt x="448" y="987"/>
                  <a:pt x="496" y="988"/>
                </a:cubicBezTo>
                <a:cubicBezTo>
                  <a:pt x="480" y="933"/>
                  <a:pt x="470" y="871"/>
                  <a:pt x="459" y="811"/>
                </a:cubicBezTo>
                <a:cubicBezTo>
                  <a:pt x="411" y="819"/>
                  <a:pt x="363" y="827"/>
                  <a:pt x="318" y="839"/>
                </a:cubicBezTo>
                <a:close/>
                <a:moveTo>
                  <a:pt x="1113" y="819"/>
                </a:moveTo>
                <a:cubicBezTo>
                  <a:pt x="1113" y="819"/>
                  <a:pt x="1113" y="818"/>
                  <a:pt x="1112" y="818"/>
                </a:cubicBezTo>
                <a:cubicBezTo>
                  <a:pt x="1102" y="876"/>
                  <a:pt x="1089" y="932"/>
                  <a:pt x="1074" y="984"/>
                </a:cubicBezTo>
                <a:cubicBezTo>
                  <a:pt x="1100" y="981"/>
                  <a:pt x="1126" y="978"/>
                  <a:pt x="1151" y="973"/>
                </a:cubicBezTo>
                <a:cubicBezTo>
                  <a:pt x="1151" y="922"/>
                  <a:pt x="1149" y="873"/>
                  <a:pt x="1146" y="825"/>
                </a:cubicBezTo>
                <a:cubicBezTo>
                  <a:pt x="1135" y="823"/>
                  <a:pt x="1125" y="820"/>
                  <a:pt x="1113" y="819"/>
                </a:cubicBezTo>
                <a:close/>
                <a:moveTo>
                  <a:pt x="46" y="1018"/>
                </a:moveTo>
                <a:cubicBezTo>
                  <a:pt x="45" y="1002"/>
                  <a:pt x="48" y="990"/>
                  <a:pt x="54" y="980"/>
                </a:cubicBezTo>
                <a:cubicBezTo>
                  <a:pt x="37" y="936"/>
                  <a:pt x="24" y="889"/>
                  <a:pt x="17" y="837"/>
                </a:cubicBezTo>
                <a:cubicBezTo>
                  <a:pt x="13" y="832"/>
                  <a:pt x="11" y="826"/>
                  <a:pt x="7" y="821"/>
                </a:cubicBezTo>
                <a:cubicBezTo>
                  <a:pt x="12" y="895"/>
                  <a:pt x="24" y="961"/>
                  <a:pt x="46" y="1018"/>
                </a:cubicBezTo>
                <a:close/>
                <a:moveTo>
                  <a:pt x="1507" y="887"/>
                </a:moveTo>
                <a:cubicBezTo>
                  <a:pt x="1509" y="865"/>
                  <a:pt x="1516" y="844"/>
                  <a:pt x="1515" y="823"/>
                </a:cubicBezTo>
                <a:cubicBezTo>
                  <a:pt x="1506" y="838"/>
                  <a:pt x="1508" y="868"/>
                  <a:pt x="1507" y="887"/>
                </a:cubicBezTo>
                <a:close/>
                <a:moveTo>
                  <a:pt x="1149" y="826"/>
                </a:moveTo>
                <a:cubicBezTo>
                  <a:pt x="1152" y="873"/>
                  <a:pt x="1154" y="922"/>
                  <a:pt x="1154" y="973"/>
                </a:cubicBezTo>
                <a:cubicBezTo>
                  <a:pt x="1174" y="969"/>
                  <a:pt x="1195" y="965"/>
                  <a:pt x="1215" y="961"/>
                </a:cubicBezTo>
                <a:cubicBezTo>
                  <a:pt x="1227" y="925"/>
                  <a:pt x="1240" y="889"/>
                  <a:pt x="1248" y="849"/>
                </a:cubicBezTo>
                <a:cubicBezTo>
                  <a:pt x="1215" y="841"/>
                  <a:pt x="1184" y="832"/>
                  <a:pt x="1149" y="826"/>
                </a:cubicBezTo>
                <a:close/>
                <a:moveTo>
                  <a:pt x="1461" y="878"/>
                </a:moveTo>
                <a:cubicBezTo>
                  <a:pt x="1455" y="899"/>
                  <a:pt x="1449" y="921"/>
                  <a:pt x="1442" y="941"/>
                </a:cubicBezTo>
                <a:cubicBezTo>
                  <a:pt x="1456" y="956"/>
                  <a:pt x="1469" y="972"/>
                  <a:pt x="1476" y="993"/>
                </a:cubicBezTo>
                <a:cubicBezTo>
                  <a:pt x="1493" y="949"/>
                  <a:pt x="1507" y="896"/>
                  <a:pt x="1506" y="837"/>
                </a:cubicBezTo>
                <a:cubicBezTo>
                  <a:pt x="1495" y="854"/>
                  <a:pt x="1476" y="865"/>
                  <a:pt x="1461" y="878"/>
                </a:cubicBezTo>
                <a:close/>
                <a:moveTo>
                  <a:pt x="196" y="877"/>
                </a:moveTo>
                <a:cubicBezTo>
                  <a:pt x="201" y="898"/>
                  <a:pt x="208" y="918"/>
                  <a:pt x="215" y="938"/>
                </a:cubicBezTo>
                <a:cubicBezTo>
                  <a:pt x="247" y="946"/>
                  <a:pt x="278" y="956"/>
                  <a:pt x="313" y="961"/>
                </a:cubicBezTo>
                <a:cubicBezTo>
                  <a:pt x="311" y="919"/>
                  <a:pt x="316" y="878"/>
                  <a:pt x="315" y="839"/>
                </a:cubicBezTo>
                <a:cubicBezTo>
                  <a:pt x="314" y="839"/>
                  <a:pt x="313" y="839"/>
                  <a:pt x="313" y="839"/>
                </a:cubicBezTo>
                <a:cubicBezTo>
                  <a:pt x="272" y="850"/>
                  <a:pt x="233" y="863"/>
                  <a:pt x="196" y="877"/>
                </a:cubicBezTo>
                <a:close/>
                <a:moveTo>
                  <a:pt x="55" y="977"/>
                </a:moveTo>
                <a:cubicBezTo>
                  <a:pt x="56" y="970"/>
                  <a:pt x="61" y="968"/>
                  <a:pt x="63" y="962"/>
                </a:cubicBezTo>
                <a:cubicBezTo>
                  <a:pt x="57" y="935"/>
                  <a:pt x="56" y="902"/>
                  <a:pt x="54" y="871"/>
                </a:cubicBezTo>
                <a:cubicBezTo>
                  <a:pt x="42" y="861"/>
                  <a:pt x="30" y="852"/>
                  <a:pt x="20" y="840"/>
                </a:cubicBezTo>
                <a:cubicBezTo>
                  <a:pt x="27" y="890"/>
                  <a:pt x="39" y="936"/>
                  <a:pt x="55" y="977"/>
                </a:cubicBezTo>
                <a:close/>
                <a:moveTo>
                  <a:pt x="1251" y="851"/>
                </a:moveTo>
                <a:cubicBezTo>
                  <a:pt x="1241" y="889"/>
                  <a:pt x="1230" y="925"/>
                  <a:pt x="1218" y="960"/>
                </a:cubicBezTo>
                <a:cubicBezTo>
                  <a:pt x="1253" y="953"/>
                  <a:pt x="1288" y="945"/>
                  <a:pt x="1320" y="935"/>
                </a:cubicBezTo>
                <a:cubicBezTo>
                  <a:pt x="1320" y="914"/>
                  <a:pt x="1320" y="893"/>
                  <a:pt x="1319" y="873"/>
                </a:cubicBezTo>
                <a:cubicBezTo>
                  <a:pt x="1296" y="866"/>
                  <a:pt x="1275" y="857"/>
                  <a:pt x="1251" y="851"/>
                </a:cubicBezTo>
                <a:close/>
                <a:moveTo>
                  <a:pt x="316" y="962"/>
                </a:moveTo>
                <a:cubicBezTo>
                  <a:pt x="327" y="965"/>
                  <a:pt x="339" y="967"/>
                  <a:pt x="351" y="969"/>
                </a:cubicBezTo>
                <a:cubicBezTo>
                  <a:pt x="338" y="932"/>
                  <a:pt x="328" y="893"/>
                  <a:pt x="318" y="853"/>
                </a:cubicBezTo>
                <a:cubicBezTo>
                  <a:pt x="316" y="889"/>
                  <a:pt x="315" y="925"/>
                  <a:pt x="316" y="962"/>
                </a:cubicBezTo>
                <a:close/>
                <a:moveTo>
                  <a:pt x="65" y="959"/>
                </a:moveTo>
                <a:cubicBezTo>
                  <a:pt x="75" y="948"/>
                  <a:pt x="90" y="935"/>
                  <a:pt x="102" y="923"/>
                </a:cubicBezTo>
                <a:cubicBezTo>
                  <a:pt x="99" y="914"/>
                  <a:pt x="96" y="904"/>
                  <a:pt x="94" y="894"/>
                </a:cubicBezTo>
                <a:cubicBezTo>
                  <a:pt x="80" y="889"/>
                  <a:pt x="69" y="880"/>
                  <a:pt x="56" y="873"/>
                </a:cubicBezTo>
                <a:cubicBezTo>
                  <a:pt x="59" y="902"/>
                  <a:pt x="60" y="932"/>
                  <a:pt x="65" y="959"/>
                </a:cubicBezTo>
                <a:close/>
                <a:moveTo>
                  <a:pt x="1322" y="934"/>
                </a:moveTo>
                <a:cubicBezTo>
                  <a:pt x="1332" y="932"/>
                  <a:pt x="1340" y="928"/>
                  <a:pt x="1350" y="925"/>
                </a:cubicBezTo>
                <a:cubicBezTo>
                  <a:pt x="1354" y="914"/>
                  <a:pt x="1357" y="903"/>
                  <a:pt x="1360" y="891"/>
                </a:cubicBezTo>
                <a:cubicBezTo>
                  <a:pt x="1347" y="886"/>
                  <a:pt x="1335" y="880"/>
                  <a:pt x="1322" y="875"/>
                </a:cubicBezTo>
                <a:cubicBezTo>
                  <a:pt x="1323" y="895"/>
                  <a:pt x="1323" y="913"/>
                  <a:pt x="1322" y="934"/>
                </a:cubicBezTo>
                <a:close/>
                <a:moveTo>
                  <a:pt x="194" y="879"/>
                </a:moveTo>
                <a:cubicBezTo>
                  <a:pt x="181" y="882"/>
                  <a:pt x="173" y="889"/>
                  <a:pt x="161" y="892"/>
                </a:cubicBezTo>
                <a:cubicBezTo>
                  <a:pt x="161" y="902"/>
                  <a:pt x="161" y="911"/>
                  <a:pt x="161" y="921"/>
                </a:cubicBezTo>
                <a:cubicBezTo>
                  <a:pt x="179" y="925"/>
                  <a:pt x="195" y="935"/>
                  <a:pt x="212" y="935"/>
                </a:cubicBezTo>
                <a:cubicBezTo>
                  <a:pt x="205" y="917"/>
                  <a:pt x="199" y="899"/>
                  <a:pt x="194" y="879"/>
                </a:cubicBezTo>
                <a:close/>
                <a:moveTo>
                  <a:pt x="1457" y="881"/>
                </a:moveTo>
                <a:cubicBezTo>
                  <a:pt x="1457" y="880"/>
                  <a:pt x="1456" y="880"/>
                  <a:pt x="1455" y="880"/>
                </a:cubicBezTo>
                <a:cubicBezTo>
                  <a:pt x="1452" y="883"/>
                  <a:pt x="1447" y="885"/>
                  <a:pt x="1443" y="887"/>
                </a:cubicBezTo>
                <a:cubicBezTo>
                  <a:pt x="1443" y="905"/>
                  <a:pt x="1440" y="923"/>
                  <a:pt x="1441" y="937"/>
                </a:cubicBezTo>
                <a:cubicBezTo>
                  <a:pt x="1443" y="919"/>
                  <a:pt x="1456" y="899"/>
                  <a:pt x="1457" y="881"/>
                </a:cubicBezTo>
                <a:close/>
                <a:moveTo>
                  <a:pt x="1505" y="889"/>
                </a:moveTo>
                <a:cubicBezTo>
                  <a:pt x="1506" y="893"/>
                  <a:pt x="1506" y="886"/>
                  <a:pt x="1505" y="889"/>
                </a:cubicBezTo>
                <a:close/>
                <a:moveTo>
                  <a:pt x="1399" y="909"/>
                </a:moveTo>
                <a:cubicBezTo>
                  <a:pt x="1411" y="918"/>
                  <a:pt x="1425" y="927"/>
                  <a:pt x="1437" y="936"/>
                </a:cubicBezTo>
                <a:cubicBezTo>
                  <a:pt x="1438" y="922"/>
                  <a:pt x="1441" y="904"/>
                  <a:pt x="1439" y="889"/>
                </a:cubicBezTo>
                <a:cubicBezTo>
                  <a:pt x="1427" y="897"/>
                  <a:pt x="1413" y="903"/>
                  <a:pt x="1399" y="909"/>
                </a:cubicBezTo>
                <a:close/>
                <a:moveTo>
                  <a:pt x="1354" y="924"/>
                </a:moveTo>
                <a:cubicBezTo>
                  <a:pt x="1366" y="919"/>
                  <a:pt x="1379" y="914"/>
                  <a:pt x="1392" y="910"/>
                </a:cubicBezTo>
                <a:cubicBezTo>
                  <a:pt x="1384" y="902"/>
                  <a:pt x="1373" y="898"/>
                  <a:pt x="1363" y="893"/>
                </a:cubicBezTo>
                <a:cubicBezTo>
                  <a:pt x="1360" y="903"/>
                  <a:pt x="1354" y="915"/>
                  <a:pt x="1354" y="924"/>
                </a:cubicBezTo>
                <a:close/>
                <a:moveTo>
                  <a:pt x="131" y="910"/>
                </a:moveTo>
                <a:cubicBezTo>
                  <a:pt x="141" y="912"/>
                  <a:pt x="148" y="917"/>
                  <a:pt x="158" y="919"/>
                </a:cubicBezTo>
                <a:cubicBezTo>
                  <a:pt x="158" y="911"/>
                  <a:pt x="159" y="901"/>
                  <a:pt x="157" y="894"/>
                </a:cubicBezTo>
                <a:cubicBezTo>
                  <a:pt x="149" y="900"/>
                  <a:pt x="139" y="903"/>
                  <a:pt x="131" y="910"/>
                </a:cubicBezTo>
                <a:close/>
                <a:moveTo>
                  <a:pt x="929" y="998"/>
                </a:moveTo>
                <a:cubicBezTo>
                  <a:pt x="936" y="999"/>
                  <a:pt x="939" y="996"/>
                  <a:pt x="945" y="997"/>
                </a:cubicBezTo>
                <a:cubicBezTo>
                  <a:pt x="947" y="964"/>
                  <a:pt x="945" y="928"/>
                  <a:pt x="944" y="895"/>
                </a:cubicBezTo>
                <a:cubicBezTo>
                  <a:pt x="941" y="931"/>
                  <a:pt x="935" y="964"/>
                  <a:pt x="929" y="998"/>
                </a:cubicBezTo>
                <a:close/>
                <a:moveTo>
                  <a:pt x="98" y="897"/>
                </a:moveTo>
                <a:cubicBezTo>
                  <a:pt x="99" y="906"/>
                  <a:pt x="103" y="913"/>
                  <a:pt x="104" y="922"/>
                </a:cubicBezTo>
                <a:cubicBezTo>
                  <a:pt x="112" y="918"/>
                  <a:pt x="119" y="915"/>
                  <a:pt x="125" y="909"/>
                </a:cubicBezTo>
                <a:cubicBezTo>
                  <a:pt x="115" y="906"/>
                  <a:pt x="107" y="900"/>
                  <a:pt x="98" y="897"/>
                </a:cubicBezTo>
                <a:moveTo>
                  <a:pt x="98" y="897"/>
                </a:moveTo>
                <a:cubicBezTo>
                  <a:pt x="97" y="896"/>
                  <a:pt x="97" y="897"/>
                  <a:pt x="98" y="897"/>
                </a:cubicBezTo>
                <a:moveTo>
                  <a:pt x="128" y="911"/>
                </a:moveTo>
                <a:cubicBezTo>
                  <a:pt x="121" y="916"/>
                  <a:pt x="111" y="919"/>
                  <a:pt x="106" y="927"/>
                </a:cubicBezTo>
                <a:cubicBezTo>
                  <a:pt x="126" y="981"/>
                  <a:pt x="148" y="1032"/>
                  <a:pt x="176" y="1078"/>
                </a:cubicBezTo>
                <a:cubicBezTo>
                  <a:pt x="166" y="1030"/>
                  <a:pt x="160" y="978"/>
                  <a:pt x="158" y="922"/>
                </a:cubicBezTo>
                <a:cubicBezTo>
                  <a:pt x="148" y="919"/>
                  <a:pt x="138" y="915"/>
                  <a:pt x="128" y="911"/>
                </a:cubicBezTo>
                <a:close/>
                <a:moveTo>
                  <a:pt x="1396" y="911"/>
                </a:moveTo>
                <a:cubicBezTo>
                  <a:pt x="1381" y="916"/>
                  <a:pt x="1367" y="923"/>
                  <a:pt x="1351" y="927"/>
                </a:cubicBezTo>
                <a:cubicBezTo>
                  <a:pt x="1341" y="957"/>
                  <a:pt x="1330" y="985"/>
                  <a:pt x="1317" y="1011"/>
                </a:cubicBezTo>
                <a:cubicBezTo>
                  <a:pt x="1313" y="1047"/>
                  <a:pt x="1308" y="1080"/>
                  <a:pt x="1301" y="1111"/>
                </a:cubicBezTo>
                <a:cubicBezTo>
                  <a:pt x="1314" y="1119"/>
                  <a:pt x="1324" y="1130"/>
                  <a:pt x="1336" y="1139"/>
                </a:cubicBezTo>
                <a:cubicBezTo>
                  <a:pt x="1376" y="1079"/>
                  <a:pt x="1414" y="1018"/>
                  <a:pt x="1437" y="941"/>
                </a:cubicBezTo>
                <a:cubicBezTo>
                  <a:pt x="1425" y="929"/>
                  <a:pt x="1410" y="920"/>
                  <a:pt x="1396" y="911"/>
                </a:cubicBezTo>
                <a:close/>
                <a:moveTo>
                  <a:pt x="161" y="927"/>
                </a:moveTo>
                <a:cubicBezTo>
                  <a:pt x="163" y="985"/>
                  <a:pt x="170" y="1038"/>
                  <a:pt x="181" y="1087"/>
                </a:cubicBezTo>
                <a:cubicBezTo>
                  <a:pt x="190" y="1099"/>
                  <a:pt x="197" y="1113"/>
                  <a:pt x="206" y="1125"/>
                </a:cubicBezTo>
                <a:cubicBezTo>
                  <a:pt x="227" y="1107"/>
                  <a:pt x="251" y="1093"/>
                  <a:pt x="277" y="1081"/>
                </a:cubicBezTo>
                <a:cubicBezTo>
                  <a:pt x="255" y="1036"/>
                  <a:pt x="231" y="992"/>
                  <a:pt x="214" y="940"/>
                </a:cubicBezTo>
                <a:cubicBezTo>
                  <a:pt x="195" y="936"/>
                  <a:pt x="179" y="929"/>
                  <a:pt x="161" y="924"/>
                </a:cubicBezTo>
                <a:cubicBezTo>
                  <a:pt x="161" y="925"/>
                  <a:pt x="161" y="926"/>
                  <a:pt x="161" y="927"/>
                </a:cubicBezTo>
                <a:close/>
                <a:moveTo>
                  <a:pt x="66" y="965"/>
                </a:moveTo>
                <a:cubicBezTo>
                  <a:pt x="64" y="977"/>
                  <a:pt x="71" y="992"/>
                  <a:pt x="74" y="1005"/>
                </a:cubicBezTo>
                <a:cubicBezTo>
                  <a:pt x="77" y="1019"/>
                  <a:pt x="78" y="1032"/>
                  <a:pt x="82" y="1043"/>
                </a:cubicBezTo>
                <a:cubicBezTo>
                  <a:pt x="93" y="1070"/>
                  <a:pt x="112" y="1092"/>
                  <a:pt x="122" y="1112"/>
                </a:cubicBezTo>
                <a:cubicBezTo>
                  <a:pt x="142" y="1123"/>
                  <a:pt x="164" y="1137"/>
                  <a:pt x="186" y="1144"/>
                </a:cubicBezTo>
                <a:cubicBezTo>
                  <a:pt x="195" y="1137"/>
                  <a:pt x="189" y="1127"/>
                  <a:pt x="186" y="1118"/>
                </a:cubicBezTo>
                <a:cubicBezTo>
                  <a:pt x="183" y="1108"/>
                  <a:pt x="181" y="1097"/>
                  <a:pt x="179" y="1087"/>
                </a:cubicBezTo>
                <a:cubicBezTo>
                  <a:pt x="149" y="1039"/>
                  <a:pt x="124" y="986"/>
                  <a:pt x="104" y="928"/>
                </a:cubicBezTo>
                <a:cubicBezTo>
                  <a:pt x="104" y="927"/>
                  <a:pt x="104" y="927"/>
                  <a:pt x="103" y="927"/>
                </a:cubicBezTo>
                <a:cubicBezTo>
                  <a:pt x="95" y="937"/>
                  <a:pt x="68" y="952"/>
                  <a:pt x="66" y="965"/>
                </a:cubicBezTo>
                <a:close/>
                <a:moveTo>
                  <a:pt x="1322" y="936"/>
                </a:moveTo>
                <a:cubicBezTo>
                  <a:pt x="1322" y="959"/>
                  <a:pt x="1319" y="983"/>
                  <a:pt x="1319" y="1003"/>
                </a:cubicBezTo>
                <a:cubicBezTo>
                  <a:pt x="1329" y="979"/>
                  <a:pt x="1339" y="954"/>
                  <a:pt x="1349" y="929"/>
                </a:cubicBezTo>
                <a:cubicBezTo>
                  <a:pt x="1339" y="930"/>
                  <a:pt x="1332" y="935"/>
                  <a:pt x="1322" y="936"/>
                </a:cubicBezTo>
                <a:close/>
                <a:moveTo>
                  <a:pt x="1216" y="963"/>
                </a:moveTo>
                <a:cubicBezTo>
                  <a:pt x="1206" y="996"/>
                  <a:pt x="1192" y="1025"/>
                  <a:pt x="1179" y="1055"/>
                </a:cubicBezTo>
                <a:cubicBezTo>
                  <a:pt x="1212" y="1065"/>
                  <a:pt x="1242" y="1078"/>
                  <a:pt x="1271" y="1093"/>
                </a:cubicBezTo>
                <a:cubicBezTo>
                  <a:pt x="1278" y="1080"/>
                  <a:pt x="1286" y="1067"/>
                  <a:pt x="1294" y="1053"/>
                </a:cubicBezTo>
                <a:cubicBezTo>
                  <a:pt x="1300" y="1041"/>
                  <a:pt x="1312" y="1023"/>
                  <a:pt x="1315" y="1010"/>
                </a:cubicBezTo>
                <a:cubicBezTo>
                  <a:pt x="1320" y="988"/>
                  <a:pt x="1316" y="966"/>
                  <a:pt x="1319" y="938"/>
                </a:cubicBezTo>
                <a:cubicBezTo>
                  <a:pt x="1318" y="938"/>
                  <a:pt x="1318" y="938"/>
                  <a:pt x="1317" y="938"/>
                </a:cubicBezTo>
                <a:cubicBezTo>
                  <a:pt x="1285" y="948"/>
                  <a:pt x="1252" y="957"/>
                  <a:pt x="1216" y="963"/>
                </a:cubicBezTo>
                <a:close/>
                <a:moveTo>
                  <a:pt x="280" y="1079"/>
                </a:moveTo>
                <a:cubicBezTo>
                  <a:pt x="293" y="1075"/>
                  <a:pt x="305" y="1068"/>
                  <a:pt x="319" y="1064"/>
                </a:cubicBezTo>
                <a:cubicBezTo>
                  <a:pt x="315" y="1033"/>
                  <a:pt x="314" y="998"/>
                  <a:pt x="313" y="964"/>
                </a:cubicBezTo>
                <a:cubicBezTo>
                  <a:pt x="279" y="958"/>
                  <a:pt x="248" y="950"/>
                  <a:pt x="217" y="941"/>
                </a:cubicBezTo>
                <a:cubicBezTo>
                  <a:pt x="234" y="991"/>
                  <a:pt x="256" y="1036"/>
                  <a:pt x="280" y="1079"/>
                </a:cubicBezTo>
                <a:close/>
                <a:moveTo>
                  <a:pt x="1403" y="1111"/>
                </a:moveTo>
                <a:cubicBezTo>
                  <a:pt x="1431" y="1098"/>
                  <a:pt x="1442" y="1073"/>
                  <a:pt x="1454" y="1045"/>
                </a:cubicBezTo>
                <a:cubicBezTo>
                  <a:pt x="1461" y="1029"/>
                  <a:pt x="1470" y="1013"/>
                  <a:pt x="1474" y="997"/>
                </a:cubicBezTo>
                <a:cubicBezTo>
                  <a:pt x="1468" y="975"/>
                  <a:pt x="1455" y="958"/>
                  <a:pt x="1440" y="944"/>
                </a:cubicBezTo>
                <a:cubicBezTo>
                  <a:pt x="1433" y="1004"/>
                  <a:pt x="1418" y="1062"/>
                  <a:pt x="1403" y="1111"/>
                </a:cubicBezTo>
                <a:close/>
                <a:moveTo>
                  <a:pt x="1491" y="959"/>
                </a:moveTo>
                <a:cubicBezTo>
                  <a:pt x="1492" y="962"/>
                  <a:pt x="1492" y="955"/>
                  <a:pt x="1491" y="959"/>
                </a:cubicBezTo>
                <a:close/>
                <a:moveTo>
                  <a:pt x="1434" y="961"/>
                </a:moveTo>
                <a:cubicBezTo>
                  <a:pt x="1434" y="961"/>
                  <a:pt x="1435" y="962"/>
                  <a:pt x="1434" y="961"/>
                </a:cubicBezTo>
                <a:close/>
                <a:moveTo>
                  <a:pt x="1490" y="963"/>
                </a:moveTo>
                <a:cubicBezTo>
                  <a:pt x="1489" y="963"/>
                  <a:pt x="1489" y="963"/>
                  <a:pt x="1489" y="963"/>
                </a:cubicBezTo>
                <a:cubicBezTo>
                  <a:pt x="1487" y="979"/>
                  <a:pt x="1474" y="992"/>
                  <a:pt x="1479" y="1008"/>
                </a:cubicBezTo>
                <a:cubicBezTo>
                  <a:pt x="1482" y="992"/>
                  <a:pt x="1488" y="980"/>
                  <a:pt x="1490" y="963"/>
                </a:cubicBezTo>
                <a:moveTo>
                  <a:pt x="1490" y="963"/>
                </a:moveTo>
                <a:cubicBezTo>
                  <a:pt x="1493" y="962"/>
                  <a:pt x="1489" y="958"/>
                  <a:pt x="1490" y="963"/>
                </a:cubicBezTo>
                <a:moveTo>
                  <a:pt x="1350" y="1123"/>
                </a:moveTo>
                <a:cubicBezTo>
                  <a:pt x="1346" y="1129"/>
                  <a:pt x="1339" y="1135"/>
                  <a:pt x="1338" y="1144"/>
                </a:cubicBezTo>
                <a:cubicBezTo>
                  <a:pt x="1361" y="1136"/>
                  <a:pt x="1379" y="1125"/>
                  <a:pt x="1398" y="1114"/>
                </a:cubicBezTo>
                <a:cubicBezTo>
                  <a:pt x="1414" y="1068"/>
                  <a:pt x="1429" y="1017"/>
                  <a:pt x="1433" y="963"/>
                </a:cubicBezTo>
                <a:cubicBezTo>
                  <a:pt x="1411" y="1021"/>
                  <a:pt x="1383" y="1076"/>
                  <a:pt x="1350" y="1123"/>
                </a:cubicBezTo>
                <a:close/>
                <a:moveTo>
                  <a:pt x="1213" y="965"/>
                </a:moveTo>
                <a:cubicBezTo>
                  <a:pt x="1195" y="967"/>
                  <a:pt x="1173" y="973"/>
                  <a:pt x="1153" y="976"/>
                </a:cubicBezTo>
                <a:cubicBezTo>
                  <a:pt x="1153" y="1000"/>
                  <a:pt x="1152" y="1023"/>
                  <a:pt x="1150" y="1046"/>
                </a:cubicBezTo>
                <a:cubicBezTo>
                  <a:pt x="1160" y="1048"/>
                  <a:pt x="1167" y="1052"/>
                  <a:pt x="1177" y="1054"/>
                </a:cubicBezTo>
                <a:cubicBezTo>
                  <a:pt x="1190" y="1025"/>
                  <a:pt x="1202" y="996"/>
                  <a:pt x="1213" y="965"/>
                </a:cubicBezTo>
                <a:close/>
                <a:moveTo>
                  <a:pt x="321" y="1062"/>
                </a:moveTo>
                <a:cubicBezTo>
                  <a:pt x="341" y="1057"/>
                  <a:pt x="360" y="1049"/>
                  <a:pt x="380" y="1044"/>
                </a:cubicBezTo>
                <a:cubicBezTo>
                  <a:pt x="370" y="1020"/>
                  <a:pt x="361" y="996"/>
                  <a:pt x="352" y="972"/>
                </a:cubicBezTo>
                <a:cubicBezTo>
                  <a:pt x="339" y="970"/>
                  <a:pt x="328" y="967"/>
                  <a:pt x="316" y="965"/>
                </a:cubicBezTo>
                <a:cubicBezTo>
                  <a:pt x="316" y="999"/>
                  <a:pt x="319" y="1030"/>
                  <a:pt x="321" y="1062"/>
                </a:cubicBezTo>
                <a:close/>
                <a:moveTo>
                  <a:pt x="75" y="1024"/>
                </a:moveTo>
                <a:cubicBezTo>
                  <a:pt x="70" y="1006"/>
                  <a:pt x="68" y="985"/>
                  <a:pt x="62" y="968"/>
                </a:cubicBezTo>
                <a:cubicBezTo>
                  <a:pt x="50" y="986"/>
                  <a:pt x="69" y="1007"/>
                  <a:pt x="75" y="1024"/>
                </a:cubicBezTo>
                <a:close/>
                <a:moveTo>
                  <a:pt x="382" y="1043"/>
                </a:moveTo>
                <a:cubicBezTo>
                  <a:pt x="421" y="1032"/>
                  <a:pt x="463" y="1025"/>
                  <a:pt x="504" y="1016"/>
                </a:cubicBezTo>
                <a:cubicBezTo>
                  <a:pt x="501" y="1009"/>
                  <a:pt x="499" y="1001"/>
                  <a:pt x="497" y="992"/>
                </a:cubicBezTo>
                <a:cubicBezTo>
                  <a:pt x="448" y="988"/>
                  <a:pt x="402" y="981"/>
                  <a:pt x="356" y="973"/>
                </a:cubicBezTo>
                <a:cubicBezTo>
                  <a:pt x="363" y="998"/>
                  <a:pt x="374" y="1019"/>
                  <a:pt x="382" y="1043"/>
                </a:cubicBezTo>
                <a:close/>
                <a:moveTo>
                  <a:pt x="1150" y="976"/>
                </a:moveTo>
                <a:cubicBezTo>
                  <a:pt x="1125" y="981"/>
                  <a:pt x="1099" y="984"/>
                  <a:pt x="1073" y="987"/>
                </a:cubicBezTo>
                <a:cubicBezTo>
                  <a:pt x="1069" y="1000"/>
                  <a:pt x="1065" y="1012"/>
                  <a:pt x="1062" y="1025"/>
                </a:cubicBezTo>
                <a:cubicBezTo>
                  <a:pt x="1092" y="1029"/>
                  <a:pt x="1121" y="1039"/>
                  <a:pt x="1148" y="1044"/>
                </a:cubicBezTo>
                <a:cubicBezTo>
                  <a:pt x="1148" y="1021"/>
                  <a:pt x="1151" y="996"/>
                  <a:pt x="1150" y="976"/>
                </a:cubicBezTo>
                <a:close/>
                <a:moveTo>
                  <a:pt x="95" y="1092"/>
                </a:moveTo>
                <a:cubicBezTo>
                  <a:pt x="95" y="1093"/>
                  <a:pt x="96" y="1092"/>
                  <a:pt x="95" y="1092"/>
                </a:cubicBezTo>
                <a:moveTo>
                  <a:pt x="95" y="1092"/>
                </a:moveTo>
                <a:cubicBezTo>
                  <a:pt x="84" y="1053"/>
                  <a:pt x="70" y="1017"/>
                  <a:pt x="54" y="984"/>
                </a:cubicBezTo>
                <a:cubicBezTo>
                  <a:pt x="36" y="1032"/>
                  <a:pt x="67" y="1071"/>
                  <a:pt x="95" y="1092"/>
                </a:cubicBezTo>
                <a:moveTo>
                  <a:pt x="950" y="1000"/>
                </a:moveTo>
                <a:cubicBezTo>
                  <a:pt x="950" y="1002"/>
                  <a:pt x="950" y="1004"/>
                  <a:pt x="950" y="1007"/>
                </a:cubicBezTo>
                <a:cubicBezTo>
                  <a:pt x="986" y="1013"/>
                  <a:pt x="1024" y="1017"/>
                  <a:pt x="1059" y="1024"/>
                </a:cubicBezTo>
                <a:cubicBezTo>
                  <a:pt x="1063" y="1013"/>
                  <a:pt x="1066" y="1000"/>
                  <a:pt x="1070" y="988"/>
                </a:cubicBezTo>
                <a:cubicBezTo>
                  <a:pt x="1030" y="992"/>
                  <a:pt x="990" y="996"/>
                  <a:pt x="950" y="1000"/>
                </a:cubicBezTo>
                <a:close/>
                <a:moveTo>
                  <a:pt x="508" y="1016"/>
                </a:moveTo>
                <a:cubicBezTo>
                  <a:pt x="508" y="1009"/>
                  <a:pt x="508" y="1001"/>
                  <a:pt x="508" y="994"/>
                </a:cubicBezTo>
                <a:cubicBezTo>
                  <a:pt x="506" y="993"/>
                  <a:pt x="503" y="993"/>
                  <a:pt x="500" y="993"/>
                </a:cubicBezTo>
                <a:cubicBezTo>
                  <a:pt x="502" y="1001"/>
                  <a:pt x="502" y="1011"/>
                  <a:pt x="508" y="1016"/>
                </a:cubicBezTo>
                <a:close/>
                <a:moveTo>
                  <a:pt x="510" y="994"/>
                </a:moveTo>
                <a:cubicBezTo>
                  <a:pt x="511" y="1001"/>
                  <a:pt x="509" y="1011"/>
                  <a:pt x="511" y="1016"/>
                </a:cubicBezTo>
                <a:cubicBezTo>
                  <a:pt x="545" y="1009"/>
                  <a:pt x="584" y="1008"/>
                  <a:pt x="619" y="1002"/>
                </a:cubicBezTo>
                <a:cubicBezTo>
                  <a:pt x="581" y="1001"/>
                  <a:pt x="546" y="997"/>
                  <a:pt x="510" y="994"/>
                </a:cubicBezTo>
                <a:close/>
                <a:moveTo>
                  <a:pt x="684" y="1002"/>
                </a:moveTo>
                <a:cubicBezTo>
                  <a:pt x="696" y="1003"/>
                  <a:pt x="716" y="1005"/>
                  <a:pt x="726" y="1001"/>
                </a:cubicBezTo>
                <a:cubicBezTo>
                  <a:pt x="714" y="999"/>
                  <a:pt x="697" y="1001"/>
                  <a:pt x="684" y="1002"/>
                </a:cubicBezTo>
                <a:close/>
                <a:moveTo>
                  <a:pt x="728" y="1002"/>
                </a:moveTo>
                <a:cubicBezTo>
                  <a:pt x="729" y="1002"/>
                  <a:pt x="729" y="1003"/>
                  <a:pt x="730" y="1003"/>
                </a:cubicBezTo>
                <a:cubicBezTo>
                  <a:pt x="740" y="1004"/>
                  <a:pt x="752" y="1004"/>
                  <a:pt x="763" y="1004"/>
                </a:cubicBezTo>
                <a:cubicBezTo>
                  <a:pt x="770" y="1004"/>
                  <a:pt x="780" y="1006"/>
                  <a:pt x="783" y="1001"/>
                </a:cubicBezTo>
                <a:cubicBezTo>
                  <a:pt x="767" y="1000"/>
                  <a:pt x="743" y="998"/>
                  <a:pt x="728" y="1002"/>
                </a:cubicBezTo>
                <a:close/>
                <a:moveTo>
                  <a:pt x="786" y="1002"/>
                </a:moveTo>
                <a:cubicBezTo>
                  <a:pt x="802" y="1003"/>
                  <a:pt x="826" y="1004"/>
                  <a:pt x="840" y="1001"/>
                </a:cubicBezTo>
                <a:cubicBezTo>
                  <a:pt x="822" y="1003"/>
                  <a:pt x="801" y="997"/>
                  <a:pt x="786" y="1002"/>
                </a:cubicBezTo>
                <a:close/>
                <a:moveTo>
                  <a:pt x="928" y="1005"/>
                </a:moveTo>
                <a:cubicBezTo>
                  <a:pt x="933" y="1006"/>
                  <a:pt x="939" y="1006"/>
                  <a:pt x="945" y="1007"/>
                </a:cubicBezTo>
                <a:cubicBezTo>
                  <a:pt x="945" y="1004"/>
                  <a:pt x="945" y="1002"/>
                  <a:pt x="945" y="1000"/>
                </a:cubicBezTo>
                <a:cubicBezTo>
                  <a:pt x="939" y="1001"/>
                  <a:pt x="929" y="998"/>
                  <a:pt x="928" y="1005"/>
                </a:cubicBezTo>
                <a:close/>
                <a:moveTo>
                  <a:pt x="905" y="1003"/>
                </a:moveTo>
                <a:cubicBezTo>
                  <a:pt x="911" y="1002"/>
                  <a:pt x="924" y="1008"/>
                  <a:pt x="926" y="1002"/>
                </a:cubicBezTo>
                <a:cubicBezTo>
                  <a:pt x="921" y="1001"/>
                  <a:pt x="911" y="1002"/>
                  <a:pt x="905" y="1003"/>
                </a:cubicBezTo>
                <a:close/>
                <a:moveTo>
                  <a:pt x="510" y="1018"/>
                </a:moveTo>
                <a:cubicBezTo>
                  <a:pt x="512" y="1043"/>
                  <a:pt x="518" y="1061"/>
                  <a:pt x="525" y="1080"/>
                </a:cubicBezTo>
                <a:cubicBezTo>
                  <a:pt x="539" y="1124"/>
                  <a:pt x="556" y="1165"/>
                  <a:pt x="573" y="1204"/>
                </a:cubicBezTo>
                <a:cubicBezTo>
                  <a:pt x="605" y="1200"/>
                  <a:pt x="636" y="1195"/>
                  <a:pt x="671" y="1193"/>
                </a:cubicBezTo>
                <a:cubicBezTo>
                  <a:pt x="658" y="1137"/>
                  <a:pt x="651" y="1072"/>
                  <a:pt x="641" y="1014"/>
                </a:cubicBezTo>
                <a:cubicBezTo>
                  <a:pt x="641" y="1011"/>
                  <a:pt x="643" y="1004"/>
                  <a:pt x="637" y="1004"/>
                </a:cubicBezTo>
                <a:cubicBezTo>
                  <a:pt x="594" y="1007"/>
                  <a:pt x="552" y="1012"/>
                  <a:pt x="510" y="1018"/>
                </a:cubicBezTo>
                <a:close/>
                <a:moveTo>
                  <a:pt x="675" y="1192"/>
                </a:moveTo>
                <a:cubicBezTo>
                  <a:pt x="693" y="1192"/>
                  <a:pt x="708" y="1189"/>
                  <a:pt x="726" y="1190"/>
                </a:cubicBezTo>
                <a:cubicBezTo>
                  <a:pt x="727" y="1128"/>
                  <a:pt x="725" y="1068"/>
                  <a:pt x="726" y="1006"/>
                </a:cubicBezTo>
                <a:cubicBezTo>
                  <a:pt x="697" y="1006"/>
                  <a:pt x="672" y="1004"/>
                  <a:pt x="645" y="1004"/>
                </a:cubicBezTo>
                <a:cubicBezTo>
                  <a:pt x="650" y="1067"/>
                  <a:pt x="663" y="1131"/>
                  <a:pt x="675" y="1192"/>
                </a:cubicBezTo>
                <a:close/>
                <a:moveTo>
                  <a:pt x="786" y="1006"/>
                </a:moveTo>
                <a:cubicBezTo>
                  <a:pt x="784" y="1067"/>
                  <a:pt x="782" y="1128"/>
                  <a:pt x="780" y="1189"/>
                </a:cubicBezTo>
                <a:cubicBezTo>
                  <a:pt x="815" y="1190"/>
                  <a:pt x="851" y="1191"/>
                  <a:pt x="883" y="1196"/>
                </a:cubicBezTo>
                <a:cubicBezTo>
                  <a:pt x="899" y="1135"/>
                  <a:pt x="913" y="1072"/>
                  <a:pt x="925" y="1007"/>
                </a:cubicBezTo>
                <a:cubicBezTo>
                  <a:pt x="882" y="1000"/>
                  <a:pt x="834" y="1007"/>
                  <a:pt x="786" y="1006"/>
                </a:cubicBezTo>
                <a:close/>
                <a:moveTo>
                  <a:pt x="1439" y="1083"/>
                </a:moveTo>
                <a:cubicBezTo>
                  <a:pt x="1437" y="1084"/>
                  <a:pt x="1439" y="1084"/>
                  <a:pt x="1439" y="1083"/>
                </a:cubicBezTo>
                <a:moveTo>
                  <a:pt x="1439" y="1083"/>
                </a:moveTo>
                <a:cubicBezTo>
                  <a:pt x="1439" y="1083"/>
                  <a:pt x="1440" y="1083"/>
                  <a:pt x="1440" y="1083"/>
                </a:cubicBezTo>
                <a:cubicBezTo>
                  <a:pt x="1458" y="1065"/>
                  <a:pt x="1478" y="1037"/>
                  <a:pt x="1474" y="1004"/>
                </a:cubicBezTo>
                <a:cubicBezTo>
                  <a:pt x="1465" y="1033"/>
                  <a:pt x="1451" y="1057"/>
                  <a:pt x="1439" y="1083"/>
                </a:cubicBezTo>
                <a:moveTo>
                  <a:pt x="729" y="1190"/>
                </a:moveTo>
                <a:cubicBezTo>
                  <a:pt x="744" y="1188"/>
                  <a:pt x="762" y="1189"/>
                  <a:pt x="777" y="1189"/>
                </a:cubicBezTo>
                <a:cubicBezTo>
                  <a:pt x="780" y="1129"/>
                  <a:pt x="782" y="1067"/>
                  <a:pt x="783" y="1006"/>
                </a:cubicBezTo>
                <a:cubicBezTo>
                  <a:pt x="765" y="1006"/>
                  <a:pt x="747" y="1006"/>
                  <a:pt x="729" y="1006"/>
                </a:cubicBezTo>
                <a:cubicBezTo>
                  <a:pt x="727" y="1066"/>
                  <a:pt x="729" y="1129"/>
                  <a:pt x="729" y="1190"/>
                </a:cubicBezTo>
                <a:close/>
                <a:moveTo>
                  <a:pt x="928" y="1007"/>
                </a:moveTo>
                <a:cubicBezTo>
                  <a:pt x="915" y="1072"/>
                  <a:pt x="903" y="1136"/>
                  <a:pt x="885" y="1196"/>
                </a:cubicBezTo>
                <a:cubicBezTo>
                  <a:pt x="903" y="1197"/>
                  <a:pt x="920" y="1200"/>
                  <a:pt x="937" y="1202"/>
                </a:cubicBezTo>
                <a:cubicBezTo>
                  <a:pt x="941" y="1140"/>
                  <a:pt x="945" y="1077"/>
                  <a:pt x="945" y="1009"/>
                </a:cubicBezTo>
                <a:cubicBezTo>
                  <a:pt x="940" y="1009"/>
                  <a:pt x="934" y="1008"/>
                  <a:pt x="928" y="1007"/>
                </a:cubicBezTo>
                <a:close/>
                <a:moveTo>
                  <a:pt x="951" y="1010"/>
                </a:moveTo>
                <a:cubicBezTo>
                  <a:pt x="947" y="1074"/>
                  <a:pt x="947" y="1142"/>
                  <a:pt x="941" y="1203"/>
                </a:cubicBezTo>
                <a:cubicBezTo>
                  <a:pt x="955" y="1205"/>
                  <a:pt x="968" y="1208"/>
                  <a:pt x="981" y="1211"/>
                </a:cubicBezTo>
                <a:cubicBezTo>
                  <a:pt x="1010" y="1153"/>
                  <a:pt x="1037" y="1093"/>
                  <a:pt x="1058" y="1026"/>
                </a:cubicBezTo>
                <a:cubicBezTo>
                  <a:pt x="1022" y="1020"/>
                  <a:pt x="989" y="1013"/>
                  <a:pt x="951" y="1010"/>
                </a:cubicBezTo>
                <a:close/>
                <a:moveTo>
                  <a:pt x="507" y="1020"/>
                </a:moveTo>
                <a:cubicBezTo>
                  <a:pt x="508" y="1024"/>
                  <a:pt x="508" y="1016"/>
                  <a:pt x="507" y="1020"/>
                </a:cubicBezTo>
                <a:close/>
                <a:moveTo>
                  <a:pt x="384" y="1045"/>
                </a:moveTo>
                <a:cubicBezTo>
                  <a:pt x="411" y="1107"/>
                  <a:pt x="441" y="1167"/>
                  <a:pt x="479" y="1218"/>
                </a:cubicBezTo>
                <a:cubicBezTo>
                  <a:pt x="493" y="1223"/>
                  <a:pt x="508" y="1219"/>
                  <a:pt x="522" y="1216"/>
                </a:cubicBezTo>
                <a:cubicBezTo>
                  <a:pt x="517" y="1173"/>
                  <a:pt x="513" y="1126"/>
                  <a:pt x="510" y="1081"/>
                </a:cubicBezTo>
                <a:cubicBezTo>
                  <a:pt x="509" y="1066"/>
                  <a:pt x="511" y="1049"/>
                  <a:pt x="509" y="1034"/>
                </a:cubicBezTo>
                <a:cubicBezTo>
                  <a:pt x="508" y="1030"/>
                  <a:pt x="506" y="1023"/>
                  <a:pt x="502" y="1020"/>
                </a:cubicBezTo>
                <a:cubicBezTo>
                  <a:pt x="460" y="1026"/>
                  <a:pt x="422" y="1036"/>
                  <a:pt x="384" y="1045"/>
                </a:cubicBezTo>
                <a:close/>
                <a:moveTo>
                  <a:pt x="1274" y="1095"/>
                </a:moveTo>
                <a:cubicBezTo>
                  <a:pt x="1283" y="1099"/>
                  <a:pt x="1290" y="1105"/>
                  <a:pt x="1299" y="1109"/>
                </a:cubicBezTo>
                <a:cubicBezTo>
                  <a:pt x="1304" y="1081"/>
                  <a:pt x="1312" y="1050"/>
                  <a:pt x="1312" y="1021"/>
                </a:cubicBezTo>
                <a:cubicBezTo>
                  <a:pt x="1301" y="1047"/>
                  <a:pt x="1286" y="1070"/>
                  <a:pt x="1274" y="1095"/>
                </a:cubicBezTo>
                <a:close/>
                <a:moveTo>
                  <a:pt x="508" y="1025"/>
                </a:moveTo>
                <a:cubicBezTo>
                  <a:pt x="507" y="1024"/>
                  <a:pt x="508" y="1025"/>
                  <a:pt x="508" y="1025"/>
                </a:cubicBezTo>
                <a:close/>
                <a:moveTo>
                  <a:pt x="75" y="1026"/>
                </a:moveTo>
                <a:cubicBezTo>
                  <a:pt x="75" y="1026"/>
                  <a:pt x="74" y="1025"/>
                  <a:pt x="75" y="1026"/>
                </a:cubicBezTo>
                <a:close/>
                <a:moveTo>
                  <a:pt x="1062" y="1027"/>
                </a:moveTo>
                <a:cubicBezTo>
                  <a:pt x="1038" y="1091"/>
                  <a:pt x="1014" y="1154"/>
                  <a:pt x="984" y="1211"/>
                </a:cubicBezTo>
                <a:cubicBezTo>
                  <a:pt x="1013" y="1223"/>
                  <a:pt x="1049" y="1219"/>
                  <a:pt x="1083" y="1213"/>
                </a:cubicBezTo>
                <a:cubicBezTo>
                  <a:pt x="1092" y="1199"/>
                  <a:pt x="1103" y="1185"/>
                  <a:pt x="1112" y="1170"/>
                </a:cubicBezTo>
                <a:cubicBezTo>
                  <a:pt x="1121" y="1156"/>
                  <a:pt x="1134" y="1140"/>
                  <a:pt x="1139" y="1124"/>
                </a:cubicBezTo>
                <a:cubicBezTo>
                  <a:pt x="1146" y="1101"/>
                  <a:pt x="1143" y="1075"/>
                  <a:pt x="1147" y="1047"/>
                </a:cubicBezTo>
                <a:cubicBezTo>
                  <a:pt x="1119" y="1040"/>
                  <a:pt x="1091" y="1033"/>
                  <a:pt x="1062" y="1027"/>
                </a:cubicBezTo>
                <a:close/>
                <a:moveTo>
                  <a:pt x="526" y="1215"/>
                </a:moveTo>
                <a:cubicBezTo>
                  <a:pt x="539" y="1211"/>
                  <a:pt x="555" y="1208"/>
                  <a:pt x="570" y="1205"/>
                </a:cubicBezTo>
                <a:cubicBezTo>
                  <a:pt x="548" y="1154"/>
                  <a:pt x="529" y="1101"/>
                  <a:pt x="511" y="1046"/>
                </a:cubicBezTo>
                <a:cubicBezTo>
                  <a:pt x="514" y="1104"/>
                  <a:pt x="518" y="1162"/>
                  <a:pt x="526" y="1215"/>
                </a:cubicBezTo>
                <a:close/>
                <a:moveTo>
                  <a:pt x="322" y="1065"/>
                </a:moveTo>
                <a:cubicBezTo>
                  <a:pt x="325" y="1103"/>
                  <a:pt x="332" y="1137"/>
                  <a:pt x="339" y="1171"/>
                </a:cubicBezTo>
                <a:cubicBezTo>
                  <a:pt x="345" y="1180"/>
                  <a:pt x="353" y="1188"/>
                  <a:pt x="359" y="1198"/>
                </a:cubicBezTo>
                <a:cubicBezTo>
                  <a:pt x="396" y="1205"/>
                  <a:pt x="436" y="1213"/>
                  <a:pt x="474" y="1217"/>
                </a:cubicBezTo>
                <a:cubicBezTo>
                  <a:pt x="441" y="1168"/>
                  <a:pt x="410" y="1113"/>
                  <a:pt x="386" y="1057"/>
                </a:cubicBezTo>
                <a:cubicBezTo>
                  <a:pt x="384" y="1054"/>
                  <a:pt x="384" y="1048"/>
                  <a:pt x="379" y="1047"/>
                </a:cubicBezTo>
                <a:cubicBezTo>
                  <a:pt x="359" y="1052"/>
                  <a:pt x="341" y="1059"/>
                  <a:pt x="322" y="1065"/>
                </a:cubicBezTo>
                <a:close/>
                <a:moveTo>
                  <a:pt x="1144" y="1118"/>
                </a:moveTo>
                <a:cubicBezTo>
                  <a:pt x="1154" y="1097"/>
                  <a:pt x="1166" y="1078"/>
                  <a:pt x="1175" y="1055"/>
                </a:cubicBezTo>
                <a:cubicBezTo>
                  <a:pt x="1166" y="1054"/>
                  <a:pt x="1159" y="1050"/>
                  <a:pt x="1150" y="1049"/>
                </a:cubicBezTo>
                <a:cubicBezTo>
                  <a:pt x="1149" y="1072"/>
                  <a:pt x="1144" y="1097"/>
                  <a:pt x="1144" y="1118"/>
                </a:cubicBezTo>
                <a:close/>
                <a:moveTo>
                  <a:pt x="87" y="1057"/>
                </a:moveTo>
                <a:cubicBezTo>
                  <a:pt x="94" y="1077"/>
                  <a:pt x="96" y="1100"/>
                  <a:pt x="115" y="1107"/>
                </a:cubicBezTo>
                <a:cubicBezTo>
                  <a:pt x="106" y="1091"/>
                  <a:pt x="96" y="1074"/>
                  <a:pt x="87" y="1057"/>
                </a:cubicBezTo>
                <a:moveTo>
                  <a:pt x="87" y="1057"/>
                </a:moveTo>
                <a:cubicBezTo>
                  <a:pt x="88" y="1053"/>
                  <a:pt x="84" y="1057"/>
                  <a:pt x="87" y="1057"/>
                </a:cubicBezTo>
                <a:moveTo>
                  <a:pt x="1177" y="1057"/>
                </a:moveTo>
                <a:cubicBezTo>
                  <a:pt x="1172" y="1069"/>
                  <a:pt x="1167" y="1081"/>
                  <a:pt x="1160" y="1093"/>
                </a:cubicBezTo>
                <a:cubicBezTo>
                  <a:pt x="1155" y="1103"/>
                  <a:pt x="1146" y="1113"/>
                  <a:pt x="1142" y="1125"/>
                </a:cubicBezTo>
                <a:cubicBezTo>
                  <a:pt x="1138" y="1137"/>
                  <a:pt x="1139" y="1152"/>
                  <a:pt x="1136" y="1165"/>
                </a:cubicBezTo>
                <a:cubicBezTo>
                  <a:pt x="1134" y="1178"/>
                  <a:pt x="1131" y="1190"/>
                  <a:pt x="1129" y="1204"/>
                </a:cubicBezTo>
                <a:cubicBezTo>
                  <a:pt x="1155" y="1201"/>
                  <a:pt x="1179" y="1194"/>
                  <a:pt x="1204" y="1189"/>
                </a:cubicBezTo>
                <a:cubicBezTo>
                  <a:pt x="1227" y="1159"/>
                  <a:pt x="1250" y="1129"/>
                  <a:pt x="1269" y="1095"/>
                </a:cubicBezTo>
                <a:cubicBezTo>
                  <a:pt x="1240" y="1080"/>
                  <a:pt x="1211" y="1066"/>
                  <a:pt x="1177" y="1057"/>
                </a:cubicBezTo>
                <a:close/>
                <a:moveTo>
                  <a:pt x="64" y="1065"/>
                </a:moveTo>
                <a:cubicBezTo>
                  <a:pt x="88" y="1121"/>
                  <a:pt x="118" y="1171"/>
                  <a:pt x="154" y="1215"/>
                </a:cubicBezTo>
                <a:moveTo>
                  <a:pt x="154" y="1215"/>
                </a:moveTo>
                <a:cubicBezTo>
                  <a:pt x="154" y="1216"/>
                  <a:pt x="155" y="1216"/>
                  <a:pt x="155" y="1216"/>
                </a:cubicBezTo>
                <a:moveTo>
                  <a:pt x="155" y="1216"/>
                </a:moveTo>
                <a:cubicBezTo>
                  <a:pt x="155" y="1217"/>
                  <a:pt x="155" y="1218"/>
                  <a:pt x="156" y="1218"/>
                </a:cubicBezTo>
                <a:moveTo>
                  <a:pt x="156" y="1218"/>
                </a:moveTo>
                <a:cubicBezTo>
                  <a:pt x="156" y="1219"/>
                  <a:pt x="157" y="1219"/>
                  <a:pt x="157" y="1219"/>
                </a:cubicBezTo>
                <a:moveTo>
                  <a:pt x="157" y="1219"/>
                </a:moveTo>
                <a:cubicBezTo>
                  <a:pt x="158" y="1220"/>
                  <a:pt x="158" y="1219"/>
                  <a:pt x="157" y="1219"/>
                </a:cubicBezTo>
                <a:moveTo>
                  <a:pt x="157" y="1219"/>
                </a:moveTo>
                <a:cubicBezTo>
                  <a:pt x="157" y="1218"/>
                  <a:pt x="157" y="1218"/>
                  <a:pt x="156" y="1218"/>
                </a:cubicBezTo>
                <a:moveTo>
                  <a:pt x="156" y="1218"/>
                </a:moveTo>
                <a:cubicBezTo>
                  <a:pt x="156" y="1217"/>
                  <a:pt x="156" y="1216"/>
                  <a:pt x="155" y="1216"/>
                </a:cubicBezTo>
                <a:moveTo>
                  <a:pt x="155" y="1216"/>
                </a:moveTo>
                <a:cubicBezTo>
                  <a:pt x="155" y="1215"/>
                  <a:pt x="155" y="1215"/>
                  <a:pt x="154" y="1215"/>
                </a:cubicBezTo>
                <a:moveTo>
                  <a:pt x="154" y="1215"/>
                </a:moveTo>
                <a:cubicBezTo>
                  <a:pt x="134" y="1178"/>
                  <a:pt x="113" y="1142"/>
                  <a:pt x="99" y="1099"/>
                </a:cubicBezTo>
                <a:cubicBezTo>
                  <a:pt x="85" y="1089"/>
                  <a:pt x="75" y="1077"/>
                  <a:pt x="64" y="1065"/>
                </a:cubicBezTo>
                <a:moveTo>
                  <a:pt x="64" y="1065"/>
                </a:moveTo>
                <a:cubicBezTo>
                  <a:pt x="63" y="1064"/>
                  <a:pt x="63" y="1065"/>
                  <a:pt x="64" y="1065"/>
                </a:cubicBezTo>
                <a:moveTo>
                  <a:pt x="282" y="1081"/>
                </a:moveTo>
                <a:cubicBezTo>
                  <a:pt x="297" y="1111"/>
                  <a:pt x="315" y="1138"/>
                  <a:pt x="335" y="1164"/>
                </a:cubicBezTo>
                <a:cubicBezTo>
                  <a:pt x="327" y="1133"/>
                  <a:pt x="324" y="1098"/>
                  <a:pt x="318" y="1066"/>
                </a:cubicBezTo>
                <a:cubicBezTo>
                  <a:pt x="307" y="1072"/>
                  <a:pt x="294" y="1076"/>
                  <a:pt x="282" y="1081"/>
                </a:cubicBezTo>
                <a:close/>
                <a:moveTo>
                  <a:pt x="1457" y="1068"/>
                </a:moveTo>
                <a:cubicBezTo>
                  <a:pt x="1458" y="1069"/>
                  <a:pt x="1457" y="1068"/>
                  <a:pt x="1457" y="1068"/>
                </a:cubicBezTo>
                <a:close/>
                <a:moveTo>
                  <a:pt x="1361" y="1232"/>
                </a:moveTo>
                <a:cubicBezTo>
                  <a:pt x="1360" y="1233"/>
                  <a:pt x="1361" y="1233"/>
                  <a:pt x="1361" y="1232"/>
                </a:cubicBezTo>
                <a:moveTo>
                  <a:pt x="1361" y="1232"/>
                </a:moveTo>
                <a:cubicBezTo>
                  <a:pt x="1399" y="1185"/>
                  <a:pt x="1434" y="1129"/>
                  <a:pt x="1456" y="1069"/>
                </a:cubicBezTo>
                <a:cubicBezTo>
                  <a:pt x="1450" y="1078"/>
                  <a:pt x="1442" y="1085"/>
                  <a:pt x="1433" y="1092"/>
                </a:cubicBezTo>
                <a:cubicBezTo>
                  <a:pt x="1414" y="1130"/>
                  <a:pt x="1388" y="1162"/>
                  <a:pt x="1365" y="1196"/>
                </a:cubicBezTo>
                <a:cubicBezTo>
                  <a:pt x="1367" y="1209"/>
                  <a:pt x="1364" y="1221"/>
                  <a:pt x="1361" y="1232"/>
                </a:cubicBezTo>
                <a:moveTo>
                  <a:pt x="341" y="1193"/>
                </a:moveTo>
                <a:cubicBezTo>
                  <a:pt x="341" y="1194"/>
                  <a:pt x="342" y="1193"/>
                  <a:pt x="341" y="1193"/>
                </a:cubicBezTo>
                <a:moveTo>
                  <a:pt x="341" y="1193"/>
                </a:moveTo>
                <a:cubicBezTo>
                  <a:pt x="340" y="1185"/>
                  <a:pt x="337" y="1179"/>
                  <a:pt x="337" y="1172"/>
                </a:cubicBezTo>
                <a:cubicBezTo>
                  <a:pt x="315" y="1144"/>
                  <a:pt x="298" y="1113"/>
                  <a:pt x="278" y="1083"/>
                </a:cubicBezTo>
                <a:cubicBezTo>
                  <a:pt x="261" y="1092"/>
                  <a:pt x="240" y="1102"/>
                  <a:pt x="222" y="1114"/>
                </a:cubicBezTo>
                <a:cubicBezTo>
                  <a:pt x="220" y="1116"/>
                  <a:pt x="207" y="1125"/>
                  <a:pt x="207" y="1127"/>
                </a:cubicBezTo>
                <a:cubicBezTo>
                  <a:pt x="207" y="1129"/>
                  <a:pt x="219" y="1144"/>
                  <a:pt x="221" y="1146"/>
                </a:cubicBezTo>
                <a:cubicBezTo>
                  <a:pt x="226" y="1153"/>
                  <a:pt x="230" y="1157"/>
                  <a:pt x="234" y="1164"/>
                </a:cubicBezTo>
                <a:cubicBezTo>
                  <a:pt x="269" y="1174"/>
                  <a:pt x="303" y="1186"/>
                  <a:pt x="341" y="1193"/>
                </a:cubicBezTo>
                <a:moveTo>
                  <a:pt x="183" y="1096"/>
                </a:moveTo>
                <a:cubicBezTo>
                  <a:pt x="183" y="1095"/>
                  <a:pt x="184" y="1096"/>
                  <a:pt x="183" y="1096"/>
                </a:cubicBezTo>
                <a:close/>
                <a:moveTo>
                  <a:pt x="195" y="1134"/>
                </a:moveTo>
                <a:cubicBezTo>
                  <a:pt x="197" y="1130"/>
                  <a:pt x="202" y="1130"/>
                  <a:pt x="203" y="1125"/>
                </a:cubicBezTo>
                <a:cubicBezTo>
                  <a:pt x="196" y="1116"/>
                  <a:pt x="191" y="1106"/>
                  <a:pt x="184" y="1097"/>
                </a:cubicBezTo>
                <a:cubicBezTo>
                  <a:pt x="187" y="1110"/>
                  <a:pt x="190" y="1123"/>
                  <a:pt x="195" y="1134"/>
                </a:cubicBezTo>
                <a:close/>
                <a:moveTo>
                  <a:pt x="1271" y="1097"/>
                </a:moveTo>
                <a:cubicBezTo>
                  <a:pt x="1271" y="1098"/>
                  <a:pt x="1270" y="1099"/>
                  <a:pt x="1270" y="1100"/>
                </a:cubicBezTo>
                <a:cubicBezTo>
                  <a:pt x="1254" y="1126"/>
                  <a:pt x="1234" y="1154"/>
                  <a:pt x="1216" y="1177"/>
                </a:cubicBezTo>
                <a:cubicBezTo>
                  <a:pt x="1214" y="1180"/>
                  <a:pt x="1210" y="1183"/>
                  <a:pt x="1210" y="1187"/>
                </a:cubicBezTo>
                <a:cubicBezTo>
                  <a:pt x="1235" y="1180"/>
                  <a:pt x="1261" y="1174"/>
                  <a:pt x="1284" y="1165"/>
                </a:cubicBezTo>
                <a:cubicBezTo>
                  <a:pt x="1289" y="1147"/>
                  <a:pt x="1294" y="1131"/>
                  <a:pt x="1298" y="1112"/>
                </a:cubicBezTo>
                <a:cubicBezTo>
                  <a:pt x="1289" y="1107"/>
                  <a:pt x="1281" y="1100"/>
                  <a:pt x="1271" y="1097"/>
                </a:cubicBezTo>
                <a:close/>
                <a:moveTo>
                  <a:pt x="1426" y="1099"/>
                </a:moveTo>
                <a:cubicBezTo>
                  <a:pt x="1417" y="1104"/>
                  <a:pt x="1408" y="1111"/>
                  <a:pt x="1399" y="1117"/>
                </a:cubicBezTo>
                <a:cubicBezTo>
                  <a:pt x="1394" y="1137"/>
                  <a:pt x="1385" y="1154"/>
                  <a:pt x="1377" y="1173"/>
                </a:cubicBezTo>
                <a:moveTo>
                  <a:pt x="1377" y="1173"/>
                </a:moveTo>
                <a:cubicBezTo>
                  <a:pt x="1376" y="1173"/>
                  <a:pt x="1377" y="1174"/>
                  <a:pt x="1376" y="1175"/>
                </a:cubicBezTo>
                <a:moveTo>
                  <a:pt x="1376" y="1175"/>
                </a:moveTo>
                <a:cubicBezTo>
                  <a:pt x="1375" y="1175"/>
                  <a:pt x="1377" y="1176"/>
                  <a:pt x="1376" y="1175"/>
                </a:cubicBezTo>
                <a:moveTo>
                  <a:pt x="1376" y="1175"/>
                </a:moveTo>
                <a:cubicBezTo>
                  <a:pt x="1377" y="1174"/>
                  <a:pt x="1377" y="1173"/>
                  <a:pt x="1377" y="1173"/>
                </a:cubicBezTo>
                <a:moveTo>
                  <a:pt x="1377" y="1173"/>
                </a:moveTo>
                <a:cubicBezTo>
                  <a:pt x="1396" y="1150"/>
                  <a:pt x="1412" y="1125"/>
                  <a:pt x="1426" y="1099"/>
                </a:cubicBezTo>
                <a:moveTo>
                  <a:pt x="1426" y="1099"/>
                </a:moveTo>
                <a:cubicBezTo>
                  <a:pt x="1428" y="1098"/>
                  <a:pt x="1426" y="1098"/>
                  <a:pt x="1426" y="1099"/>
                </a:cubicBezTo>
                <a:moveTo>
                  <a:pt x="159" y="1216"/>
                </a:moveTo>
                <a:cubicBezTo>
                  <a:pt x="156" y="1201"/>
                  <a:pt x="160" y="1188"/>
                  <a:pt x="164" y="1176"/>
                </a:cubicBezTo>
                <a:cubicBezTo>
                  <a:pt x="148" y="1157"/>
                  <a:pt x="133" y="1136"/>
                  <a:pt x="120" y="1113"/>
                </a:cubicBezTo>
                <a:cubicBezTo>
                  <a:pt x="113" y="1111"/>
                  <a:pt x="109" y="1105"/>
                  <a:pt x="102" y="1103"/>
                </a:cubicBezTo>
                <a:cubicBezTo>
                  <a:pt x="118" y="1144"/>
                  <a:pt x="137" y="1181"/>
                  <a:pt x="159" y="1216"/>
                </a:cubicBezTo>
                <a:close/>
                <a:moveTo>
                  <a:pt x="1287" y="1164"/>
                </a:moveTo>
                <a:cubicBezTo>
                  <a:pt x="1303" y="1157"/>
                  <a:pt x="1323" y="1155"/>
                  <a:pt x="1333" y="1143"/>
                </a:cubicBezTo>
                <a:cubicBezTo>
                  <a:pt x="1325" y="1131"/>
                  <a:pt x="1312" y="1123"/>
                  <a:pt x="1301" y="1114"/>
                </a:cubicBezTo>
                <a:cubicBezTo>
                  <a:pt x="1296" y="1131"/>
                  <a:pt x="1292" y="1148"/>
                  <a:pt x="1287" y="1164"/>
                </a:cubicBezTo>
                <a:close/>
                <a:moveTo>
                  <a:pt x="126" y="1118"/>
                </a:moveTo>
                <a:cubicBezTo>
                  <a:pt x="138" y="1138"/>
                  <a:pt x="150" y="1157"/>
                  <a:pt x="166" y="1174"/>
                </a:cubicBezTo>
                <a:cubicBezTo>
                  <a:pt x="169" y="1162"/>
                  <a:pt x="177" y="1155"/>
                  <a:pt x="182" y="1146"/>
                </a:cubicBezTo>
                <a:cubicBezTo>
                  <a:pt x="161" y="1138"/>
                  <a:pt x="144" y="1127"/>
                  <a:pt x="126" y="1118"/>
                </a:cubicBezTo>
                <a:moveTo>
                  <a:pt x="126" y="1118"/>
                </a:moveTo>
                <a:cubicBezTo>
                  <a:pt x="125" y="1116"/>
                  <a:pt x="124" y="1118"/>
                  <a:pt x="126" y="1118"/>
                </a:cubicBezTo>
                <a:moveTo>
                  <a:pt x="1342" y="1146"/>
                </a:moveTo>
                <a:cubicBezTo>
                  <a:pt x="1351" y="1159"/>
                  <a:pt x="1360" y="1173"/>
                  <a:pt x="1365" y="1190"/>
                </a:cubicBezTo>
                <a:cubicBezTo>
                  <a:pt x="1377" y="1168"/>
                  <a:pt x="1387" y="1145"/>
                  <a:pt x="1396" y="1120"/>
                </a:cubicBezTo>
                <a:cubicBezTo>
                  <a:pt x="1397" y="1120"/>
                  <a:pt x="1396" y="1119"/>
                  <a:pt x="1395" y="1119"/>
                </a:cubicBezTo>
                <a:cubicBezTo>
                  <a:pt x="1379" y="1129"/>
                  <a:pt x="1361" y="1138"/>
                  <a:pt x="1342" y="1146"/>
                </a:cubicBezTo>
                <a:close/>
                <a:moveTo>
                  <a:pt x="204" y="1128"/>
                </a:moveTo>
                <a:cubicBezTo>
                  <a:pt x="202" y="1133"/>
                  <a:pt x="196" y="1134"/>
                  <a:pt x="195" y="1139"/>
                </a:cubicBezTo>
                <a:cubicBezTo>
                  <a:pt x="197" y="1142"/>
                  <a:pt x="198" y="1146"/>
                  <a:pt x="198" y="1151"/>
                </a:cubicBezTo>
                <a:cubicBezTo>
                  <a:pt x="209" y="1153"/>
                  <a:pt x="219" y="1160"/>
                  <a:pt x="229" y="1160"/>
                </a:cubicBezTo>
                <a:cubicBezTo>
                  <a:pt x="220" y="1151"/>
                  <a:pt x="214" y="1138"/>
                  <a:pt x="204" y="1128"/>
                </a:cubicBezTo>
                <a:close/>
                <a:moveTo>
                  <a:pt x="1100" y="1194"/>
                </a:moveTo>
                <a:cubicBezTo>
                  <a:pt x="1095" y="1200"/>
                  <a:pt x="1088" y="1206"/>
                  <a:pt x="1088" y="1212"/>
                </a:cubicBezTo>
                <a:cubicBezTo>
                  <a:pt x="1101" y="1209"/>
                  <a:pt x="1114" y="1208"/>
                  <a:pt x="1126" y="1205"/>
                </a:cubicBezTo>
                <a:cubicBezTo>
                  <a:pt x="1129" y="1181"/>
                  <a:pt x="1137" y="1156"/>
                  <a:pt x="1137" y="1132"/>
                </a:cubicBezTo>
                <a:cubicBezTo>
                  <a:pt x="1126" y="1153"/>
                  <a:pt x="1113" y="1175"/>
                  <a:pt x="1100" y="1194"/>
                </a:cubicBezTo>
                <a:close/>
                <a:moveTo>
                  <a:pt x="187" y="1146"/>
                </a:moveTo>
                <a:cubicBezTo>
                  <a:pt x="190" y="1145"/>
                  <a:pt x="194" y="1150"/>
                  <a:pt x="196" y="1148"/>
                </a:cubicBezTo>
                <a:cubicBezTo>
                  <a:pt x="193" y="1146"/>
                  <a:pt x="194" y="1141"/>
                  <a:pt x="192" y="1140"/>
                </a:cubicBezTo>
                <a:cubicBezTo>
                  <a:pt x="191" y="1142"/>
                  <a:pt x="188" y="1143"/>
                  <a:pt x="187" y="1146"/>
                </a:cubicBezTo>
                <a:close/>
                <a:moveTo>
                  <a:pt x="1333" y="1147"/>
                </a:moveTo>
                <a:cubicBezTo>
                  <a:pt x="1335" y="1147"/>
                  <a:pt x="1336" y="1146"/>
                  <a:pt x="1337" y="1145"/>
                </a:cubicBezTo>
                <a:cubicBezTo>
                  <a:pt x="1335" y="1143"/>
                  <a:pt x="1334" y="1145"/>
                  <a:pt x="1333" y="1147"/>
                </a:cubicBezTo>
                <a:close/>
                <a:moveTo>
                  <a:pt x="241" y="1257"/>
                </a:moveTo>
                <a:cubicBezTo>
                  <a:pt x="241" y="1258"/>
                  <a:pt x="242" y="1257"/>
                  <a:pt x="241" y="1257"/>
                </a:cubicBezTo>
                <a:moveTo>
                  <a:pt x="241" y="1257"/>
                </a:moveTo>
                <a:cubicBezTo>
                  <a:pt x="224" y="1224"/>
                  <a:pt x="209" y="1190"/>
                  <a:pt x="197" y="1152"/>
                </a:cubicBezTo>
                <a:cubicBezTo>
                  <a:pt x="194" y="1150"/>
                  <a:pt x="189" y="1150"/>
                  <a:pt x="187" y="1148"/>
                </a:cubicBezTo>
                <a:cubicBezTo>
                  <a:pt x="177" y="1154"/>
                  <a:pt x="173" y="1166"/>
                  <a:pt x="167" y="1175"/>
                </a:cubicBezTo>
                <a:cubicBezTo>
                  <a:pt x="189" y="1205"/>
                  <a:pt x="214" y="1232"/>
                  <a:pt x="241" y="1257"/>
                </a:cubicBezTo>
                <a:moveTo>
                  <a:pt x="1207" y="1335"/>
                </a:moveTo>
                <a:cubicBezTo>
                  <a:pt x="1206" y="1335"/>
                  <a:pt x="1208" y="1336"/>
                  <a:pt x="1207" y="1335"/>
                </a:cubicBezTo>
                <a:moveTo>
                  <a:pt x="1207" y="1335"/>
                </a:moveTo>
                <a:cubicBezTo>
                  <a:pt x="1267" y="1295"/>
                  <a:pt x="1319" y="1248"/>
                  <a:pt x="1362" y="1192"/>
                </a:cubicBezTo>
                <a:cubicBezTo>
                  <a:pt x="1357" y="1174"/>
                  <a:pt x="1350" y="1158"/>
                  <a:pt x="1337" y="1148"/>
                </a:cubicBezTo>
                <a:cubicBezTo>
                  <a:pt x="1322" y="1158"/>
                  <a:pt x="1312" y="1174"/>
                  <a:pt x="1300" y="1189"/>
                </a:cubicBezTo>
                <a:cubicBezTo>
                  <a:pt x="1294" y="1196"/>
                  <a:pt x="1288" y="1203"/>
                  <a:pt x="1281" y="1210"/>
                </a:cubicBezTo>
                <a:cubicBezTo>
                  <a:pt x="1275" y="1217"/>
                  <a:pt x="1267" y="1223"/>
                  <a:pt x="1263" y="1230"/>
                </a:cubicBezTo>
                <a:cubicBezTo>
                  <a:pt x="1258" y="1239"/>
                  <a:pt x="1255" y="1249"/>
                  <a:pt x="1251" y="1258"/>
                </a:cubicBezTo>
                <a:cubicBezTo>
                  <a:pt x="1237" y="1285"/>
                  <a:pt x="1225" y="1311"/>
                  <a:pt x="1207" y="1335"/>
                </a:cubicBezTo>
                <a:moveTo>
                  <a:pt x="1324" y="1154"/>
                </a:moveTo>
                <a:cubicBezTo>
                  <a:pt x="1310" y="1158"/>
                  <a:pt x="1300" y="1164"/>
                  <a:pt x="1286" y="1167"/>
                </a:cubicBezTo>
                <a:cubicBezTo>
                  <a:pt x="1282" y="1186"/>
                  <a:pt x="1272" y="1204"/>
                  <a:pt x="1269" y="1221"/>
                </a:cubicBezTo>
                <a:cubicBezTo>
                  <a:pt x="1287" y="1199"/>
                  <a:pt x="1307" y="1178"/>
                  <a:pt x="1324" y="1154"/>
                </a:cubicBezTo>
                <a:moveTo>
                  <a:pt x="1324" y="1154"/>
                </a:moveTo>
                <a:cubicBezTo>
                  <a:pt x="1325" y="1154"/>
                  <a:pt x="1324" y="1153"/>
                  <a:pt x="1324" y="1154"/>
                </a:cubicBezTo>
                <a:moveTo>
                  <a:pt x="222" y="1212"/>
                </a:moveTo>
                <a:cubicBezTo>
                  <a:pt x="231" y="1230"/>
                  <a:pt x="237" y="1251"/>
                  <a:pt x="247" y="1264"/>
                </a:cubicBezTo>
                <a:cubicBezTo>
                  <a:pt x="252" y="1270"/>
                  <a:pt x="260" y="1275"/>
                  <a:pt x="267" y="1280"/>
                </a:cubicBezTo>
                <a:cubicBezTo>
                  <a:pt x="287" y="1297"/>
                  <a:pt x="306" y="1314"/>
                  <a:pt x="328" y="1328"/>
                </a:cubicBezTo>
                <a:cubicBezTo>
                  <a:pt x="334" y="1313"/>
                  <a:pt x="344" y="1302"/>
                  <a:pt x="354" y="1291"/>
                </a:cubicBezTo>
                <a:cubicBezTo>
                  <a:pt x="308" y="1254"/>
                  <a:pt x="269" y="1211"/>
                  <a:pt x="232" y="1165"/>
                </a:cubicBezTo>
                <a:cubicBezTo>
                  <a:pt x="220" y="1162"/>
                  <a:pt x="212" y="1157"/>
                  <a:pt x="200" y="1154"/>
                </a:cubicBezTo>
                <a:cubicBezTo>
                  <a:pt x="206" y="1174"/>
                  <a:pt x="214" y="1193"/>
                  <a:pt x="222" y="1212"/>
                </a:cubicBezTo>
                <a:close/>
                <a:moveTo>
                  <a:pt x="356" y="1290"/>
                </a:moveTo>
                <a:cubicBezTo>
                  <a:pt x="359" y="1285"/>
                  <a:pt x="365" y="1284"/>
                  <a:pt x="367" y="1278"/>
                </a:cubicBezTo>
                <a:cubicBezTo>
                  <a:pt x="358" y="1252"/>
                  <a:pt x="349" y="1226"/>
                  <a:pt x="342" y="1197"/>
                </a:cubicBezTo>
                <a:cubicBezTo>
                  <a:pt x="306" y="1189"/>
                  <a:pt x="270" y="1177"/>
                  <a:pt x="238" y="1169"/>
                </a:cubicBezTo>
                <a:cubicBezTo>
                  <a:pt x="274" y="1212"/>
                  <a:pt x="312" y="1254"/>
                  <a:pt x="356" y="1290"/>
                </a:cubicBezTo>
                <a:close/>
                <a:moveTo>
                  <a:pt x="1223" y="1265"/>
                </a:moveTo>
                <a:cubicBezTo>
                  <a:pt x="1235" y="1254"/>
                  <a:pt x="1255" y="1239"/>
                  <a:pt x="1263" y="1225"/>
                </a:cubicBezTo>
                <a:cubicBezTo>
                  <a:pt x="1273" y="1209"/>
                  <a:pt x="1274" y="1190"/>
                  <a:pt x="1282" y="1170"/>
                </a:cubicBezTo>
                <a:cubicBezTo>
                  <a:pt x="1282" y="1169"/>
                  <a:pt x="1282" y="1169"/>
                  <a:pt x="1281" y="1169"/>
                </a:cubicBezTo>
                <a:cubicBezTo>
                  <a:pt x="1257" y="1177"/>
                  <a:pt x="1232" y="1184"/>
                  <a:pt x="1206" y="1191"/>
                </a:cubicBezTo>
                <a:cubicBezTo>
                  <a:pt x="1184" y="1218"/>
                  <a:pt x="1160" y="1242"/>
                  <a:pt x="1137" y="1268"/>
                </a:cubicBezTo>
                <a:cubicBezTo>
                  <a:pt x="1155" y="1276"/>
                  <a:pt x="1167" y="1289"/>
                  <a:pt x="1181" y="1301"/>
                </a:cubicBezTo>
                <a:cubicBezTo>
                  <a:pt x="1195" y="1290"/>
                  <a:pt x="1208" y="1278"/>
                  <a:pt x="1223" y="1265"/>
                </a:cubicBezTo>
                <a:close/>
                <a:moveTo>
                  <a:pt x="344" y="1195"/>
                </a:moveTo>
                <a:cubicBezTo>
                  <a:pt x="349" y="1194"/>
                  <a:pt x="353" y="1198"/>
                  <a:pt x="355" y="1196"/>
                </a:cubicBezTo>
                <a:cubicBezTo>
                  <a:pt x="350" y="1190"/>
                  <a:pt x="346" y="1183"/>
                  <a:pt x="341" y="1178"/>
                </a:cubicBezTo>
                <a:cubicBezTo>
                  <a:pt x="342" y="1184"/>
                  <a:pt x="343" y="1189"/>
                  <a:pt x="344" y="1195"/>
                </a:cubicBezTo>
                <a:close/>
                <a:moveTo>
                  <a:pt x="289" y="1331"/>
                </a:moveTo>
                <a:cubicBezTo>
                  <a:pt x="289" y="1332"/>
                  <a:pt x="290" y="1331"/>
                  <a:pt x="289" y="1331"/>
                </a:cubicBezTo>
                <a:moveTo>
                  <a:pt x="289" y="1331"/>
                </a:moveTo>
                <a:cubicBezTo>
                  <a:pt x="274" y="1310"/>
                  <a:pt x="258" y="1290"/>
                  <a:pt x="246" y="1266"/>
                </a:cubicBezTo>
                <a:cubicBezTo>
                  <a:pt x="216" y="1240"/>
                  <a:pt x="192" y="1209"/>
                  <a:pt x="165" y="1180"/>
                </a:cubicBezTo>
                <a:cubicBezTo>
                  <a:pt x="163" y="1194"/>
                  <a:pt x="158" y="1209"/>
                  <a:pt x="163" y="1223"/>
                </a:cubicBezTo>
                <a:cubicBezTo>
                  <a:pt x="169" y="1238"/>
                  <a:pt x="189" y="1257"/>
                  <a:pt x="203" y="1271"/>
                </a:cubicBezTo>
                <a:cubicBezTo>
                  <a:pt x="217" y="1284"/>
                  <a:pt x="236" y="1304"/>
                  <a:pt x="249" y="1313"/>
                </a:cubicBezTo>
                <a:cubicBezTo>
                  <a:pt x="261" y="1321"/>
                  <a:pt x="278" y="1326"/>
                  <a:pt x="289" y="1331"/>
                </a:cubicBezTo>
                <a:moveTo>
                  <a:pt x="676" y="1195"/>
                </a:moveTo>
                <a:cubicBezTo>
                  <a:pt x="677" y="1209"/>
                  <a:pt x="682" y="1221"/>
                  <a:pt x="683" y="1235"/>
                </a:cubicBezTo>
                <a:cubicBezTo>
                  <a:pt x="697" y="1236"/>
                  <a:pt x="712" y="1236"/>
                  <a:pt x="727" y="1236"/>
                </a:cubicBezTo>
                <a:cubicBezTo>
                  <a:pt x="726" y="1222"/>
                  <a:pt x="730" y="1202"/>
                  <a:pt x="725" y="1192"/>
                </a:cubicBezTo>
                <a:cubicBezTo>
                  <a:pt x="709" y="1193"/>
                  <a:pt x="691" y="1193"/>
                  <a:pt x="676" y="1195"/>
                </a:cubicBezTo>
                <a:close/>
                <a:moveTo>
                  <a:pt x="729" y="1192"/>
                </a:moveTo>
                <a:cubicBezTo>
                  <a:pt x="729" y="1207"/>
                  <a:pt x="731" y="1220"/>
                  <a:pt x="730" y="1236"/>
                </a:cubicBezTo>
                <a:cubicBezTo>
                  <a:pt x="744" y="1238"/>
                  <a:pt x="761" y="1236"/>
                  <a:pt x="775" y="1237"/>
                </a:cubicBezTo>
                <a:cubicBezTo>
                  <a:pt x="777" y="1222"/>
                  <a:pt x="777" y="1207"/>
                  <a:pt x="777" y="1192"/>
                </a:cubicBezTo>
                <a:cubicBezTo>
                  <a:pt x="761" y="1192"/>
                  <a:pt x="745" y="1192"/>
                  <a:pt x="729" y="1192"/>
                </a:cubicBezTo>
                <a:close/>
                <a:moveTo>
                  <a:pt x="780" y="1192"/>
                </a:moveTo>
                <a:cubicBezTo>
                  <a:pt x="779" y="1206"/>
                  <a:pt x="779" y="1222"/>
                  <a:pt x="778" y="1237"/>
                </a:cubicBezTo>
                <a:cubicBezTo>
                  <a:pt x="809" y="1235"/>
                  <a:pt x="841" y="1236"/>
                  <a:pt x="871" y="1234"/>
                </a:cubicBezTo>
                <a:cubicBezTo>
                  <a:pt x="875" y="1222"/>
                  <a:pt x="879" y="1210"/>
                  <a:pt x="882" y="1198"/>
                </a:cubicBezTo>
                <a:cubicBezTo>
                  <a:pt x="849" y="1195"/>
                  <a:pt x="816" y="1192"/>
                  <a:pt x="780" y="1192"/>
                </a:cubicBezTo>
                <a:close/>
                <a:moveTo>
                  <a:pt x="1200" y="1193"/>
                </a:moveTo>
                <a:cubicBezTo>
                  <a:pt x="1176" y="1197"/>
                  <a:pt x="1153" y="1204"/>
                  <a:pt x="1128" y="1207"/>
                </a:cubicBezTo>
                <a:cubicBezTo>
                  <a:pt x="1124" y="1224"/>
                  <a:pt x="1120" y="1239"/>
                  <a:pt x="1116" y="1255"/>
                </a:cubicBezTo>
                <a:cubicBezTo>
                  <a:pt x="1122" y="1258"/>
                  <a:pt x="1128" y="1262"/>
                  <a:pt x="1134" y="1265"/>
                </a:cubicBezTo>
                <a:cubicBezTo>
                  <a:pt x="1158" y="1242"/>
                  <a:pt x="1180" y="1219"/>
                  <a:pt x="1200" y="1193"/>
                </a:cubicBezTo>
                <a:moveTo>
                  <a:pt x="1200" y="1193"/>
                </a:moveTo>
                <a:cubicBezTo>
                  <a:pt x="1201" y="1192"/>
                  <a:pt x="1200" y="1192"/>
                  <a:pt x="1200" y="1193"/>
                </a:cubicBezTo>
                <a:moveTo>
                  <a:pt x="671" y="1195"/>
                </a:moveTo>
                <a:cubicBezTo>
                  <a:pt x="638" y="1198"/>
                  <a:pt x="605" y="1201"/>
                  <a:pt x="575" y="1207"/>
                </a:cubicBezTo>
                <a:cubicBezTo>
                  <a:pt x="578" y="1215"/>
                  <a:pt x="580" y="1224"/>
                  <a:pt x="586" y="1229"/>
                </a:cubicBezTo>
                <a:cubicBezTo>
                  <a:pt x="616" y="1232"/>
                  <a:pt x="650" y="1235"/>
                  <a:pt x="680" y="1234"/>
                </a:cubicBezTo>
                <a:cubicBezTo>
                  <a:pt x="676" y="1222"/>
                  <a:pt x="675" y="1207"/>
                  <a:pt x="671" y="1195"/>
                </a:cubicBezTo>
                <a:close/>
                <a:moveTo>
                  <a:pt x="369" y="1277"/>
                </a:moveTo>
                <a:cubicBezTo>
                  <a:pt x="382" y="1271"/>
                  <a:pt x="394" y="1263"/>
                  <a:pt x="406" y="1255"/>
                </a:cubicBezTo>
                <a:cubicBezTo>
                  <a:pt x="389" y="1237"/>
                  <a:pt x="373" y="1219"/>
                  <a:pt x="358" y="1199"/>
                </a:cubicBezTo>
                <a:cubicBezTo>
                  <a:pt x="353" y="1200"/>
                  <a:pt x="350" y="1197"/>
                  <a:pt x="345" y="1198"/>
                </a:cubicBezTo>
                <a:cubicBezTo>
                  <a:pt x="352" y="1226"/>
                  <a:pt x="361" y="1251"/>
                  <a:pt x="369" y="1277"/>
                </a:cubicBezTo>
                <a:close/>
                <a:moveTo>
                  <a:pt x="884" y="1199"/>
                </a:moveTo>
                <a:cubicBezTo>
                  <a:pt x="882" y="1211"/>
                  <a:pt x="877" y="1221"/>
                  <a:pt x="874" y="1234"/>
                </a:cubicBezTo>
                <a:cubicBezTo>
                  <a:pt x="894" y="1233"/>
                  <a:pt x="914" y="1231"/>
                  <a:pt x="934" y="1230"/>
                </a:cubicBezTo>
                <a:cubicBezTo>
                  <a:pt x="934" y="1221"/>
                  <a:pt x="936" y="1215"/>
                  <a:pt x="936" y="1205"/>
                </a:cubicBezTo>
                <a:cubicBezTo>
                  <a:pt x="919" y="1202"/>
                  <a:pt x="903" y="1199"/>
                  <a:pt x="884" y="1199"/>
                </a:cubicBezTo>
                <a:close/>
                <a:moveTo>
                  <a:pt x="1360" y="1199"/>
                </a:moveTo>
                <a:cubicBezTo>
                  <a:pt x="1360" y="1199"/>
                  <a:pt x="1361" y="1200"/>
                  <a:pt x="1360" y="1199"/>
                </a:cubicBezTo>
                <a:close/>
                <a:moveTo>
                  <a:pt x="363" y="1201"/>
                </a:moveTo>
                <a:cubicBezTo>
                  <a:pt x="378" y="1220"/>
                  <a:pt x="392" y="1239"/>
                  <a:pt x="410" y="1254"/>
                </a:cubicBezTo>
                <a:cubicBezTo>
                  <a:pt x="432" y="1244"/>
                  <a:pt x="454" y="1234"/>
                  <a:pt x="480" y="1227"/>
                </a:cubicBezTo>
                <a:cubicBezTo>
                  <a:pt x="477" y="1217"/>
                  <a:pt x="463" y="1219"/>
                  <a:pt x="454" y="1218"/>
                </a:cubicBezTo>
                <a:cubicBezTo>
                  <a:pt x="424" y="1213"/>
                  <a:pt x="391" y="1206"/>
                  <a:pt x="363" y="1201"/>
                </a:cubicBezTo>
                <a:moveTo>
                  <a:pt x="363" y="1201"/>
                </a:moveTo>
                <a:cubicBezTo>
                  <a:pt x="362" y="1200"/>
                  <a:pt x="361" y="1201"/>
                  <a:pt x="363" y="1201"/>
                </a:cubicBezTo>
                <a:moveTo>
                  <a:pt x="1359" y="1201"/>
                </a:moveTo>
                <a:cubicBezTo>
                  <a:pt x="1318" y="1253"/>
                  <a:pt x="1263" y="1298"/>
                  <a:pt x="1208" y="1338"/>
                </a:cubicBezTo>
                <a:cubicBezTo>
                  <a:pt x="1206" y="1339"/>
                  <a:pt x="1201" y="1341"/>
                  <a:pt x="1202" y="1345"/>
                </a:cubicBezTo>
                <a:cubicBezTo>
                  <a:pt x="1217" y="1339"/>
                  <a:pt x="1232" y="1333"/>
                  <a:pt x="1247" y="1326"/>
                </a:cubicBezTo>
                <a:cubicBezTo>
                  <a:pt x="1261" y="1320"/>
                  <a:pt x="1277" y="1313"/>
                  <a:pt x="1289" y="1304"/>
                </a:cubicBezTo>
                <a:cubicBezTo>
                  <a:pt x="1303" y="1293"/>
                  <a:pt x="1316" y="1270"/>
                  <a:pt x="1326" y="1255"/>
                </a:cubicBezTo>
                <a:cubicBezTo>
                  <a:pt x="1338" y="1238"/>
                  <a:pt x="1350" y="1220"/>
                  <a:pt x="1359" y="1201"/>
                </a:cubicBezTo>
                <a:moveTo>
                  <a:pt x="1359" y="1201"/>
                </a:moveTo>
                <a:cubicBezTo>
                  <a:pt x="1361" y="1201"/>
                  <a:pt x="1359" y="1200"/>
                  <a:pt x="1359" y="1201"/>
                </a:cubicBezTo>
                <a:moveTo>
                  <a:pt x="1301" y="1295"/>
                </a:moveTo>
                <a:cubicBezTo>
                  <a:pt x="1299" y="1296"/>
                  <a:pt x="1301" y="1297"/>
                  <a:pt x="1301" y="1295"/>
                </a:cubicBezTo>
                <a:moveTo>
                  <a:pt x="1301" y="1295"/>
                </a:moveTo>
                <a:cubicBezTo>
                  <a:pt x="1315" y="1282"/>
                  <a:pt x="1343" y="1260"/>
                  <a:pt x="1354" y="1241"/>
                </a:cubicBezTo>
                <a:cubicBezTo>
                  <a:pt x="1360" y="1231"/>
                  <a:pt x="1364" y="1215"/>
                  <a:pt x="1362" y="1201"/>
                </a:cubicBezTo>
                <a:cubicBezTo>
                  <a:pt x="1345" y="1236"/>
                  <a:pt x="1323" y="1266"/>
                  <a:pt x="1301" y="1295"/>
                </a:cubicBezTo>
                <a:moveTo>
                  <a:pt x="938" y="1229"/>
                </a:moveTo>
                <a:cubicBezTo>
                  <a:pt x="950" y="1230"/>
                  <a:pt x="958" y="1227"/>
                  <a:pt x="970" y="1227"/>
                </a:cubicBezTo>
                <a:cubicBezTo>
                  <a:pt x="975" y="1224"/>
                  <a:pt x="977" y="1218"/>
                  <a:pt x="979" y="1213"/>
                </a:cubicBezTo>
                <a:cubicBezTo>
                  <a:pt x="967" y="1210"/>
                  <a:pt x="953" y="1208"/>
                  <a:pt x="941" y="1205"/>
                </a:cubicBezTo>
                <a:cubicBezTo>
                  <a:pt x="939" y="1212"/>
                  <a:pt x="940" y="1222"/>
                  <a:pt x="938" y="1229"/>
                </a:cubicBezTo>
                <a:close/>
                <a:moveTo>
                  <a:pt x="526" y="1219"/>
                </a:moveTo>
                <a:cubicBezTo>
                  <a:pt x="526" y="1221"/>
                  <a:pt x="526" y="1222"/>
                  <a:pt x="527" y="1223"/>
                </a:cubicBezTo>
                <a:cubicBezTo>
                  <a:pt x="544" y="1226"/>
                  <a:pt x="565" y="1229"/>
                  <a:pt x="582" y="1228"/>
                </a:cubicBezTo>
                <a:cubicBezTo>
                  <a:pt x="577" y="1222"/>
                  <a:pt x="575" y="1213"/>
                  <a:pt x="571" y="1207"/>
                </a:cubicBezTo>
                <a:cubicBezTo>
                  <a:pt x="557" y="1212"/>
                  <a:pt x="538" y="1212"/>
                  <a:pt x="526" y="1219"/>
                </a:cubicBezTo>
                <a:close/>
                <a:moveTo>
                  <a:pt x="1084" y="1215"/>
                </a:moveTo>
                <a:cubicBezTo>
                  <a:pt x="1080" y="1223"/>
                  <a:pt x="1071" y="1229"/>
                  <a:pt x="1070" y="1236"/>
                </a:cubicBezTo>
                <a:cubicBezTo>
                  <a:pt x="1086" y="1240"/>
                  <a:pt x="1099" y="1248"/>
                  <a:pt x="1113" y="1253"/>
                </a:cubicBezTo>
                <a:cubicBezTo>
                  <a:pt x="1118" y="1240"/>
                  <a:pt x="1120" y="1224"/>
                  <a:pt x="1125" y="1210"/>
                </a:cubicBezTo>
                <a:cubicBezTo>
                  <a:pt x="1125" y="1209"/>
                  <a:pt x="1125" y="1208"/>
                  <a:pt x="1123" y="1208"/>
                </a:cubicBezTo>
                <a:cubicBezTo>
                  <a:pt x="1111" y="1211"/>
                  <a:pt x="1097" y="1213"/>
                  <a:pt x="1084" y="1215"/>
                </a:cubicBezTo>
                <a:close/>
                <a:moveTo>
                  <a:pt x="982" y="1214"/>
                </a:moveTo>
                <a:cubicBezTo>
                  <a:pt x="980" y="1218"/>
                  <a:pt x="977" y="1222"/>
                  <a:pt x="975" y="1226"/>
                </a:cubicBezTo>
                <a:cubicBezTo>
                  <a:pt x="988" y="1225"/>
                  <a:pt x="1003" y="1224"/>
                  <a:pt x="1015" y="1222"/>
                </a:cubicBezTo>
                <a:cubicBezTo>
                  <a:pt x="1005" y="1219"/>
                  <a:pt x="994" y="1216"/>
                  <a:pt x="982" y="1214"/>
                </a:cubicBezTo>
                <a:close/>
                <a:moveTo>
                  <a:pt x="1031" y="1223"/>
                </a:moveTo>
                <a:cubicBezTo>
                  <a:pt x="1044" y="1226"/>
                  <a:pt x="1054" y="1231"/>
                  <a:pt x="1066" y="1234"/>
                </a:cubicBezTo>
                <a:cubicBezTo>
                  <a:pt x="1070" y="1229"/>
                  <a:pt x="1080" y="1220"/>
                  <a:pt x="1078" y="1216"/>
                </a:cubicBezTo>
                <a:cubicBezTo>
                  <a:pt x="1063" y="1219"/>
                  <a:pt x="1045" y="1220"/>
                  <a:pt x="1031" y="1223"/>
                </a:cubicBezTo>
                <a:close/>
                <a:moveTo>
                  <a:pt x="509" y="1223"/>
                </a:moveTo>
                <a:cubicBezTo>
                  <a:pt x="515" y="1222"/>
                  <a:pt x="518" y="1224"/>
                  <a:pt x="524" y="1223"/>
                </a:cubicBezTo>
                <a:cubicBezTo>
                  <a:pt x="523" y="1222"/>
                  <a:pt x="524" y="1217"/>
                  <a:pt x="521" y="1218"/>
                </a:cubicBezTo>
                <a:cubicBezTo>
                  <a:pt x="518" y="1220"/>
                  <a:pt x="511" y="1219"/>
                  <a:pt x="509" y="1223"/>
                </a:cubicBezTo>
                <a:close/>
                <a:moveTo>
                  <a:pt x="482" y="1225"/>
                </a:moveTo>
                <a:cubicBezTo>
                  <a:pt x="487" y="1226"/>
                  <a:pt x="490" y="1224"/>
                  <a:pt x="493" y="1223"/>
                </a:cubicBezTo>
                <a:cubicBezTo>
                  <a:pt x="488" y="1223"/>
                  <a:pt x="483" y="1220"/>
                  <a:pt x="480" y="1223"/>
                </a:cubicBezTo>
                <a:cubicBezTo>
                  <a:pt x="481" y="1223"/>
                  <a:pt x="482" y="1224"/>
                  <a:pt x="482" y="1225"/>
                </a:cubicBezTo>
                <a:close/>
                <a:moveTo>
                  <a:pt x="535" y="1295"/>
                </a:moveTo>
                <a:cubicBezTo>
                  <a:pt x="536" y="1296"/>
                  <a:pt x="537" y="1294"/>
                  <a:pt x="535" y="1295"/>
                </a:cubicBezTo>
                <a:moveTo>
                  <a:pt x="535" y="1295"/>
                </a:moveTo>
                <a:cubicBezTo>
                  <a:pt x="532" y="1272"/>
                  <a:pt x="527" y="1251"/>
                  <a:pt x="525" y="1227"/>
                </a:cubicBezTo>
                <a:cubicBezTo>
                  <a:pt x="512" y="1224"/>
                  <a:pt x="497" y="1223"/>
                  <a:pt x="486" y="1227"/>
                </a:cubicBezTo>
                <a:cubicBezTo>
                  <a:pt x="498" y="1250"/>
                  <a:pt x="518" y="1273"/>
                  <a:pt x="535" y="1295"/>
                </a:cubicBezTo>
                <a:moveTo>
                  <a:pt x="1022" y="1223"/>
                </a:moveTo>
                <a:cubicBezTo>
                  <a:pt x="1007" y="1223"/>
                  <a:pt x="991" y="1230"/>
                  <a:pt x="973" y="1229"/>
                </a:cubicBezTo>
                <a:cubicBezTo>
                  <a:pt x="960" y="1255"/>
                  <a:pt x="945" y="1280"/>
                  <a:pt x="928" y="1303"/>
                </a:cubicBezTo>
                <a:cubicBezTo>
                  <a:pt x="927" y="1316"/>
                  <a:pt x="925" y="1329"/>
                  <a:pt x="922" y="1342"/>
                </a:cubicBezTo>
                <a:cubicBezTo>
                  <a:pt x="920" y="1353"/>
                  <a:pt x="915" y="1367"/>
                  <a:pt x="917" y="1376"/>
                </a:cubicBezTo>
                <a:cubicBezTo>
                  <a:pt x="925" y="1381"/>
                  <a:pt x="933" y="1372"/>
                  <a:pt x="939" y="1367"/>
                </a:cubicBezTo>
                <a:cubicBezTo>
                  <a:pt x="986" y="1330"/>
                  <a:pt x="1029" y="1283"/>
                  <a:pt x="1064" y="1236"/>
                </a:cubicBezTo>
                <a:cubicBezTo>
                  <a:pt x="1050" y="1234"/>
                  <a:pt x="1038" y="1224"/>
                  <a:pt x="1022" y="1223"/>
                </a:cubicBezTo>
                <a:close/>
                <a:moveTo>
                  <a:pt x="539" y="1299"/>
                </a:moveTo>
                <a:cubicBezTo>
                  <a:pt x="563" y="1325"/>
                  <a:pt x="587" y="1352"/>
                  <a:pt x="615" y="1374"/>
                </a:cubicBezTo>
                <a:cubicBezTo>
                  <a:pt x="628" y="1368"/>
                  <a:pt x="645" y="1367"/>
                  <a:pt x="658" y="1362"/>
                </a:cubicBezTo>
                <a:cubicBezTo>
                  <a:pt x="630" y="1322"/>
                  <a:pt x="605" y="1279"/>
                  <a:pt x="583" y="1232"/>
                </a:cubicBezTo>
                <a:cubicBezTo>
                  <a:pt x="564" y="1230"/>
                  <a:pt x="545" y="1229"/>
                  <a:pt x="527" y="1226"/>
                </a:cubicBezTo>
                <a:cubicBezTo>
                  <a:pt x="530" y="1251"/>
                  <a:pt x="535" y="1275"/>
                  <a:pt x="539" y="1299"/>
                </a:cubicBezTo>
                <a:close/>
                <a:moveTo>
                  <a:pt x="537" y="1300"/>
                </a:moveTo>
                <a:cubicBezTo>
                  <a:pt x="517" y="1278"/>
                  <a:pt x="500" y="1252"/>
                  <a:pt x="481" y="1229"/>
                </a:cubicBezTo>
                <a:cubicBezTo>
                  <a:pt x="456" y="1237"/>
                  <a:pt x="433" y="1246"/>
                  <a:pt x="412" y="1256"/>
                </a:cubicBezTo>
                <a:cubicBezTo>
                  <a:pt x="452" y="1302"/>
                  <a:pt x="504" y="1344"/>
                  <a:pt x="558" y="1379"/>
                </a:cubicBezTo>
                <a:cubicBezTo>
                  <a:pt x="550" y="1354"/>
                  <a:pt x="543" y="1328"/>
                  <a:pt x="537" y="1300"/>
                </a:cubicBezTo>
                <a:close/>
                <a:moveTo>
                  <a:pt x="938" y="1232"/>
                </a:moveTo>
                <a:cubicBezTo>
                  <a:pt x="936" y="1253"/>
                  <a:pt x="931" y="1276"/>
                  <a:pt x="931" y="1295"/>
                </a:cubicBezTo>
                <a:cubicBezTo>
                  <a:pt x="945" y="1275"/>
                  <a:pt x="957" y="1253"/>
                  <a:pt x="970" y="1231"/>
                </a:cubicBezTo>
                <a:cubicBezTo>
                  <a:pt x="970" y="1230"/>
                  <a:pt x="970" y="1229"/>
                  <a:pt x="968" y="1229"/>
                </a:cubicBezTo>
                <a:cubicBezTo>
                  <a:pt x="959" y="1231"/>
                  <a:pt x="948" y="1232"/>
                  <a:pt x="938" y="1232"/>
                </a:cubicBezTo>
                <a:close/>
                <a:moveTo>
                  <a:pt x="663" y="1362"/>
                </a:moveTo>
                <a:cubicBezTo>
                  <a:pt x="679" y="1359"/>
                  <a:pt x="696" y="1357"/>
                  <a:pt x="712" y="1355"/>
                </a:cubicBezTo>
                <a:cubicBezTo>
                  <a:pt x="700" y="1317"/>
                  <a:pt x="690" y="1278"/>
                  <a:pt x="680" y="1238"/>
                </a:cubicBezTo>
                <a:cubicBezTo>
                  <a:pt x="649" y="1236"/>
                  <a:pt x="616" y="1235"/>
                  <a:pt x="586" y="1232"/>
                </a:cubicBezTo>
                <a:cubicBezTo>
                  <a:pt x="608" y="1279"/>
                  <a:pt x="632" y="1324"/>
                  <a:pt x="663" y="1362"/>
                </a:cubicBezTo>
                <a:close/>
                <a:moveTo>
                  <a:pt x="872" y="1237"/>
                </a:moveTo>
                <a:cubicBezTo>
                  <a:pt x="861" y="1280"/>
                  <a:pt x="845" y="1318"/>
                  <a:pt x="829" y="1357"/>
                </a:cubicBezTo>
                <a:cubicBezTo>
                  <a:pt x="845" y="1360"/>
                  <a:pt x="862" y="1361"/>
                  <a:pt x="876" y="1366"/>
                </a:cubicBezTo>
                <a:cubicBezTo>
                  <a:pt x="895" y="1349"/>
                  <a:pt x="908" y="1326"/>
                  <a:pt x="924" y="1306"/>
                </a:cubicBezTo>
                <a:cubicBezTo>
                  <a:pt x="927" y="1282"/>
                  <a:pt x="932" y="1259"/>
                  <a:pt x="933" y="1233"/>
                </a:cubicBezTo>
                <a:cubicBezTo>
                  <a:pt x="912" y="1234"/>
                  <a:pt x="892" y="1235"/>
                  <a:pt x="872" y="1237"/>
                </a:cubicBezTo>
                <a:close/>
                <a:moveTo>
                  <a:pt x="1182" y="1304"/>
                </a:moveTo>
                <a:cubicBezTo>
                  <a:pt x="1190" y="1314"/>
                  <a:pt x="1196" y="1326"/>
                  <a:pt x="1200" y="1341"/>
                </a:cubicBezTo>
                <a:cubicBezTo>
                  <a:pt x="1222" y="1309"/>
                  <a:pt x="1244" y="1273"/>
                  <a:pt x="1257" y="1235"/>
                </a:cubicBezTo>
                <a:cubicBezTo>
                  <a:pt x="1234" y="1260"/>
                  <a:pt x="1208" y="1282"/>
                  <a:pt x="1182" y="1304"/>
                </a:cubicBezTo>
                <a:close/>
                <a:moveTo>
                  <a:pt x="778" y="1239"/>
                </a:moveTo>
                <a:cubicBezTo>
                  <a:pt x="776" y="1277"/>
                  <a:pt x="774" y="1315"/>
                  <a:pt x="773" y="1353"/>
                </a:cubicBezTo>
                <a:cubicBezTo>
                  <a:pt x="791" y="1354"/>
                  <a:pt x="810" y="1355"/>
                  <a:pt x="826" y="1357"/>
                </a:cubicBezTo>
                <a:cubicBezTo>
                  <a:pt x="843" y="1319"/>
                  <a:pt x="857" y="1279"/>
                  <a:pt x="870" y="1237"/>
                </a:cubicBezTo>
                <a:cubicBezTo>
                  <a:pt x="840" y="1238"/>
                  <a:pt x="810" y="1239"/>
                  <a:pt x="778" y="1239"/>
                </a:cubicBezTo>
                <a:close/>
                <a:moveTo>
                  <a:pt x="170" y="1239"/>
                </a:moveTo>
                <a:cubicBezTo>
                  <a:pt x="177" y="1254"/>
                  <a:pt x="187" y="1266"/>
                  <a:pt x="198" y="1276"/>
                </a:cubicBezTo>
                <a:moveTo>
                  <a:pt x="198" y="1276"/>
                </a:moveTo>
                <a:cubicBezTo>
                  <a:pt x="199" y="1278"/>
                  <a:pt x="200" y="1276"/>
                  <a:pt x="198" y="1276"/>
                </a:cubicBezTo>
                <a:moveTo>
                  <a:pt x="198" y="1276"/>
                </a:moveTo>
                <a:cubicBezTo>
                  <a:pt x="189" y="1264"/>
                  <a:pt x="180" y="1250"/>
                  <a:pt x="170" y="1239"/>
                </a:cubicBezTo>
                <a:moveTo>
                  <a:pt x="170" y="1239"/>
                </a:moveTo>
                <a:cubicBezTo>
                  <a:pt x="169" y="1237"/>
                  <a:pt x="169" y="1239"/>
                  <a:pt x="170" y="1239"/>
                </a:cubicBezTo>
                <a:moveTo>
                  <a:pt x="716" y="1355"/>
                </a:moveTo>
                <a:cubicBezTo>
                  <a:pt x="722" y="1356"/>
                  <a:pt x="725" y="1353"/>
                  <a:pt x="731" y="1354"/>
                </a:cubicBezTo>
                <a:cubicBezTo>
                  <a:pt x="729" y="1317"/>
                  <a:pt x="729" y="1277"/>
                  <a:pt x="727" y="1239"/>
                </a:cubicBezTo>
                <a:cubicBezTo>
                  <a:pt x="713" y="1240"/>
                  <a:pt x="696" y="1237"/>
                  <a:pt x="684" y="1239"/>
                </a:cubicBezTo>
                <a:cubicBezTo>
                  <a:pt x="694" y="1278"/>
                  <a:pt x="704" y="1318"/>
                  <a:pt x="716" y="1355"/>
                </a:cubicBezTo>
                <a:close/>
                <a:moveTo>
                  <a:pt x="1067" y="1238"/>
                </a:moveTo>
                <a:cubicBezTo>
                  <a:pt x="1026" y="1291"/>
                  <a:pt x="978" y="1338"/>
                  <a:pt x="927" y="1381"/>
                </a:cubicBezTo>
                <a:cubicBezTo>
                  <a:pt x="939" y="1385"/>
                  <a:pt x="948" y="1391"/>
                  <a:pt x="959" y="1396"/>
                </a:cubicBezTo>
                <a:cubicBezTo>
                  <a:pt x="1011" y="1367"/>
                  <a:pt x="1058" y="1334"/>
                  <a:pt x="1101" y="1296"/>
                </a:cubicBezTo>
                <a:cubicBezTo>
                  <a:pt x="1104" y="1282"/>
                  <a:pt x="1110" y="1271"/>
                  <a:pt x="1112" y="1256"/>
                </a:cubicBezTo>
                <a:cubicBezTo>
                  <a:pt x="1098" y="1249"/>
                  <a:pt x="1084" y="1242"/>
                  <a:pt x="1067" y="1238"/>
                </a:cubicBezTo>
                <a:close/>
                <a:moveTo>
                  <a:pt x="731" y="1239"/>
                </a:moveTo>
                <a:cubicBezTo>
                  <a:pt x="730" y="1276"/>
                  <a:pt x="733" y="1316"/>
                  <a:pt x="733" y="1354"/>
                </a:cubicBezTo>
                <a:cubicBezTo>
                  <a:pt x="745" y="1354"/>
                  <a:pt x="757" y="1353"/>
                  <a:pt x="770" y="1353"/>
                </a:cubicBezTo>
                <a:cubicBezTo>
                  <a:pt x="772" y="1316"/>
                  <a:pt x="774" y="1278"/>
                  <a:pt x="775" y="1240"/>
                </a:cubicBezTo>
                <a:cubicBezTo>
                  <a:pt x="761" y="1239"/>
                  <a:pt x="747" y="1238"/>
                  <a:pt x="731" y="1239"/>
                </a:cubicBezTo>
                <a:close/>
                <a:moveTo>
                  <a:pt x="559" y="1383"/>
                </a:moveTo>
                <a:cubicBezTo>
                  <a:pt x="502" y="1348"/>
                  <a:pt x="454" y="1304"/>
                  <a:pt x="408" y="1258"/>
                </a:cubicBezTo>
                <a:cubicBezTo>
                  <a:pt x="395" y="1265"/>
                  <a:pt x="383" y="1272"/>
                  <a:pt x="371" y="1280"/>
                </a:cubicBezTo>
                <a:cubicBezTo>
                  <a:pt x="377" y="1308"/>
                  <a:pt x="393" y="1320"/>
                  <a:pt x="414" y="1334"/>
                </a:cubicBezTo>
                <a:cubicBezTo>
                  <a:pt x="445" y="1356"/>
                  <a:pt x="480" y="1376"/>
                  <a:pt x="511" y="1392"/>
                </a:cubicBezTo>
                <a:cubicBezTo>
                  <a:pt x="529" y="1393"/>
                  <a:pt x="548" y="1399"/>
                  <a:pt x="564" y="1398"/>
                </a:cubicBezTo>
                <a:cubicBezTo>
                  <a:pt x="563" y="1393"/>
                  <a:pt x="560" y="1389"/>
                  <a:pt x="559" y="1383"/>
                </a:cubicBezTo>
                <a:close/>
                <a:moveTo>
                  <a:pt x="1106" y="1293"/>
                </a:moveTo>
                <a:cubicBezTo>
                  <a:pt x="1114" y="1284"/>
                  <a:pt x="1124" y="1276"/>
                  <a:pt x="1133" y="1267"/>
                </a:cubicBezTo>
                <a:cubicBezTo>
                  <a:pt x="1126" y="1264"/>
                  <a:pt x="1122" y="1260"/>
                  <a:pt x="1115" y="1258"/>
                </a:cubicBezTo>
                <a:cubicBezTo>
                  <a:pt x="1112" y="1269"/>
                  <a:pt x="1106" y="1282"/>
                  <a:pt x="1106" y="1293"/>
                </a:cubicBezTo>
                <a:close/>
                <a:moveTo>
                  <a:pt x="193" y="1264"/>
                </a:moveTo>
                <a:cubicBezTo>
                  <a:pt x="193" y="1265"/>
                  <a:pt x="193" y="1265"/>
                  <a:pt x="194" y="1265"/>
                </a:cubicBezTo>
                <a:moveTo>
                  <a:pt x="194" y="1265"/>
                </a:moveTo>
                <a:cubicBezTo>
                  <a:pt x="194" y="1266"/>
                  <a:pt x="194" y="1266"/>
                  <a:pt x="195" y="1266"/>
                </a:cubicBezTo>
                <a:moveTo>
                  <a:pt x="195" y="1266"/>
                </a:moveTo>
                <a:cubicBezTo>
                  <a:pt x="205" y="1280"/>
                  <a:pt x="216" y="1293"/>
                  <a:pt x="232" y="1301"/>
                </a:cubicBezTo>
                <a:moveTo>
                  <a:pt x="232" y="1301"/>
                </a:moveTo>
                <a:cubicBezTo>
                  <a:pt x="232" y="1302"/>
                  <a:pt x="232" y="1302"/>
                  <a:pt x="233" y="1302"/>
                </a:cubicBezTo>
                <a:moveTo>
                  <a:pt x="233" y="1302"/>
                </a:moveTo>
                <a:cubicBezTo>
                  <a:pt x="234" y="1304"/>
                  <a:pt x="234" y="1302"/>
                  <a:pt x="233" y="1302"/>
                </a:cubicBezTo>
                <a:moveTo>
                  <a:pt x="233" y="1302"/>
                </a:moveTo>
                <a:cubicBezTo>
                  <a:pt x="233" y="1301"/>
                  <a:pt x="233" y="1301"/>
                  <a:pt x="232" y="1301"/>
                </a:cubicBezTo>
                <a:moveTo>
                  <a:pt x="195" y="1266"/>
                </a:moveTo>
                <a:cubicBezTo>
                  <a:pt x="207" y="1278"/>
                  <a:pt x="219" y="1290"/>
                  <a:pt x="232" y="1301"/>
                </a:cubicBezTo>
                <a:moveTo>
                  <a:pt x="195" y="1266"/>
                </a:moveTo>
                <a:cubicBezTo>
                  <a:pt x="195" y="1265"/>
                  <a:pt x="194" y="1265"/>
                  <a:pt x="194" y="1265"/>
                </a:cubicBezTo>
                <a:moveTo>
                  <a:pt x="194" y="1265"/>
                </a:moveTo>
                <a:cubicBezTo>
                  <a:pt x="194" y="1264"/>
                  <a:pt x="193" y="1264"/>
                  <a:pt x="193" y="1264"/>
                </a:cubicBezTo>
                <a:moveTo>
                  <a:pt x="193" y="1264"/>
                </a:moveTo>
                <a:cubicBezTo>
                  <a:pt x="192" y="1262"/>
                  <a:pt x="192" y="1264"/>
                  <a:pt x="193" y="1264"/>
                </a:cubicBezTo>
                <a:moveTo>
                  <a:pt x="1071" y="1373"/>
                </a:moveTo>
                <a:cubicBezTo>
                  <a:pt x="1070" y="1374"/>
                  <a:pt x="1071" y="1374"/>
                  <a:pt x="1071" y="1373"/>
                </a:cubicBezTo>
                <a:moveTo>
                  <a:pt x="1071" y="1373"/>
                </a:moveTo>
                <a:cubicBezTo>
                  <a:pt x="1096" y="1361"/>
                  <a:pt x="1127" y="1341"/>
                  <a:pt x="1154" y="1321"/>
                </a:cubicBezTo>
                <a:cubicBezTo>
                  <a:pt x="1159" y="1318"/>
                  <a:pt x="1178" y="1306"/>
                  <a:pt x="1178" y="1302"/>
                </a:cubicBezTo>
                <a:cubicBezTo>
                  <a:pt x="1178" y="1299"/>
                  <a:pt x="1160" y="1286"/>
                  <a:pt x="1158" y="1284"/>
                </a:cubicBezTo>
                <a:cubicBezTo>
                  <a:pt x="1149" y="1277"/>
                  <a:pt x="1143" y="1273"/>
                  <a:pt x="1134" y="1269"/>
                </a:cubicBezTo>
                <a:cubicBezTo>
                  <a:pt x="1124" y="1279"/>
                  <a:pt x="1114" y="1289"/>
                  <a:pt x="1102" y="1298"/>
                </a:cubicBezTo>
                <a:cubicBezTo>
                  <a:pt x="1094" y="1326"/>
                  <a:pt x="1082" y="1349"/>
                  <a:pt x="1071" y="1373"/>
                </a:cubicBezTo>
                <a:moveTo>
                  <a:pt x="253" y="1272"/>
                </a:moveTo>
                <a:cubicBezTo>
                  <a:pt x="253" y="1273"/>
                  <a:pt x="254" y="1273"/>
                  <a:pt x="254" y="1273"/>
                </a:cubicBezTo>
                <a:moveTo>
                  <a:pt x="254" y="1273"/>
                </a:moveTo>
                <a:cubicBezTo>
                  <a:pt x="266" y="1296"/>
                  <a:pt x="280" y="1316"/>
                  <a:pt x="295" y="1335"/>
                </a:cubicBezTo>
                <a:cubicBezTo>
                  <a:pt x="305" y="1338"/>
                  <a:pt x="314" y="1343"/>
                  <a:pt x="324" y="1345"/>
                </a:cubicBezTo>
                <a:cubicBezTo>
                  <a:pt x="324" y="1340"/>
                  <a:pt x="326" y="1335"/>
                  <a:pt x="327" y="1331"/>
                </a:cubicBezTo>
                <a:cubicBezTo>
                  <a:pt x="302" y="1313"/>
                  <a:pt x="277" y="1294"/>
                  <a:pt x="254" y="1273"/>
                </a:cubicBezTo>
                <a:moveTo>
                  <a:pt x="254" y="1273"/>
                </a:moveTo>
                <a:cubicBezTo>
                  <a:pt x="254" y="1273"/>
                  <a:pt x="254" y="1272"/>
                  <a:pt x="253" y="1272"/>
                </a:cubicBezTo>
                <a:moveTo>
                  <a:pt x="253" y="1272"/>
                </a:moveTo>
                <a:cubicBezTo>
                  <a:pt x="253" y="1271"/>
                  <a:pt x="252" y="1273"/>
                  <a:pt x="253" y="1272"/>
                </a:cubicBezTo>
                <a:moveTo>
                  <a:pt x="379" y="1308"/>
                </a:moveTo>
                <a:cubicBezTo>
                  <a:pt x="380" y="1309"/>
                  <a:pt x="380" y="1308"/>
                  <a:pt x="379" y="1308"/>
                </a:cubicBezTo>
                <a:moveTo>
                  <a:pt x="379" y="1308"/>
                </a:moveTo>
                <a:cubicBezTo>
                  <a:pt x="376" y="1299"/>
                  <a:pt x="372" y="1290"/>
                  <a:pt x="368" y="1282"/>
                </a:cubicBezTo>
                <a:cubicBezTo>
                  <a:pt x="365" y="1285"/>
                  <a:pt x="361" y="1288"/>
                  <a:pt x="358" y="1292"/>
                </a:cubicBezTo>
                <a:cubicBezTo>
                  <a:pt x="365" y="1297"/>
                  <a:pt x="371" y="1303"/>
                  <a:pt x="379" y="1308"/>
                </a:cubicBezTo>
                <a:moveTo>
                  <a:pt x="383" y="1315"/>
                </a:moveTo>
                <a:cubicBezTo>
                  <a:pt x="373" y="1308"/>
                  <a:pt x="366" y="1299"/>
                  <a:pt x="355" y="1294"/>
                </a:cubicBezTo>
                <a:cubicBezTo>
                  <a:pt x="345" y="1304"/>
                  <a:pt x="335" y="1315"/>
                  <a:pt x="330" y="1330"/>
                </a:cubicBezTo>
                <a:cubicBezTo>
                  <a:pt x="356" y="1345"/>
                  <a:pt x="378" y="1368"/>
                  <a:pt x="413" y="1371"/>
                </a:cubicBezTo>
                <a:cubicBezTo>
                  <a:pt x="401" y="1354"/>
                  <a:pt x="391" y="1335"/>
                  <a:pt x="383" y="1315"/>
                </a:cubicBezTo>
                <a:close/>
                <a:moveTo>
                  <a:pt x="929" y="1297"/>
                </a:moveTo>
                <a:cubicBezTo>
                  <a:pt x="929" y="1297"/>
                  <a:pt x="930" y="1298"/>
                  <a:pt x="929" y="1297"/>
                </a:cubicBezTo>
                <a:close/>
                <a:moveTo>
                  <a:pt x="224" y="1300"/>
                </a:moveTo>
                <a:cubicBezTo>
                  <a:pt x="224" y="1301"/>
                  <a:pt x="225" y="1301"/>
                  <a:pt x="225" y="1301"/>
                </a:cubicBezTo>
                <a:moveTo>
                  <a:pt x="225" y="1301"/>
                </a:moveTo>
                <a:cubicBezTo>
                  <a:pt x="259" y="1340"/>
                  <a:pt x="299" y="1371"/>
                  <a:pt x="343" y="1399"/>
                </a:cubicBezTo>
                <a:cubicBezTo>
                  <a:pt x="340" y="1392"/>
                  <a:pt x="333" y="1387"/>
                  <a:pt x="331" y="1378"/>
                </a:cubicBezTo>
                <a:cubicBezTo>
                  <a:pt x="326" y="1374"/>
                  <a:pt x="321" y="1369"/>
                  <a:pt x="317" y="1364"/>
                </a:cubicBezTo>
                <a:cubicBezTo>
                  <a:pt x="283" y="1346"/>
                  <a:pt x="259" y="1319"/>
                  <a:pt x="225" y="1301"/>
                </a:cubicBezTo>
                <a:moveTo>
                  <a:pt x="225" y="1301"/>
                </a:moveTo>
                <a:cubicBezTo>
                  <a:pt x="226" y="1300"/>
                  <a:pt x="225" y="1300"/>
                  <a:pt x="224" y="1300"/>
                </a:cubicBezTo>
                <a:moveTo>
                  <a:pt x="224" y="1300"/>
                </a:moveTo>
                <a:cubicBezTo>
                  <a:pt x="224" y="1299"/>
                  <a:pt x="223" y="1300"/>
                  <a:pt x="224" y="1300"/>
                </a:cubicBezTo>
                <a:moveTo>
                  <a:pt x="961" y="1398"/>
                </a:moveTo>
                <a:cubicBezTo>
                  <a:pt x="996" y="1395"/>
                  <a:pt x="1039" y="1392"/>
                  <a:pt x="1066" y="1377"/>
                </a:cubicBezTo>
                <a:cubicBezTo>
                  <a:pt x="1077" y="1353"/>
                  <a:pt x="1091" y="1328"/>
                  <a:pt x="1097" y="1302"/>
                </a:cubicBezTo>
                <a:cubicBezTo>
                  <a:pt x="1057" y="1339"/>
                  <a:pt x="1010" y="1370"/>
                  <a:pt x="961" y="1398"/>
                </a:cubicBezTo>
                <a:close/>
                <a:moveTo>
                  <a:pt x="1294" y="1304"/>
                </a:moveTo>
                <a:cubicBezTo>
                  <a:pt x="1293" y="1304"/>
                  <a:pt x="1294" y="1305"/>
                  <a:pt x="1294" y="1304"/>
                </a:cubicBezTo>
                <a:close/>
                <a:moveTo>
                  <a:pt x="1292" y="1305"/>
                </a:moveTo>
                <a:cubicBezTo>
                  <a:pt x="1292" y="1305"/>
                  <a:pt x="1293" y="1306"/>
                  <a:pt x="1292" y="1305"/>
                </a:cubicBezTo>
                <a:close/>
                <a:moveTo>
                  <a:pt x="561" y="1382"/>
                </a:moveTo>
                <a:cubicBezTo>
                  <a:pt x="567" y="1384"/>
                  <a:pt x="571" y="1388"/>
                  <a:pt x="577" y="1391"/>
                </a:cubicBezTo>
                <a:cubicBezTo>
                  <a:pt x="587" y="1385"/>
                  <a:pt x="597" y="1379"/>
                  <a:pt x="610" y="1376"/>
                </a:cubicBezTo>
                <a:cubicBezTo>
                  <a:pt x="587" y="1352"/>
                  <a:pt x="562" y="1331"/>
                  <a:pt x="541" y="1305"/>
                </a:cubicBezTo>
                <a:cubicBezTo>
                  <a:pt x="546" y="1332"/>
                  <a:pt x="554" y="1357"/>
                  <a:pt x="561" y="1382"/>
                </a:cubicBezTo>
                <a:close/>
                <a:moveTo>
                  <a:pt x="1179" y="1305"/>
                </a:moveTo>
                <a:cubicBezTo>
                  <a:pt x="1162" y="1320"/>
                  <a:pt x="1142" y="1333"/>
                  <a:pt x="1122" y="1345"/>
                </a:cubicBezTo>
                <a:cubicBezTo>
                  <a:pt x="1103" y="1357"/>
                  <a:pt x="1083" y="1369"/>
                  <a:pt x="1066" y="1382"/>
                </a:cubicBezTo>
                <a:cubicBezTo>
                  <a:pt x="1112" y="1371"/>
                  <a:pt x="1168" y="1364"/>
                  <a:pt x="1197" y="1341"/>
                </a:cubicBezTo>
                <a:cubicBezTo>
                  <a:pt x="1194" y="1326"/>
                  <a:pt x="1188" y="1314"/>
                  <a:pt x="1179" y="1305"/>
                </a:cubicBezTo>
                <a:close/>
                <a:moveTo>
                  <a:pt x="1283" y="1311"/>
                </a:moveTo>
                <a:cubicBezTo>
                  <a:pt x="1257" y="1325"/>
                  <a:pt x="1230" y="1338"/>
                  <a:pt x="1200" y="1348"/>
                </a:cubicBezTo>
                <a:cubicBezTo>
                  <a:pt x="1201" y="1361"/>
                  <a:pt x="1197" y="1369"/>
                  <a:pt x="1194" y="1378"/>
                </a:cubicBezTo>
                <a:moveTo>
                  <a:pt x="1194" y="1378"/>
                </a:moveTo>
                <a:cubicBezTo>
                  <a:pt x="1193" y="1379"/>
                  <a:pt x="1194" y="1379"/>
                  <a:pt x="1194" y="1378"/>
                </a:cubicBezTo>
                <a:moveTo>
                  <a:pt x="1194" y="1378"/>
                </a:moveTo>
                <a:cubicBezTo>
                  <a:pt x="1227" y="1358"/>
                  <a:pt x="1258" y="1338"/>
                  <a:pt x="1283" y="1311"/>
                </a:cubicBezTo>
                <a:moveTo>
                  <a:pt x="1283" y="1311"/>
                </a:moveTo>
                <a:cubicBezTo>
                  <a:pt x="1285" y="1310"/>
                  <a:pt x="1283" y="1310"/>
                  <a:pt x="1283" y="1311"/>
                </a:cubicBezTo>
                <a:moveTo>
                  <a:pt x="881" y="1367"/>
                </a:moveTo>
                <a:cubicBezTo>
                  <a:pt x="892" y="1368"/>
                  <a:pt x="901" y="1372"/>
                  <a:pt x="911" y="1374"/>
                </a:cubicBezTo>
                <a:cubicBezTo>
                  <a:pt x="916" y="1355"/>
                  <a:pt x="921" y="1331"/>
                  <a:pt x="922" y="1312"/>
                </a:cubicBezTo>
                <a:cubicBezTo>
                  <a:pt x="910" y="1331"/>
                  <a:pt x="895" y="1349"/>
                  <a:pt x="881" y="1367"/>
                </a:cubicBezTo>
                <a:close/>
                <a:moveTo>
                  <a:pt x="388" y="1319"/>
                </a:moveTo>
                <a:cubicBezTo>
                  <a:pt x="395" y="1338"/>
                  <a:pt x="406" y="1356"/>
                  <a:pt x="416" y="1373"/>
                </a:cubicBezTo>
                <a:cubicBezTo>
                  <a:pt x="444" y="1379"/>
                  <a:pt x="470" y="1386"/>
                  <a:pt x="500" y="1390"/>
                </a:cubicBezTo>
                <a:moveTo>
                  <a:pt x="500" y="1390"/>
                </a:moveTo>
                <a:cubicBezTo>
                  <a:pt x="500" y="1392"/>
                  <a:pt x="504" y="1389"/>
                  <a:pt x="500" y="1390"/>
                </a:cubicBezTo>
                <a:moveTo>
                  <a:pt x="388" y="1319"/>
                </a:moveTo>
                <a:cubicBezTo>
                  <a:pt x="423" y="1344"/>
                  <a:pt x="460" y="1368"/>
                  <a:pt x="500" y="1390"/>
                </a:cubicBezTo>
                <a:moveTo>
                  <a:pt x="388" y="1319"/>
                </a:moveTo>
                <a:cubicBezTo>
                  <a:pt x="387" y="1317"/>
                  <a:pt x="386" y="1319"/>
                  <a:pt x="388" y="1319"/>
                </a:cubicBezTo>
                <a:moveTo>
                  <a:pt x="261" y="1322"/>
                </a:moveTo>
                <a:cubicBezTo>
                  <a:pt x="260" y="1322"/>
                  <a:pt x="262" y="1323"/>
                  <a:pt x="261" y="1322"/>
                </a:cubicBezTo>
                <a:close/>
                <a:moveTo>
                  <a:pt x="264" y="1323"/>
                </a:moveTo>
                <a:cubicBezTo>
                  <a:pt x="264" y="1324"/>
                  <a:pt x="264" y="1324"/>
                  <a:pt x="264" y="1324"/>
                </a:cubicBezTo>
                <a:cubicBezTo>
                  <a:pt x="279" y="1334"/>
                  <a:pt x="292" y="1346"/>
                  <a:pt x="308" y="1355"/>
                </a:cubicBezTo>
                <a:moveTo>
                  <a:pt x="308" y="1355"/>
                </a:moveTo>
                <a:cubicBezTo>
                  <a:pt x="308" y="1356"/>
                  <a:pt x="308" y="1356"/>
                  <a:pt x="309" y="1356"/>
                </a:cubicBezTo>
                <a:moveTo>
                  <a:pt x="309" y="1356"/>
                </a:moveTo>
                <a:cubicBezTo>
                  <a:pt x="309" y="1357"/>
                  <a:pt x="310" y="1356"/>
                  <a:pt x="309" y="1356"/>
                </a:cubicBezTo>
                <a:moveTo>
                  <a:pt x="309" y="1356"/>
                </a:moveTo>
                <a:cubicBezTo>
                  <a:pt x="309" y="1355"/>
                  <a:pt x="309" y="1355"/>
                  <a:pt x="308" y="1355"/>
                </a:cubicBezTo>
                <a:moveTo>
                  <a:pt x="308" y="1355"/>
                </a:moveTo>
                <a:cubicBezTo>
                  <a:pt x="299" y="1338"/>
                  <a:pt x="282" y="1330"/>
                  <a:pt x="264" y="1323"/>
                </a:cubicBezTo>
                <a:moveTo>
                  <a:pt x="264" y="1323"/>
                </a:moveTo>
                <a:cubicBezTo>
                  <a:pt x="263" y="1322"/>
                  <a:pt x="263" y="1323"/>
                  <a:pt x="264" y="1323"/>
                </a:cubicBezTo>
                <a:moveTo>
                  <a:pt x="327" y="1347"/>
                </a:moveTo>
                <a:cubicBezTo>
                  <a:pt x="343" y="1351"/>
                  <a:pt x="359" y="1360"/>
                  <a:pt x="374" y="1361"/>
                </a:cubicBezTo>
                <a:cubicBezTo>
                  <a:pt x="358" y="1353"/>
                  <a:pt x="345" y="1342"/>
                  <a:pt x="329" y="1333"/>
                </a:cubicBezTo>
                <a:cubicBezTo>
                  <a:pt x="328" y="1337"/>
                  <a:pt x="327" y="1341"/>
                  <a:pt x="327" y="1347"/>
                </a:cubicBezTo>
                <a:close/>
                <a:moveTo>
                  <a:pt x="299" y="1340"/>
                </a:moveTo>
                <a:cubicBezTo>
                  <a:pt x="308" y="1349"/>
                  <a:pt x="314" y="1361"/>
                  <a:pt x="326" y="1367"/>
                </a:cubicBezTo>
                <a:cubicBezTo>
                  <a:pt x="325" y="1362"/>
                  <a:pt x="324" y="1356"/>
                  <a:pt x="324" y="1348"/>
                </a:cubicBezTo>
                <a:cubicBezTo>
                  <a:pt x="315" y="1346"/>
                  <a:pt x="309" y="1342"/>
                  <a:pt x="299" y="1340"/>
                </a:cubicBezTo>
                <a:moveTo>
                  <a:pt x="299" y="1340"/>
                </a:moveTo>
                <a:cubicBezTo>
                  <a:pt x="299" y="1338"/>
                  <a:pt x="298" y="1340"/>
                  <a:pt x="299" y="1340"/>
                </a:cubicBezTo>
                <a:moveTo>
                  <a:pt x="1254" y="1341"/>
                </a:moveTo>
                <a:cubicBezTo>
                  <a:pt x="1254" y="1340"/>
                  <a:pt x="1254" y="1341"/>
                  <a:pt x="1254" y="1342"/>
                </a:cubicBezTo>
                <a:moveTo>
                  <a:pt x="1254" y="1342"/>
                </a:moveTo>
                <a:cubicBezTo>
                  <a:pt x="1253" y="1341"/>
                  <a:pt x="1253" y="1342"/>
                  <a:pt x="1253" y="1343"/>
                </a:cubicBezTo>
                <a:moveTo>
                  <a:pt x="1253" y="1343"/>
                </a:moveTo>
                <a:cubicBezTo>
                  <a:pt x="1252" y="1342"/>
                  <a:pt x="1252" y="1343"/>
                  <a:pt x="1252" y="1343"/>
                </a:cubicBezTo>
                <a:moveTo>
                  <a:pt x="1252" y="1343"/>
                </a:moveTo>
                <a:cubicBezTo>
                  <a:pt x="1231" y="1356"/>
                  <a:pt x="1213" y="1372"/>
                  <a:pt x="1191" y="1383"/>
                </a:cubicBezTo>
                <a:cubicBezTo>
                  <a:pt x="1188" y="1390"/>
                  <a:pt x="1182" y="1395"/>
                  <a:pt x="1178" y="1402"/>
                </a:cubicBezTo>
                <a:moveTo>
                  <a:pt x="1178" y="1402"/>
                </a:moveTo>
                <a:cubicBezTo>
                  <a:pt x="1177" y="1402"/>
                  <a:pt x="1177" y="1402"/>
                  <a:pt x="1177" y="1403"/>
                </a:cubicBezTo>
                <a:moveTo>
                  <a:pt x="1177" y="1403"/>
                </a:moveTo>
                <a:cubicBezTo>
                  <a:pt x="1175" y="1404"/>
                  <a:pt x="1177" y="1404"/>
                  <a:pt x="1177" y="1403"/>
                </a:cubicBezTo>
                <a:moveTo>
                  <a:pt x="1177" y="1403"/>
                </a:moveTo>
                <a:cubicBezTo>
                  <a:pt x="1178" y="1403"/>
                  <a:pt x="1178" y="1403"/>
                  <a:pt x="1178" y="1402"/>
                </a:cubicBezTo>
                <a:moveTo>
                  <a:pt x="1178" y="1402"/>
                </a:moveTo>
                <a:cubicBezTo>
                  <a:pt x="1205" y="1385"/>
                  <a:pt x="1229" y="1365"/>
                  <a:pt x="1252" y="1343"/>
                </a:cubicBezTo>
                <a:moveTo>
                  <a:pt x="1252" y="1343"/>
                </a:moveTo>
                <a:cubicBezTo>
                  <a:pt x="1252" y="1344"/>
                  <a:pt x="1253" y="1343"/>
                  <a:pt x="1253" y="1343"/>
                </a:cubicBezTo>
                <a:moveTo>
                  <a:pt x="1253" y="1343"/>
                </a:moveTo>
                <a:cubicBezTo>
                  <a:pt x="1253" y="1343"/>
                  <a:pt x="1253" y="1342"/>
                  <a:pt x="1254" y="1342"/>
                </a:cubicBezTo>
                <a:moveTo>
                  <a:pt x="1254" y="1342"/>
                </a:moveTo>
                <a:cubicBezTo>
                  <a:pt x="1254" y="1342"/>
                  <a:pt x="1254" y="1341"/>
                  <a:pt x="1254" y="1341"/>
                </a:cubicBezTo>
                <a:moveTo>
                  <a:pt x="1254" y="1341"/>
                </a:moveTo>
                <a:cubicBezTo>
                  <a:pt x="1256" y="1340"/>
                  <a:pt x="1254" y="1339"/>
                  <a:pt x="1254" y="1341"/>
                </a:cubicBezTo>
                <a:moveTo>
                  <a:pt x="1193" y="1348"/>
                </a:moveTo>
                <a:cubicBezTo>
                  <a:pt x="1193" y="1348"/>
                  <a:pt x="1194" y="1349"/>
                  <a:pt x="1193" y="1348"/>
                </a:cubicBezTo>
                <a:close/>
                <a:moveTo>
                  <a:pt x="330" y="1369"/>
                </a:moveTo>
                <a:cubicBezTo>
                  <a:pt x="368" y="1393"/>
                  <a:pt x="409" y="1413"/>
                  <a:pt x="454" y="1429"/>
                </a:cubicBezTo>
                <a:cubicBezTo>
                  <a:pt x="444" y="1415"/>
                  <a:pt x="432" y="1403"/>
                  <a:pt x="423" y="1388"/>
                </a:cubicBezTo>
                <a:cubicBezTo>
                  <a:pt x="395" y="1370"/>
                  <a:pt x="360" y="1360"/>
                  <a:pt x="326" y="1349"/>
                </a:cubicBezTo>
                <a:cubicBezTo>
                  <a:pt x="327" y="1357"/>
                  <a:pt x="327" y="1364"/>
                  <a:pt x="330" y="1369"/>
                </a:cubicBezTo>
                <a:close/>
                <a:moveTo>
                  <a:pt x="1151" y="1402"/>
                </a:moveTo>
                <a:cubicBezTo>
                  <a:pt x="1149" y="1403"/>
                  <a:pt x="1151" y="1403"/>
                  <a:pt x="1151" y="1402"/>
                </a:cubicBezTo>
                <a:moveTo>
                  <a:pt x="1151" y="1402"/>
                </a:moveTo>
                <a:cubicBezTo>
                  <a:pt x="1165" y="1397"/>
                  <a:pt x="1176" y="1388"/>
                  <a:pt x="1189" y="1382"/>
                </a:cubicBezTo>
                <a:cubicBezTo>
                  <a:pt x="1193" y="1373"/>
                  <a:pt x="1197" y="1363"/>
                  <a:pt x="1198" y="1350"/>
                </a:cubicBezTo>
                <a:cubicBezTo>
                  <a:pt x="1183" y="1365"/>
                  <a:pt x="1168" y="1386"/>
                  <a:pt x="1151" y="1402"/>
                </a:cubicBezTo>
                <a:moveTo>
                  <a:pt x="1191" y="1352"/>
                </a:moveTo>
                <a:cubicBezTo>
                  <a:pt x="1142" y="1377"/>
                  <a:pt x="1096" y="1406"/>
                  <a:pt x="1039" y="1424"/>
                </a:cubicBezTo>
                <a:cubicBezTo>
                  <a:pt x="1033" y="1434"/>
                  <a:pt x="1025" y="1443"/>
                  <a:pt x="1017" y="1452"/>
                </a:cubicBezTo>
                <a:moveTo>
                  <a:pt x="1017" y="1452"/>
                </a:moveTo>
                <a:cubicBezTo>
                  <a:pt x="1016" y="1453"/>
                  <a:pt x="1017" y="1453"/>
                  <a:pt x="1017" y="1452"/>
                </a:cubicBezTo>
                <a:moveTo>
                  <a:pt x="1017" y="1452"/>
                </a:moveTo>
                <a:cubicBezTo>
                  <a:pt x="1063" y="1442"/>
                  <a:pt x="1102" y="1425"/>
                  <a:pt x="1141" y="1408"/>
                </a:cubicBezTo>
                <a:cubicBezTo>
                  <a:pt x="1159" y="1390"/>
                  <a:pt x="1176" y="1372"/>
                  <a:pt x="1191" y="1352"/>
                </a:cubicBezTo>
                <a:moveTo>
                  <a:pt x="1191" y="1352"/>
                </a:moveTo>
                <a:cubicBezTo>
                  <a:pt x="1193" y="1352"/>
                  <a:pt x="1191" y="1351"/>
                  <a:pt x="1191" y="1352"/>
                </a:cubicBezTo>
                <a:moveTo>
                  <a:pt x="735" y="1356"/>
                </a:moveTo>
                <a:cubicBezTo>
                  <a:pt x="733" y="1373"/>
                  <a:pt x="736" y="1393"/>
                  <a:pt x="736" y="1411"/>
                </a:cubicBezTo>
                <a:cubicBezTo>
                  <a:pt x="746" y="1411"/>
                  <a:pt x="756" y="1411"/>
                  <a:pt x="766" y="1411"/>
                </a:cubicBezTo>
                <a:cubicBezTo>
                  <a:pt x="768" y="1393"/>
                  <a:pt x="768" y="1374"/>
                  <a:pt x="770" y="1356"/>
                </a:cubicBezTo>
                <a:cubicBezTo>
                  <a:pt x="758" y="1356"/>
                  <a:pt x="747" y="1356"/>
                  <a:pt x="735" y="1356"/>
                </a:cubicBezTo>
                <a:close/>
                <a:moveTo>
                  <a:pt x="773" y="1356"/>
                </a:moveTo>
                <a:cubicBezTo>
                  <a:pt x="771" y="1374"/>
                  <a:pt x="770" y="1392"/>
                  <a:pt x="769" y="1411"/>
                </a:cubicBezTo>
                <a:cubicBezTo>
                  <a:pt x="779" y="1411"/>
                  <a:pt x="789" y="1411"/>
                  <a:pt x="799" y="1411"/>
                </a:cubicBezTo>
                <a:cubicBezTo>
                  <a:pt x="809" y="1394"/>
                  <a:pt x="817" y="1376"/>
                  <a:pt x="825" y="1359"/>
                </a:cubicBezTo>
                <a:cubicBezTo>
                  <a:pt x="807" y="1358"/>
                  <a:pt x="791" y="1356"/>
                  <a:pt x="773" y="1356"/>
                </a:cubicBezTo>
                <a:close/>
                <a:moveTo>
                  <a:pt x="718" y="1358"/>
                </a:moveTo>
                <a:cubicBezTo>
                  <a:pt x="721" y="1371"/>
                  <a:pt x="728" y="1389"/>
                  <a:pt x="733" y="1403"/>
                </a:cubicBezTo>
                <a:cubicBezTo>
                  <a:pt x="732" y="1388"/>
                  <a:pt x="731" y="1373"/>
                  <a:pt x="731" y="1357"/>
                </a:cubicBezTo>
                <a:cubicBezTo>
                  <a:pt x="727" y="1357"/>
                  <a:pt x="721" y="1356"/>
                  <a:pt x="718" y="1358"/>
                </a:cubicBezTo>
                <a:close/>
                <a:moveTo>
                  <a:pt x="664" y="1365"/>
                </a:moveTo>
                <a:cubicBezTo>
                  <a:pt x="673" y="1379"/>
                  <a:pt x="687" y="1397"/>
                  <a:pt x="701" y="1410"/>
                </a:cubicBezTo>
                <a:cubicBezTo>
                  <a:pt x="712" y="1408"/>
                  <a:pt x="723" y="1413"/>
                  <a:pt x="732" y="1410"/>
                </a:cubicBezTo>
                <a:cubicBezTo>
                  <a:pt x="724" y="1394"/>
                  <a:pt x="719" y="1376"/>
                  <a:pt x="713" y="1358"/>
                </a:cubicBezTo>
                <a:cubicBezTo>
                  <a:pt x="696" y="1359"/>
                  <a:pt x="679" y="1361"/>
                  <a:pt x="664" y="1365"/>
                </a:cubicBezTo>
                <a:close/>
                <a:moveTo>
                  <a:pt x="1171" y="1359"/>
                </a:moveTo>
                <a:cubicBezTo>
                  <a:pt x="1137" y="1369"/>
                  <a:pt x="1101" y="1378"/>
                  <a:pt x="1064" y="1386"/>
                </a:cubicBezTo>
                <a:cubicBezTo>
                  <a:pt x="1058" y="1397"/>
                  <a:pt x="1050" y="1409"/>
                  <a:pt x="1043" y="1420"/>
                </a:cubicBezTo>
                <a:cubicBezTo>
                  <a:pt x="1090" y="1404"/>
                  <a:pt x="1132" y="1383"/>
                  <a:pt x="1171" y="1359"/>
                </a:cubicBezTo>
                <a:moveTo>
                  <a:pt x="1171" y="1359"/>
                </a:moveTo>
                <a:cubicBezTo>
                  <a:pt x="1172" y="1358"/>
                  <a:pt x="1171" y="1358"/>
                  <a:pt x="1171" y="1359"/>
                </a:cubicBezTo>
                <a:moveTo>
                  <a:pt x="827" y="1360"/>
                </a:moveTo>
                <a:cubicBezTo>
                  <a:pt x="820" y="1378"/>
                  <a:pt x="811" y="1394"/>
                  <a:pt x="802" y="1411"/>
                </a:cubicBezTo>
                <a:cubicBezTo>
                  <a:pt x="813" y="1409"/>
                  <a:pt x="828" y="1411"/>
                  <a:pt x="838" y="1409"/>
                </a:cubicBezTo>
                <a:cubicBezTo>
                  <a:pt x="847" y="1399"/>
                  <a:pt x="859" y="1388"/>
                  <a:pt x="868" y="1378"/>
                </a:cubicBezTo>
                <a:cubicBezTo>
                  <a:pt x="871" y="1375"/>
                  <a:pt x="876" y="1371"/>
                  <a:pt x="874" y="1367"/>
                </a:cubicBezTo>
                <a:cubicBezTo>
                  <a:pt x="860" y="1364"/>
                  <a:pt x="844" y="1361"/>
                  <a:pt x="827" y="1360"/>
                </a:cubicBezTo>
                <a:close/>
                <a:moveTo>
                  <a:pt x="375" y="1363"/>
                </a:moveTo>
                <a:cubicBezTo>
                  <a:pt x="375" y="1362"/>
                  <a:pt x="376" y="1363"/>
                  <a:pt x="375" y="1363"/>
                </a:cubicBezTo>
                <a:close/>
                <a:moveTo>
                  <a:pt x="618" y="1375"/>
                </a:moveTo>
                <a:cubicBezTo>
                  <a:pt x="621" y="1381"/>
                  <a:pt x="628" y="1387"/>
                  <a:pt x="635" y="1392"/>
                </a:cubicBezTo>
                <a:cubicBezTo>
                  <a:pt x="641" y="1397"/>
                  <a:pt x="650" y="1406"/>
                  <a:pt x="657" y="1408"/>
                </a:cubicBezTo>
                <a:cubicBezTo>
                  <a:pt x="669" y="1411"/>
                  <a:pt x="681" y="1407"/>
                  <a:pt x="695" y="1410"/>
                </a:cubicBezTo>
                <a:cubicBezTo>
                  <a:pt x="685" y="1397"/>
                  <a:pt x="672" y="1379"/>
                  <a:pt x="659" y="1366"/>
                </a:cubicBezTo>
                <a:cubicBezTo>
                  <a:pt x="644" y="1368"/>
                  <a:pt x="632" y="1372"/>
                  <a:pt x="618" y="1375"/>
                </a:cubicBezTo>
                <a:close/>
                <a:moveTo>
                  <a:pt x="879" y="1368"/>
                </a:moveTo>
                <a:cubicBezTo>
                  <a:pt x="870" y="1379"/>
                  <a:pt x="860" y="1391"/>
                  <a:pt x="850" y="1400"/>
                </a:cubicBezTo>
                <a:cubicBezTo>
                  <a:pt x="848" y="1403"/>
                  <a:pt x="842" y="1405"/>
                  <a:pt x="844" y="1409"/>
                </a:cubicBezTo>
                <a:cubicBezTo>
                  <a:pt x="857" y="1409"/>
                  <a:pt x="870" y="1407"/>
                  <a:pt x="884" y="1407"/>
                </a:cubicBezTo>
                <a:cubicBezTo>
                  <a:pt x="892" y="1402"/>
                  <a:pt x="900" y="1396"/>
                  <a:pt x="908" y="1391"/>
                </a:cubicBezTo>
                <a:cubicBezTo>
                  <a:pt x="908" y="1385"/>
                  <a:pt x="910" y="1381"/>
                  <a:pt x="911" y="1377"/>
                </a:cubicBezTo>
                <a:cubicBezTo>
                  <a:pt x="900" y="1374"/>
                  <a:pt x="890" y="1371"/>
                  <a:pt x="879" y="1368"/>
                </a:cubicBezTo>
                <a:close/>
                <a:moveTo>
                  <a:pt x="419" y="1382"/>
                </a:moveTo>
                <a:cubicBezTo>
                  <a:pt x="416" y="1375"/>
                  <a:pt x="405" y="1372"/>
                  <a:pt x="398" y="1372"/>
                </a:cubicBezTo>
                <a:cubicBezTo>
                  <a:pt x="405" y="1375"/>
                  <a:pt x="413" y="1382"/>
                  <a:pt x="419" y="1382"/>
                </a:cubicBezTo>
                <a:close/>
                <a:moveTo>
                  <a:pt x="332" y="1374"/>
                </a:moveTo>
                <a:cubicBezTo>
                  <a:pt x="368" y="1419"/>
                  <a:pt x="423" y="1445"/>
                  <a:pt x="487" y="1461"/>
                </a:cubicBezTo>
                <a:moveTo>
                  <a:pt x="487" y="1461"/>
                </a:moveTo>
                <a:cubicBezTo>
                  <a:pt x="488" y="1462"/>
                  <a:pt x="489" y="1461"/>
                  <a:pt x="487" y="1461"/>
                </a:cubicBezTo>
                <a:moveTo>
                  <a:pt x="487" y="1461"/>
                </a:moveTo>
                <a:cubicBezTo>
                  <a:pt x="476" y="1454"/>
                  <a:pt x="470" y="1441"/>
                  <a:pt x="458" y="1434"/>
                </a:cubicBezTo>
                <a:cubicBezTo>
                  <a:pt x="438" y="1423"/>
                  <a:pt x="414" y="1417"/>
                  <a:pt x="392" y="1407"/>
                </a:cubicBezTo>
                <a:cubicBezTo>
                  <a:pt x="371" y="1397"/>
                  <a:pt x="351" y="1384"/>
                  <a:pt x="332" y="1374"/>
                </a:cubicBezTo>
                <a:moveTo>
                  <a:pt x="332" y="1374"/>
                </a:moveTo>
                <a:cubicBezTo>
                  <a:pt x="331" y="1373"/>
                  <a:pt x="331" y="1374"/>
                  <a:pt x="332" y="1374"/>
                </a:cubicBezTo>
                <a:moveTo>
                  <a:pt x="419" y="1377"/>
                </a:moveTo>
                <a:cubicBezTo>
                  <a:pt x="420" y="1381"/>
                  <a:pt x="424" y="1383"/>
                  <a:pt x="425" y="1387"/>
                </a:cubicBezTo>
                <a:cubicBezTo>
                  <a:pt x="461" y="1403"/>
                  <a:pt x="496" y="1420"/>
                  <a:pt x="536" y="1431"/>
                </a:cubicBezTo>
                <a:cubicBezTo>
                  <a:pt x="537" y="1422"/>
                  <a:pt x="546" y="1417"/>
                  <a:pt x="546" y="1411"/>
                </a:cubicBezTo>
                <a:cubicBezTo>
                  <a:pt x="533" y="1406"/>
                  <a:pt x="522" y="1401"/>
                  <a:pt x="511" y="1394"/>
                </a:cubicBezTo>
                <a:cubicBezTo>
                  <a:pt x="479" y="1390"/>
                  <a:pt x="450" y="1383"/>
                  <a:pt x="419" y="1377"/>
                </a:cubicBezTo>
                <a:moveTo>
                  <a:pt x="419" y="1377"/>
                </a:moveTo>
                <a:cubicBezTo>
                  <a:pt x="419" y="1376"/>
                  <a:pt x="418" y="1377"/>
                  <a:pt x="419" y="1377"/>
                </a:cubicBezTo>
                <a:moveTo>
                  <a:pt x="612" y="1377"/>
                </a:moveTo>
                <a:cubicBezTo>
                  <a:pt x="601" y="1382"/>
                  <a:pt x="588" y="1386"/>
                  <a:pt x="579" y="1392"/>
                </a:cubicBezTo>
                <a:cubicBezTo>
                  <a:pt x="593" y="1405"/>
                  <a:pt x="625" y="1407"/>
                  <a:pt x="650" y="1406"/>
                </a:cubicBezTo>
                <a:cubicBezTo>
                  <a:pt x="636" y="1397"/>
                  <a:pt x="626" y="1386"/>
                  <a:pt x="612" y="1377"/>
                </a:cubicBezTo>
                <a:close/>
                <a:moveTo>
                  <a:pt x="914" y="1387"/>
                </a:moveTo>
                <a:cubicBezTo>
                  <a:pt x="915" y="1384"/>
                  <a:pt x="920" y="1384"/>
                  <a:pt x="920" y="1380"/>
                </a:cubicBezTo>
                <a:cubicBezTo>
                  <a:pt x="917" y="1380"/>
                  <a:pt x="917" y="1378"/>
                  <a:pt x="914" y="1379"/>
                </a:cubicBezTo>
                <a:cubicBezTo>
                  <a:pt x="915" y="1382"/>
                  <a:pt x="911" y="1385"/>
                  <a:pt x="914" y="1387"/>
                </a:cubicBezTo>
                <a:close/>
                <a:moveTo>
                  <a:pt x="1062" y="1382"/>
                </a:moveTo>
                <a:cubicBezTo>
                  <a:pt x="1061" y="1382"/>
                  <a:pt x="1059" y="1383"/>
                  <a:pt x="1059" y="1384"/>
                </a:cubicBezTo>
                <a:cubicBezTo>
                  <a:pt x="1061" y="1384"/>
                  <a:pt x="1062" y="1384"/>
                  <a:pt x="1062" y="1382"/>
                </a:cubicBezTo>
                <a:moveTo>
                  <a:pt x="1062" y="1382"/>
                </a:moveTo>
                <a:cubicBezTo>
                  <a:pt x="1064" y="1381"/>
                  <a:pt x="1062" y="1381"/>
                  <a:pt x="1062" y="1382"/>
                </a:cubicBezTo>
                <a:moveTo>
                  <a:pt x="911" y="1391"/>
                </a:moveTo>
                <a:cubicBezTo>
                  <a:pt x="911" y="1397"/>
                  <a:pt x="908" y="1400"/>
                  <a:pt x="908" y="1405"/>
                </a:cubicBezTo>
                <a:cubicBezTo>
                  <a:pt x="923" y="1401"/>
                  <a:pt x="944" y="1404"/>
                  <a:pt x="956" y="1397"/>
                </a:cubicBezTo>
                <a:cubicBezTo>
                  <a:pt x="941" y="1391"/>
                  <a:pt x="923" y="1374"/>
                  <a:pt x="911" y="1391"/>
                </a:cubicBezTo>
                <a:close/>
                <a:moveTo>
                  <a:pt x="339" y="1387"/>
                </a:moveTo>
                <a:cubicBezTo>
                  <a:pt x="338" y="1387"/>
                  <a:pt x="339" y="1388"/>
                  <a:pt x="340" y="1388"/>
                </a:cubicBezTo>
                <a:moveTo>
                  <a:pt x="340" y="1388"/>
                </a:moveTo>
                <a:cubicBezTo>
                  <a:pt x="346" y="1400"/>
                  <a:pt x="356" y="1408"/>
                  <a:pt x="369" y="1414"/>
                </a:cubicBezTo>
                <a:moveTo>
                  <a:pt x="369" y="1414"/>
                </a:moveTo>
                <a:cubicBezTo>
                  <a:pt x="369" y="1414"/>
                  <a:pt x="371" y="1414"/>
                  <a:pt x="371" y="1415"/>
                </a:cubicBezTo>
                <a:moveTo>
                  <a:pt x="371" y="1415"/>
                </a:moveTo>
                <a:cubicBezTo>
                  <a:pt x="372" y="1416"/>
                  <a:pt x="372" y="1414"/>
                  <a:pt x="371" y="1415"/>
                </a:cubicBezTo>
                <a:moveTo>
                  <a:pt x="371" y="1415"/>
                </a:moveTo>
                <a:cubicBezTo>
                  <a:pt x="371" y="1414"/>
                  <a:pt x="370" y="1414"/>
                  <a:pt x="369" y="1414"/>
                </a:cubicBezTo>
                <a:moveTo>
                  <a:pt x="369" y="1414"/>
                </a:moveTo>
                <a:cubicBezTo>
                  <a:pt x="360" y="1405"/>
                  <a:pt x="349" y="1396"/>
                  <a:pt x="340" y="1388"/>
                </a:cubicBezTo>
                <a:moveTo>
                  <a:pt x="340" y="1388"/>
                </a:moveTo>
                <a:cubicBezTo>
                  <a:pt x="340" y="1387"/>
                  <a:pt x="339" y="1387"/>
                  <a:pt x="339" y="1387"/>
                </a:cubicBezTo>
                <a:moveTo>
                  <a:pt x="339" y="1387"/>
                </a:moveTo>
                <a:cubicBezTo>
                  <a:pt x="338" y="1385"/>
                  <a:pt x="337" y="1387"/>
                  <a:pt x="339" y="1387"/>
                </a:cubicBezTo>
                <a:moveTo>
                  <a:pt x="567" y="1396"/>
                </a:moveTo>
                <a:cubicBezTo>
                  <a:pt x="568" y="1393"/>
                  <a:pt x="572" y="1394"/>
                  <a:pt x="573" y="1391"/>
                </a:cubicBezTo>
                <a:cubicBezTo>
                  <a:pt x="570" y="1390"/>
                  <a:pt x="566" y="1388"/>
                  <a:pt x="563" y="1386"/>
                </a:cubicBezTo>
                <a:cubicBezTo>
                  <a:pt x="564" y="1390"/>
                  <a:pt x="565" y="1394"/>
                  <a:pt x="567" y="1396"/>
                </a:cubicBezTo>
                <a:close/>
                <a:moveTo>
                  <a:pt x="982" y="1419"/>
                </a:moveTo>
                <a:cubicBezTo>
                  <a:pt x="986" y="1424"/>
                  <a:pt x="989" y="1430"/>
                  <a:pt x="989" y="1439"/>
                </a:cubicBezTo>
                <a:cubicBezTo>
                  <a:pt x="1006" y="1434"/>
                  <a:pt x="1021" y="1428"/>
                  <a:pt x="1038" y="1423"/>
                </a:cubicBezTo>
                <a:cubicBezTo>
                  <a:pt x="1040" y="1417"/>
                  <a:pt x="1046" y="1411"/>
                  <a:pt x="1050" y="1405"/>
                </a:cubicBezTo>
                <a:cubicBezTo>
                  <a:pt x="1054" y="1399"/>
                  <a:pt x="1059" y="1390"/>
                  <a:pt x="1059" y="1387"/>
                </a:cubicBezTo>
                <a:cubicBezTo>
                  <a:pt x="1030" y="1395"/>
                  <a:pt x="1008" y="1409"/>
                  <a:pt x="982" y="1419"/>
                </a:cubicBezTo>
                <a:close/>
                <a:moveTo>
                  <a:pt x="1184" y="1388"/>
                </a:moveTo>
                <a:cubicBezTo>
                  <a:pt x="1153" y="1402"/>
                  <a:pt x="1127" y="1421"/>
                  <a:pt x="1103" y="1442"/>
                </a:cubicBezTo>
                <a:moveTo>
                  <a:pt x="1103" y="1442"/>
                </a:moveTo>
                <a:cubicBezTo>
                  <a:pt x="1102" y="1442"/>
                  <a:pt x="1101" y="1443"/>
                  <a:pt x="1101" y="1443"/>
                </a:cubicBezTo>
                <a:moveTo>
                  <a:pt x="1101" y="1443"/>
                </a:moveTo>
                <a:cubicBezTo>
                  <a:pt x="1099" y="1444"/>
                  <a:pt x="1101" y="1444"/>
                  <a:pt x="1101" y="1443"/>
                </a:cubicBezTo>
                <a:moveTo>
                  <a:pt x="1101" y="1443"/>
                </a:moveTo>
                <a:cubicBezTo>
                  <a:pt x="1102" y="1443"/>
                  <a:pt x="1103" y="1443"/>
                  <a:pt x="1103" y="1442"/>
                </a:cubicBezTo>
                <a:moveTo>
                  <a:pt x="1103" y="1442"/>
                </a:moveTo>
                <a:cubicBezTo>
                  <a:pt x="1134" y="1428"/>
                  <a:pt x="1167" y="1416"/>
                  <a:pt x="1184" y="1388"/>
                </a:cubicBezTo>
                <a:moveTo>
                  <a:pt x="1184" y="1388"/>
                </a:moveTo>
                <a:cubicBezTo>
                  <a:pt x="1186" y="1387"/>
                  <a:pt x="1184" y="1386"/>
                  <a:pt x="1184" y="1388"/>
                </a:cubicBezTo>
                <a:moveTo>
                  <a:pt x="429" y="1391"/>
                </a:moveTo>
                <a:cubicBezTo>
                  <a:pt x="438" y="1406"/>
                  <a:pt x="450" y="1419"/>
                  <a:pt x="461" y="1432"/>
                </a:cubicBezTo>
                <a:cubicBezTo>
                  <a:pt x="485" y="1439"/>
                  <a:pt x="511" y="1450"/>
                  <a:pt x="537" y="1452"/>
                </a:cubicBezTo>
                <a:cubicBezTo>
                  <a:pt x="534" y="1448"/>
                  <a:pt x="536" y="1440"/>
                  <a:pt x="535" y="1434"/>
                </a:cubicBezTo>
                <a:cubicBezTo>
                  <a:pt x="497" y="1422"/>
                  <a:pt x="463" y="1407"/>
                  <a:pt x="429" y="1391"/>
                </a:cubicBezTo>
                <a:moveTo>
                  <a:pt x="429" y="1391"/>
                </a:moveTo>
                <a:cubicBezTo>
                  <a:pt x="428" y="1390"/>
                  <a:pt x="428" y="1392"/>
                  <a:pt x="429" y="1391"/>
                </a:cubicBezTo>
                <a:moveTo>
                  <a:pt x="966" y="1402"/>
                </a:moveTo>
                <a:cubicBezTo>
                  <a:pt x="971" y="1406"/>
                  <a:pt x="976" y="1410"/>
                  <a:pt x="980" y="1416"/>
                </a:cubicBezTo>
                <a:cubicBezTo>
                  <a:pt x="1001" y="1409"/>
                  <a:pt x="1020" y="1400"/>
                  <a:pt x="1038" y="1391"/>
                </a:cubicBezTo>
                <a:cubicBezTo>
                  <a:pt x="1015" y="1395"/>
                  <a:pt x="989" y="1397"/>
                  <a:pt x="966" y="1402"/>
                </a:cubicBezTo>
                <a:close/>
                <a:moveTo>
                  <a:pt x="567" y="1399"/>
                </a:moveTo>
                <a:cubicBezTo>
                  <a:pt x="573" y="1400"/>
                  <a:pt x="584" y="1403"/>
                  <a:pt x="589" y="1401"/>
                </a:cubicBezTo>
                <a:cubicBezTo>
                  <a:pt x="581" y="1397"/>
                  <a:pt x="574" y="1390"/>
                  <a:pt x="567" y="1399"/>
                </a:cubicBezTo>
                <a:close/>
                <a:moveTo>
                  <a:pt x="891" y="1406"/>
                </a:moveTo>
                <a:cubicBezTo>
                  <a:pt x="896" y="1407"/>
                  <a:pt x="899" y="1404"/>
                  <a:pt x="904" y="1405"/>
                </a:cubicBezTo>
                <a:cubicBezTo>
                  <a:pt x="903" y="1401"/>
                  <a:pt x="907" y="1397"/>
                  <a:pt x="905" y="1395"/>
                </a:cubicBezTo>
                <a:cubicBezTo>
                  <a:pt x="901" y="1399"/>
                  <a:pt x="895" y="1402"/>
                  <a:pt x="891" y="1406"/>
                </a:cubicBezTo>
                <a:close/>
                <a:moveTo>
                  <a:pt x="548" y="1410"/>
                </a:moveTo>
                <a:cubicBezTo>
                  <a:pt x="552" y="1408"/>
                  <a:pt x="555" y="1404"/>
                  <a:pt x="558" y="1401"/>
                </a:cubicBezTo>
                <a:cubicBezTo>
                  <a:pt x="546" y="1401"/>
                  <a:pt x="532" y="1396"/>
                  <a:pt x="521" y="1397"/>
                </a:cubicBezTo>
                <a:cubicBezTo>
                  <a:pt x="530" y="1401"/>
                  <a:pt x="539" y="1405"/>
                  <a:pt x="548" y="1410"/>
                </a:cubicBezTo>
                <a:close/>
                <a:moveTo>
                  <a:pt x="552" y="1412"/>
                </a:moveTo>
                <a:cubicBezTo>
                  <a:pt x="559" y="1414"/>
                  <a:pt x="565" y="1417"/>
                  <a:pt x="572" y="1419"/>
                </a:cubicBezTo>
                <a:cubicBezTo>
                  <a:pt x="571" y="1413"/>
                  <a:pt x="567" y="1409"/>
                  <a:pt x="566" y="1402"/>
                </a:cubicBezTo>
                <a:cubicBezTo>
                  <a:pt x="558" y="1402"/>
                  <a:pt x="556" y="1408"/>
                  <a:pt x="552" y="1412"/>
                </a:cubicBezTo>
                <a:close/>
                <a:moveTo>
                  <a:pt x="950" y="1403"/>
                </a:moveTo>
                <a:cubicBezTo>
                  <a:pt x="936" y="1407"/>
                  <a:pt x="915" y="1424"/>
                  <a:pt x="901" y="1427"/>
                </a:cubicBezTo>
                <a:cubicBezTo>
                  <a:pt x="899" y="1433"/>
                  <a:pt x="898" y="1439"/>
                  <a:pt x="895" y="1444"/>
                </a:cubicBezTo>
                <a:cubicBezTo>
                  <a:pt x="925" y="1438"/>
                  <a:pt x="950" y="1427"/>
                  <a:pt x="977" y="1418"/>
                </a:cubicBezTo>
                <a:cubicBezTo>
                  <a:pt x="971" y="1409"/>
                  <a:pt x="964" y="1399"/>
                  <a:pt x="950" y="1403"/>
                </a:cubicBezTo>
                <a:close/>
                <a:moveTo>
                  <a:pt x="576" y="1421"/>
                </a:moveTo>
                <a:cubicBezTo>
                  <a:pt x="625" y="1439"/>
                  <a:pt x="678" y="1457"/>
                  <a:pt x="736" y="1463"/>
                </a:cubicBezTo>
                <a:cubicBezTo>
                  <a:pt x="684" y="1449"/>
                  <a:pt x="638" y="1429"/>
                  <a:pt x="596" y="1405"/>
                </a:cubicBezTo>
                <a:cubicBezTo>
                  <a:pt x="586" y="1405"/>
                  <a:pt x="579" y="1403"/>
                  <a:pt x="569" y="1403"/>
                </a:cubicBezTo>
                <a:cubicBezTo>
                  <a:pt x="571" y="1409"/>
                  <a:pt x="574" y="1415"/>
                  <a:pt x="576" y="1421"/>
                </a:cubicBezTo>
                <a:close/>
                <a:moveTo>
                  <a:pt x="908" y="1407"/>
                </a:moveTo>
                <a:cubicBezTo>
                  <a:pt x="905" y="1412"/>
                  <a:pt x="905" y="1418"/>
                  <a:pt x="902" y="1423"/>
                </a:cubicBezTo>
                <a:cubicBezTo>
                  <a:pt x="917" y="1418"/>
                  <a:pt x="930" y="1411"/>
                  <a:pt x="942" y="1404"/>
                </a:cubicBezTo>
                <a:cubicBezTo>
                  <a:pt x="931" y="1405"/>
                  <a:pt x="920" y="1407"/>
                  <a:pt x="908" y="1407"/>
                </a:cubicBezTo>
                <a:close/>
                <a:moveTo>
                  <a:pt x="606" y="1407"/>
                </a:moveTo>
                <a:cubicBezTo>
                  <a:pt x="645" y="1429"/>
                  <a:pt x="691" y="1449"/>
                  <a:pt x="737" y="1461"/>
                </a:cubicBezTo>
                <a:cubicBezTo>
                  <a:pt x="716" y="1449"/>
                  <a:pt x="695" y="1437"/>
                  <a:pt x="674" y="1423"/>
                </a:cubicBezTo>
                <a:cubicBezTo>
                  <a:pt x="667" y="1419"/>
                  <a:pt x="660" y="1411"/>
                  <a:pt x="654" y="1410"/>
                </a:cubicBezTo>
                <a:cubicBezTo>
                  <a:pt x="638" y="1406"/>
                  <a:pt x="624" y="1410"/>
                  <a:pt x="606" y="1407"/>
                </a:cubicBezTo>
                <a:moveTo>
                  <a:pt x="606" y="1407"/>
                </a:moveTo>
                <a:cubicBezTo>
                  <a:pt x="605" y="1404"/>
                  <a:pt x="602" y="1408"/>
                  <a:pt x="606" y="1407"/>
                </a:cubicBezTo>
                <a:moveTo>
                  <a:pt x="886" y="1409"/>
                </a:moveTo>
                <a:cubicBezTo>
                  <a:pt x="854" y="1430"/>
                  <a:pt x="820" y="1448"/>
                  <a:pt x="783" y="1463"/>
                </a:cubicBezTo>
                <a:cubicBezTo>
                  <a:pt x="824" y="1454"/>
                  <a:pt x="862" y="1441"/>
                  <a:pt x="897" y="1426"/>
                </a:cubicBezTo>
                <a:cubicBezTo>
                  <a:pt x="899" y="1420"/>
                  <a:pt x="901" y="1413"/>
                  <a:pt x="903" y="1408"/>
                </a:cubicBezTo>
                <a:cubicBezTo>
                  <a:pt x="897" y="1407"/>
                  <a:pt x="893" y="1410"/>
                  <a:pt x="886" y="1409"/>
                </a:cubicBezTo>
                <a:close/>
                <a:moveTo>
                  <a:pt x="839" y="1412"/>
                </a:moveTo>
                <a:cubicBezTo>
                  <a:pt x="819" y="1430"/>
                  <a:pt x="798" y="1447"/>
                  <a:pt x="776" y="1463"/>
                </a:cubicBezTo>
                <a:cubicBezTo>
                  <a:pt x="814" y="1448"/>
                  <a:pt x="848" y="1430"/>
                  <a:pt x="879" y="1410"/>
                </a:cubicBezTo>
                <a:cubicBezTo>
                  <a:pt x="865" y="1410"/>
                  <a:pt x="853" y="1412"/>
                  <a:pt x="839" y="1412"/>
                </a:cubicBezTo>
                <a:close/>
                <a:moveTo>
                  <a:pt x="736" y="1456"/>
                </a:moveTo>
                <a:cubicBezTo>
                  <a:pt x="735" y="1447"/>
                  <a:pt x="725" y="1440"/>
                  <a:pt x="718" y="1433"/>
                </a:cubicBezTo>
                <a:cubicBezTo>
                  <a:pt x="712" y="1427"/>
                  <a:pt x="704" y="1415"/>
                  <a:pt x="697" y="1413"/>
                </a:cubicBezTo>
                <a:cubicBezTo>
                  <a:pt x="687" y="1409"/>
                  <a:pt x="674" y="1412"/>
                  <a:pt x="661" y="1412"/>
                </a:cubicBezTo>
                <a:cubicBezTo>
                  <a:pt x="685" y="1428"/>
                  <a:pt x="708" y="1444"/>
                  <a:pt x="736" y="1456"/>
                </a:cubicBezTo>
                <a:close/>
                <a:moveTo>
                  <a:pt x="770" y="1463"/>
                </a:moveTo>
                <a:cubicBezTo>
                  <a:pt x="769" y="1462"/>
                  <a:pt x="769" y="1463"/>
                  <a:pt x="769" y="1463"/>
                </a:cubicBezTo>
                <a:moveTo>
                  <a:pt x="769" y="1463"/>
                </a:moveTo>
                <a:cubicBezTo>
                  <a:pt x="767" y="1464"/>
                  <a:pt x="769" y="1465"/>
                  <a:pt x="769" y="1463"/>
                </a:cubicBezTo>
                <a:moveTo>
                  <a:pt x="769" y="1463"/>
                </a:moveTo>
                <a:cubicBezTo>
                  <a:pt x="770" y="1464"/>
                  <a:pt x="770" y="1463"/>
                  <a:pt x="770" y="1463"/>
                </a:cubicBezTo>
                <a:moveTo>
                  <a:pt x="770" y="1463"/>
                </a:moveTo>
                <a:cubicBezTo>
                  <a:pt x="789" y="1450"/>
                  <a:pt x="811" y="1435"/>
                  <a:pt x="828" y="1418"/>
                </a:cubicBezTo>
                <a:cubicBezTo>
                  <a:pt x="830" y="1417"/>
                  <a:pt x="834" y="1414"/>
                  <a:pt x="832" y="1412"/>
                </a:cubicBezTo>
                <a:cubicBezTo>
                  <a:pt x="824" y="1414"/>
                  <a:pt x="811" y="1412"/>
                  <a:pt x="801" y="1413"/>
                </a:cubicBezTo>
                <a:cubicBezTo>
                  <a:pt x="792" y="1430"/>
                  <a:pt x="781" y="1446"/>
                  <a:pt x="770" y="1463"/>
                </a:cubicBezTo>
                <a:moveTo>
                  <a:pt x="735" y="1445"/>
                </a:moveTo>
                <a:cubicBezTo>
                  <a:pt x="735" y="1434"/>
                  <a:pt x="734" y="1424"/>
                  <a:pt x="733" y="1414"/>
                </a:cubicBezTo>
                <a:cubicBezTo>
                  <a:pt x="724" y="1414"/>
                  <a:pt x="712" y="1411"/>
                  <a:pt x="702" y="1414"/>
                </a:cubicBezTo>
                <a:cubicBezTo>
                  <a:pt x="713" y="1424"/>
                  <a:pt x="723" y="1436"/>
                  <a:pt x="735" y="1445"/>
                </a:cubicBezTo>
                <a:close/>
                <a:moveTo>
                  <a:pt x="574" y="1423"/>
                </a:moveTo>
                <a:cubicBezTo>
                  <a:pt x="566" y="1420"/>
                  <a:pt x="558" y="1416"/>
                  <a:pt x="549" y="1414"/>
                </a:cubicBezTo>
                <a:cubicBezTo>
                  <a:pt x="545" y="1420"/>
                  <a:pt x="540" y="1423"/>
                  <a:pt x="539" y="1433"/>
                </a:cubicBezTo>
                <a:cubicBezTo>
                  <a:pt x="554" y="1436"/>
                  <a:pt x="571" y="1443"/>
                  <a:pt x="584" y="1444"/>
                </a:cubicBezTo>
                <a:cubicBezTo>
                  <a:pt x="580" y="1438"/>
                  <a:pt x="578" y="1430"/>
                  <a:pt x="574" y="1423"/>
                </a:cubicBezTo>
                <a:close/>
                <a:moveTo>
                  <a:pt x="761" y="1463"/>
                </a:moveTo>
                <a:cubicBezTo>
                  <a:pt x="763" y="1448"/>
                  <a:pt x="764" y="1430"/>
                  <a:pt x="766" y="1414"/>
                </a:cubicBezTo>
                <a:cubicBezTo>
                  <a:pt x="757" y="1414"/>
                  <a:pt x="745" y="1412"/>
                  <a:pt x="737" y="1415"/>
                </a:cubicBezTo>
                <a:cubicBezTo>
                  <a:pt x="745" y="1431"/>
                  <a:pt x="752" y="1449"/>
                  <a:pt x="761" y="1463"/>
                </a:cubicBezTo>
                <a:close/>
                <a:moveTo>
                  <a:pt x="765" y="1464"/>
                </a:moveTo>
                <a:cubicBezTo>
                  <a:pt x="776" y="1448"/>
                  <a:pt x="788" y="1432"/>
                  <a:pt x="798" y="1414"/>
                </a:cubicBezTo>
                <a:cubicBezTo>
                  <a:pt x="788" y="1414"/>
                  <a:pt x="778" y="1414"/>
                  <a:pt x="768" y="1414"/>
                </a:cubicBezTo>
                <a:cubicBezTo>
                  <a:pt x="768" y="1431"/>
                  <a:pt x="764" y="1449"/>
                  <a:pt x="765" y="1464"/>
                </a:cubicBezTo>
                <a:close/>
                <a:moveTo>
                  <a:pt x="366" y="1415"/>
                </a:moveTo>
                <a:cubicBezTo>
                  <a:pt x="366" y="1416"/>
                  <a:pt x="367" y="1416"/>
                  <a:pt x="367" y="1416"/>
                </a:cubicBezTo>
                <a:moveTo>
                  <a:pt x="367" y="1416"/>
                </a:moveTo>
                <a:cubicBezTo>
                  <a:pt x="382" y="1430"/>
                  <a:pt x="403" y="1442"/>
                  <a:pt x="422" y="1448"/>
                </a:cubicBezTo>
                <a:cubicBezTo>
                  <a:pt x="403" y="1438"/>
                  <a:pt x="388" y="1425"/>
                  <a:pt x="367" y="1416"/>
                </a:cubicBezTo>
                <a:moveTo>
                  <a:pt x="367" y="1416"/>
                </a:moveTo>
                <a:cubicBezTo>
                  <a:pt x="367" y="1416"/>
                  <a:pt x="366" y="1416"/>
                  <a:pt x="366" y="1415"/>
                </a:cubicBezTo>
                <a:moveTo>
                  <a:pt x="366" y="1415"/>
                </a:moveTo>
                <a:cubicBezTo>
                  <a:pt x="365" y="1414"/>
                  <a:pt x="364" y="1416"/>
                  <a:pt x="366" y="1415"/>
                </a:cubicBezTo>
                <a:moveTo>
                  <a:pt x="1132" y="1415"/>
                </a:moveTo>
                <a:cubicBezTo>
                  <a:pt x="1094" y="1431"/>
                  <a:pt x="1057" y="1446"/>
                  <a:pt x="1014" y="1456"/>
                </a:cubicBezTo>
                <a:cubicBezTo>
                  <a:pt x="1007" y="1463"/>
                  <a:pt x="999" y="1470"/>
                  <a:pt x="991" y="1477"/>
                </a:cubicBezTo>
                <a:cubicBezTo>
                  <a:pt x="1048" y="1467"/>
                  <a:pt x="1099" y="1450"/>
                  <a:pt x="1132" y="1415"/>
                </a:cubicBezTo>
                <a:moveTo>
                  <a:pt x="1132" y="1415"/>
                </a:moveTo>
                <a:cubicBezTo>
                  <a:pt x="1133" y="1415"/>
                  <a:pt x="1132" y="1414"/>
                  <a:pt x="1132" y="1415"/>
                </a:cubicBezTo>
                <a:moveTo>
                  <a:pt x="979" y="1419"/>
                </a:moveTo>
                <a:cubicBezTo>
                  <a:pt x="953" y="1430"/>
                  <a:pt x="925" y="1440"/>
                  <a:pt x="894" y="1447"/>
                </a:cubicBezTo>
                <a:cubicBezTo>
                  <a:pt x="893" y="1451"/>
                  <a:pt x="891" y="1455"/>
                  <a:pt x="890" y="1460"/>
                </a:cubicBezTo>
                <a:cubicBezTo>
                  <a:pt x="924" y="1455"/>
                  <a:pt x="955" y="1447"/>
                  <a:pt x="987" y="1439"/>
                </a:cubicBezTo>
                <a:cubicBezTo>
                  <a:pt x="986" y="1431"/>
                  <a:pt x="983" y="1424"/>
                  <a:pt x="979" y="1419"/>
                </a:cubicBezTo>
                <a:close/>
                <a:moveTo>
                  <a:pt x="755" y="1463"/>
                </a:moveTo>
                <a:cubicBezTo>
                  <a:pt x="756" y="1464"/>
                  <a:pt x="756" y="1462"/>
                  <a:pt x="755" y="1463"/>
                </a:cubicBezTo>
                <a:moveTo>
                  <a:pt x="755" y="1463"/>
                </a:moveTo>
                <a:cubicBezTo>
                  <a:pt x="749" y="1449"/>
                  <a:pt x="743" y="1437"/>
                  <a:pt x="737" y="1424"/>
                </a:cubicBezTo>
                <a:cubicBezTo>
                  <a:pt x="736" y="1433"/>
                  <a:pt x="739" y="1439"/>
                  <a:pt x="738" y="1448"/>
                </a:cubicBezTo>
                <a:cubicBezTo>
                  <a:pt x="743" y="1453"/>
                  <a:pt x="749" y="1458"/>
                  <a:pt x="755" y="1463"/>
                </a:cubicBezTo>
                <a:moveTo>
                  <a:pt x="587" y="1446"/>
                </a:moveTo>
                <a:cubicBezTo>
                  <a:pt x="632" y="1456"/>
                  <a:pt x="682" y="1466"/>
                  <a:pt x="733" y="1466"/>
                </a:cubicBezTo>
                <a:cubicBezTo>
                  <a:pt x="676" y="1459"/>
                  <a:pt x="625" y="1440"/>
                  <a:pt x="578" y="1426"/>
                </a:cubicBezTo>
                <a:cubicBezTo>
                  <a:pt x="582" y="1432"/>
                  <a:pt x="584" y="1439"/>
                  <a:pt x="587" y="1446"/>
                </a:cubicBezTo>
                <a:close/>
                <a:moveTo>
                  <a:pt x="1034" y="1427"/>
                </a:moveTo>
                <a:cubicBezTo>
                  <a:pt x="1019" y="1432"/>
                  <a:pt x="1004" y="1437"/>
                  <a:pt x="989" y="1441"/>
                </a:cubicBezTo>
                <a:cubicBezTo>
                  <a:pt x="989" y="1450"/>
                  <a:pt x="986" y="1454"/>
                  <a:pt x="984" y="1460"/>
                </a:cubicBezTo>
                <a:moveTo>
                  <a:pt x="984" y="1460"/>
                </a:moveTo>
                <a:cubicBezTo>
                  <a:pt x="982" y="1460"/>
                  <a:pt x="984" y="1461"/>
                  <a:pt x="984" y="1460"/>
                </a:cubicBezTo>
                <a:moveTo>
                  <a:pt x="984" y="1460"/>
                </a:moveTo>
                <a:cubicBezTo>
                  <a:pt x="994" y="1459"/>
                  <a:pt x="1001" y="1456"/>
                  <a:pt x="1011" y="1455"/>
                </a:cubicBezTo>
                <a:cubicBezTo>
                  <a:pt x="1019" y="1446"/>
                  <a:pt x="1027" y="1437"/>
                  <a:pt x="1034" y="1427"/>
                </a:cubicBezTo>
                <a:moveTo>
                  <a:pt x="1034" y="1427"/>
                </a:moveTo>
                <a:cubicBezTo>
                  <a:pt x="1035" y="1426"/>
                  <a:pt x="1034" y="1426"/>
                  <a:pt x="1034" y="1427"/>
                </a:cubicBezTo>
                <a:moveTo>
                  <a:pt x="1141" y="1428"/>
                </a:moveTo>
                <a:cubicBezTo>
                  <a:pt x="1141" y="1428"/>
                  <a:pt x="1142" y="1429"/>
                  <a:pt x="1141" y="1428"/>
                </a:cubicBezTo>
                <a:close/>
                <a:moveTo>
                  <a:pt x="1139" y="1429"/>
                </a:moveTo>
                <a:cubicBezTo>
                  <a:pt x="1138" y="1429"/>
                  <a:pt x="1138" y="1429"/>
                  <a:pt x="1137" y="1430"/>
                </a:cubicBezTo>
                <a:moveTo>
                  <a:pt x="1137" y="1430"/>
                </a:moveTo>
                <a:cubicBezTo>
                  <a:pt x="1136" y="1430"/>
                  <a:pt x="1136" y="1430"/>
                  <a:pt x="1135" y="1431"/>
                </a:cubicBezTo>
                <a:moveTo>
                  <a:pt x="1135" y="1431"/>
                </a:moveTo>
                <a:cubicBezTo>
                  <a:pt x="1116" y="1441"/>
                  <a:pt x="1092" y="1448"/>
                  <a:pt x="1074" y="1461"/>
                </a:cubicBezTo>
                <a:cubicBezTo>
                  <a:pt x="1096" y="1452"/>
                  <a:pt x="1118" y="1443"/>
                  <a:pt x="1135" y="1431"/>
                </a:cubicBezTo>
                <a:moveTo>
                  <a:pt x="1135" y="1431"/>
                </a:moveTo>
                <a:cubicBezTo>
                  <a:pt x="1137" y="1431"/>
                  <a:pt x="1137" y="1431"/>
                  <a:pt x="1137" y="1430"/>
                </a:cubicBezTo>
                <a:moveTo>
                  <a:pt x="1137" y="1430"/>
                </a:moveTo>
                <a:cubicBezTo>
                  <a:pt x="1138" y="1430"/>
                  <a:pt x="1139" y="1430"/>
                  <a:pt x="1139" y="1429"/>
                </a:cubicBezTo>
                <a:moveTo>
                  <a:pt x="1139" y="1429"/>
                </a:moveTo>
                <a:cubicBezTo>
                  <a:pt x="1141" y="1428"/>
                  <a:pt x="1139" y="1428"/>
                  <a:pt x="1139" y="1429"/>
                </a:cubicBezTo>
                <a:moveTo>
                  <a:pt x="789" y="1465"/>
                </a:moveTo>
                <a:cubicBezTo>
                  <a:pt x="825" y="1461"/>
                  <a:pt x="858" y="1454"/>
                  <a:pt x="891" y="1446"/>
                </a:cubicBezTo>
                <a:cubicBezTo>
                  <a:pt x="892" y="1440"/>
                  <a:pt x="897" y="1434"/>
                  <a:pt x="895" y="1429"/>
                </a:cubicBezTo>
                <a:cubicBezTo>
                  <a:pt x="863" y="1444"/>
                  <a:pt x="826" y="1455"/>
                  <a:pt x="789" y="1465"/>
                </a:cubicBezTo>
                <a:close/>
                <a:moveTo>
                  <a:pt x="404" y="1435"/>
                </a:moveTo>
                <a:cubicBezTo>
                  <a:pt x="404" y="1434"/>
                  <a:pt x="405" y="1435"/>
                  <a:pt x="404" y="1435"/>
                </a:cubicBezTo>
                <a:close/>
                <a:moveTo>
                  <a:pt x="407" y="1436"/>
                </a:moveTo>
                <a:cubicBezTo>
                  <a:pt x="407" y="1437"/>
                  <a:pt x="408" y="1436"/>
                  <a:pt x="409" y="1437"/>
                </a:cubicBezTo>
                <a:moveTo>
                  <a:pt x="409" y="1437"/>
                </a:moveTo>
                <a:cubicBezTo>
                  <a:pt x="409" y="1437"/>
                  <a:pt x="409" y="1437"/>
                  <a:pt x="409" y="1438"/>
                </a:cubicBezTo>
                <a:cubicBezTo>
                  <a:pt x="439" y="1456"/>
                  <a:pt x="472" y="1472"/>
                  <a:pt x="513" y="1480"/>
                </a:cubicBezTo>
                <a:moveTo>
                  <a:pt x="513" y="1480"/>
                </a:moveTo>
                <a:cubicBezTo>
                  <a:pt x="514" y="1483"/>
                  <a:pt x="517" y="1479"/>
                  <a:pt x="513" y="1480"/>
                </a:cubicBezTo>
                <a:moveTo>
                  <a:pt x="513" y="1480"/>
                </a:moveTo>
                <a:cubicBezTo>
                  <a:pt x="487" y="1457"/>
                  <a:pt x="441" y="1454"/>
                  <a:pt x="409" y="1437"/>
                </a:cubicBezTo>
                <a:moveTo>
                  <a:pt x="409" y="1437"/>
                </a:moveTo>
                <a:cubicBezTo>
                  <a:pt x="409" y="1436"/>
                  <a:pt x="408" y="1436"/>
                  <a:pt x="407" y="1436"/>
                </a:cubicBezTo>
                <a:moveTo>
                  <a:pt x="407" y="1436"/>
                </a:moveTo>
                <a:cubicBezTo>
                  <a:pt x="406" y="1434"/>
                  <a:pt x="406" y="1436"/>
                  <a:pt x="407" y="1436"/>
                </a:cubicBezTo>
                <a:moveTo>
                  <a:pt x="541" y="1455"/>
                </a:moveTo>
                <a:cubicBezTo>
                  <a:pt x="559" y="1457"/>
                  <a:pt x="575" y="1462"/>
                  <a:pt x="594" y="1463"/>
                </a:cubicBezTo>
                <a:cubicBezTo>
                  <a:pt x="592" y="1458"/>
                  <a:pt x="588" y="1454"/>
                  <a:pt x="586" y="1448"/>
                </a:cubicBezTo>
                <a:cubicBezTo>
                  <a:pt x="570" y="1444"/>
                  <a:pt x="554" y="1440"/>
                  <a:pt x="538" y="1435"/>
                </a:cubicBezTo>
                <a:cubicBezTo>
                  <a:pt x="536" y="1441"/>
                  <a:pt x="539" y="1450"/>
                  <a:pt x="541" y="1455"/>
                </a:cubicBezTo>
                <a:close/>
                <a:moveTo>
                  <a:pt x="466" y="1437"/>
                </a:moveTo>
                <a:cubicBezTo>
                  <a:pt x="466" y="1437"/>
                  <a:pt x="466" y="1437"/>
                  <a:pt x="466" y="1438"/>
                </a:cubicBezTo>
                <a:cubicBezTo>
                  <a:pt x="476" y="1446"/>
                  <a:pt x="485" y="1455"/>
                  <a:pt x="495" y="1463"/>
                </a:cubicBezTo>
                <a:cubicBezTo>
                  <a:pt x="514" y="1467"/>
                  <a:pt x="531" y="1473"/>
                  <a:pt x="552" y="1474"/>
                </a:cubicBezTo>
                <a:moveTo>
                  <a:pt x="552" y="1474"/>
                </a:moveTo>
                <a:cubicBezTo>
                  <a:pt x="552" y="1475"/>
                  <a:pt x="553" y="1474"/>
                  <a:pt x="552" y="1474"/>
                </a:cubicBezTo>
                <a:moveTo>
                  <a:pt x="552" y="1474"/>
                </a:moveTo>
                <a:cubicBezTo>
                  <a:pt x="547" y="1468"/>
                  <a:pt x="542" y="1463"/>
                  <a:pt x="538" y="1456"/>
                </a:cubicBezTo>
                <a:cubicBezTo>
                  <a:pt x="512" y="1451"/>
                  <a:pt x="490" y="1443"/>
                  <a:pt x="466" y="1437"/>
                </a:cubicBezTo>
                <a:moveTo>
                  <a:pt x="466" y="1437"/>
                </a:moveTo>
                <a:cubicBezTo>
                  <a:pt x="466" y="1435"/>
                  <a:pt x="465" y="1437"/>
                  <a:pt x="466" y="1437"/>
                </a:cubicBezTo>
                <a:moveTo>
                  <a:pt x="888" y="1463"/>
                </a:moveTo>
                <a:cubicBezTo>
                  <a:pt x="888" y="1467"/>
                  <a:pt x="885" y="1469"/>
                  <a:pt x="884" y="1472"/>
                </a:cubicBezTo>
                <a:cubicBezTo>
                  <a:pt x="919" y="1472"/>
                  <a:pt x="949" y="1466"/>
                  <a:pt x="980" y="1462"/>
                </a:cubicBezTo>
                <a:cubicBezTo>
                  <a:pt x="982" y="1456"/>
                  <a:pt x="988" y="1448"/>
                  <a:pt x="986" y="1441"/>
                </a:cubicBezTo>
                <a:cubicBezTo>
                  <a:pt x="956" y="1451"/>
                  <a:pt x="922" y="1458"/>
                  <a:pt x="888" y="1463"/>
                </a:cubicBezTo>
                <a:close/>
                <a:moveTo>
                  <a:pt x="1098" y="1445"/>
                </a:moveTo>
                <a:cubicBezTo>
                  <a:pt x="1098" y="1445"/>
                  <a:pt x="1099" y="1446"/>
                  <a:pt x="1098" y="1445"/>
                </a:cubicBezTo>
                <a:close/>
                <a:moveTo>
                  <a:pt x="423" y="1450"/>
                </a:moveTo>
                <a:cubicBezTo>
                  <a:pt x="423" y="1450"/>
                  <a:pt x="424" y="1451"/>
                  <a:pt x="423" y="1450"/>
                </a:cubicBezTo>
                <a:close/>
                <a:moveTo>
                  <a:pt x="600" y="1464"/>
                </a:moveTo>
                <a:cubicBezTo>
                  <a:pt x="639" y="1469"/>
                  <a:pt x="688" y="1474"/>
                  <a:pt x="730" y="1469"/>
                </a:cubicBezTo>
                <a:cubicBezTo>
                  <a:pt x="679" y="1467"/>
                  <a:pt x="633" y="1459"/>
                  <a:pt x="590" y="1449"/>
                </a:cubicBezTo>
                <a:cubicBezTo>
                  <a:pt x="593" y="1455"/>
                  <a:pt x="595" y="1461"/>
                  <a:pt x="600" y="1464"/>
                </a:cubicBezTo>
                <a:close/>
                <a:moveTo>
                  <a:pt x="888" y="1449"/>
                </a:moveTo>
                <a:cubicBezTo>
                  <a:pt x="859" y="1457"/>
                  <a:pt x="828" y="1462"/>
                  <a:pt x="797" y="1467"/>
                </a:cubicBezTo>
                <a:cubicBezTo>
                  <a:pt x="795" y="1467"/>
                  <a:pt x="793" y="1467"/>
                  <a:pt x="792" y="1467"/>
                </a:cubicBezTo>
                <a:cubicBezTo>
                  <a:pt x="790" y="1468"/>
                  <a:pt x="792" y="1469"/>
                  <a:pt x="794" y="1468"/>
                </a:cubicBezTo>
                <a:cubicBezTo>
                  <a:pt x="826" y="1467"/>
                  <a:pt x="856" y="1465"/>
                  <a:pt x="885" y="1461"/>
                </a:cubicBezTo>
                <a:cubicBezTo>
                  <a:pt x="887" y="1457"/>
                  <a:pt x="888" y="1453"/>
                  <a:pt x="890" y="1449"/>
                </a:cubicBezTo>
                <a:cubicBezTo>
                  <a:pt x="889" y="1449"/>
                  <a:pt x="888" y="1449"/>
                  <a:pt x="888" y="1449"/>
                </a:cubicBezTo>
                <a:close/>
                <a:moveTo>
                  <a:pt x="425" y="1451"/>
                </a:moveTo>
                <a:cubicBezTo>
                  <a:pt x="425" y="1451"/>
                  <a:pt x="426" y="1452"/>
                  <a:pt x="425" y="1451"/>
                </a:cubicBezTo>
                <a:close/>
                <a:moveTo>
                  <a:pt x="427" y="1452"/>
                </a:moveTo>
                <a:cubicBezTo>
                  <a:pt x="427" y="1452"/>
                  <a:pt x="428" y="1453"/>
                  <a:pt x="427" y="1452"/>
                </a:cubicBezTo>
                <a:close/>
                <a:moveTo>
                  <a:pt x="429" y="1453"/>
                </a:moveTo>
                <a:cubicBezTo>
                  <a:pt x="428" y="1453"/>
                  <a:pt x="430" y="1454"/>
                  <a:pt x="429" y="1453"/>
                </a:cubicBezTo>
                <a:close/>
                <a:moveTo>
                  <a:pt x="749" y="1462"/>
                </a:moveTo>
                <a:cubicBezTo>
                  <a:pt x="749" y="1462"/>
                  <a:pt x="750" y="1462"/>
                  <a:pt x="750" y="1463"/>
                </a:cubicBezTo>
                <a:moveTo>
                  <a:pt x="750" y="1463"/>
                </a:moveTo>
                <a:cubicBezTo>
                  <a:pt x="751" y="1464"/>
                  <a:pt x="752" y="1462"/>
                  <a:pt x="750" y="1463"/>
                </a:cubicBezTo>
                <a:moveTo>
                  <a:pt x="750" y="1463"/>
                </a:moveTo>
                <a:cubicBezTo>
                  <a:pt x="750" y="1462"/>
                  <a:pt x="749" y="1462"/>
                  <a:pt x="749" y="1462"/>
                </a:cubicBezTo>
                <a:moveTo>
                  <a:pt x="749" y="1462"/>
                </a:moveTo>
                <a:cubicBezTo>
                  <a:pt x="746" y="1458"/>
                  <a:pt x="742" y="1456"/>
                  <a:pt x="739" y="1453"/>
                </a:cubicBezTo>
                <a:cubicBezTo>
                  <a:pt x="738" y="1460"/>
                  <a:pt x="744" y="1460"/>
                  <a:pt x="749" y="1462"/>
                </a:cubicBezTo>
                <a:moveTo>
                  <a:pt x="559" y="1476"/>
                </a:moveTo>
                <a:cubicBezTo>
                  <a:pt x="572" y="1480"/>
                  <a:pt x="590" y="1477"/>
                  <a:pt x="605" y="1480"/>
                </a:cubicBezTo>
                <a:cubicBezTo>
                  <a:pt x="605" y="1476"/>
                  <a:pt x="598" y="1472"/>
                  <a:pt x="597" y="1466"/>
                </a:cubicBezTo>
                <a:cubicBezTo>
                  <a:pt x="577" y="1465"/>
                  <a:pt x="561" y="1460"/>
                  <a:pt x="543" y="1458"/>
                </a:cubicBezTo>
                <a:cubicBezTo>
                  <a:pt x="547" y="1464"/>
                  <a:pt x="551" y="1473"/>
                  <a:pt x="559" y="1476"/>
                </a:cubicBezTo>
                <a:close/>
                <a:moveTo>
                  <a:pt x="981" y="1463"/>
                </a:moveTo>
                <a:cubicBezTo>
                  <a:pt x="976" y="1471"/>
                  <a:pt x="970" y="1476"/>
                  <a:pt x="964" y="1481"/>
                </a:cubicBezTo>
                <a:cubicBezTo>
                  <a:pt x="972" y="1480"/>
                  <a:pt x="978" y="1479"/>
                  <a:pt x="986" y="1478"/>
                </a:cubicBezTo>
                <a:cubicBezTo>
                  <a:pt x="993" y="1472"/>
                  <a:pt x="1000" y="1466"/>
                  <a:pt x="1007" y="1460"/>
                </a:cubicBezTo>
                <a:cubicBezTo>
                  <a:pt x="1007" y="1458"/>
                  <a:pt x="1008" y="1458"/>
                  <a:pt x="1006" y="1458"/>
                </a:cubicBezTo>
                <a:cubicBezTo>
                  <a:pt x="998" y="1460"/>
                  <a:pt x="989" y="1461"/>
                  <a:pt x="981" y="1463"/>
                </a:cubicBezTo>
                <a:close/>
                <a:moveTo>
                  <a:pt x="1069" y="1460"/>
                </a:moveTo>
                <a:cubicBezTo>
                  <a:pt x="1069" y="1459"/>
                  <a:pt x="1070" y="1460"/>
                  <a:pt x="1069" y="1460"/>
                </a:cubicBezTo>
                <a:close/>
                <a:moveTo>
                  <a:pt x="1066" y="1461"/>
                </a:moveTo>
                <a:cubicBezTo>
                  <a:pt x="1041" y="1468"/>
                  <a:pt x="1016" y="1476"/>
                  <a:pt x="987" y="1480"/>
                </a:cubicBezTo>
                <a:cubicBezTo>
                  <a:pt x="984" y="1484"/>
                  <a:pt x="979" y="1485"/>
                  <a:pt x="976" y="1488"/>
                </a:cubicBezTo>
                <a:cubicBezTo>
                  <a:pt x="1008" y="1481"/>
                  <a:pt x="1042" y="1475"/>
                  <a:pt x="1066" y="1461"/>
                </a:cubicBezTo>
                <a:moveTo>
                  <a:pt x="1066" y="1461"/>
                </a:moveTo>
                <a:cubicBezTo>
                  <a:pt x="1070" y="1462"/>
                  <a:pt x="1067" y="1458"/>
                  <a:pt x="1066" y="1461"/>
                </a:cubicBezTo>
                <a:moveTo>
                  <a:pt x="742" y="1463"/>
                </a:moveTo>
                <a:cubicBezTo>
                  <a:pt x="742" y="1465"/>
                  <a:pt x="746" y="1462"/>
                  <a:pt x="742" y="1463"/>
                </a:cubicBezTo>
                <a:moveTo>
                  <a:pt x="742" y="1463"/>
                </a:moveTo>
                <a:cubicBezTo>
                  <a:pt x="741" y="1462"/>
                  <a:pt x="740" y="1461"/>
                  <a:pt x="739" y="1461"/>
                </a:cubicBezTo>
                <a:cubicBezTo>
                  <a:pt x="739" y="1463"/>
                  <a:pt x="740" y="1462"/>
                  <a:pt x="742" y="1463"/>
                </a:cubicBezTo>
                <a:moveTo>
                  <a:pt x="1072" y="1462"/>
                </a:moveTo>
                <a:cubicBezTo>
                  <a:pt x="1072" y="1461"/>
                  <a:pt x="1073" y="1462"/>
                  <a:pt x="1072" y="1462"/>
                </a:cubicBezTo>
                <a:close/>
                <a:moveTo>
                  <a:pt x="774" y="1463"/>
                </a:moveTo>
                <a:cubicBezTo>
                  <a:pt x="774" y="1463"/>
                  <a:pt x="775" y="1464"/>
                  <a:pt x="774" y="1463"/>
                </a:cubicBezTo>
                <a:close/>
                <a:moveTo>
                  <a:pt x="746" y="1464"/>
                </a:moveTo>
                <a:cubicBezTo>
                  <a:pt x="745" y="1464"/>
                  <a:pt x="746" y="1465"/>
                  <a:pt x="746" y="1464"/>
                </a:cubicBezTo>
                <a:close/>
                <a:moveTo>
                  <a:pt x="780" y="1464"/>
                </a:moveTo>
                <a:cubicBezTo>
                  <a:pt x="780" y="1464"/>
                  <a:pt x="781" y="1465"/>
                  <a:pt x="780" y="1464"/>
                </a:cubicBezTo>
                <a:close/>
                <a:moveTo>
                  <a:pt x="796" y="1472"/>
                </a:moveTo>
                <a:cubicBezTo>
                  <a:pt x="823" y="1473"/>
                  <a:pt x="851" y="1473"/>
                  <a:pt x="879" y="1473"/>
                </a:cubicBezTo>
                <a:cubicBezTo>
                  <a:pt x="879" y="1470"/>
                  <a:pt x="886" y="1464"/>
                  <a:pt x="882" y="1463"/>
                </a:cubicBezTo>
                <a:cubicBezTo>
                  <a:pt x="855" y="1469"/>
                  <a:pt x="823" y="1468"/>
                  <a:pt x="796" y="1472"/>
                </a:cubicBezTo>
                <a:close/>
                <a:moveTo>
                  <a:pt x="882" y="1475"/>
                </a:moveTo>
                <a:cubicBezTo>
                  <a:pt x="882" y="1479"/>
                  <a:pt x="879" y="1481"/>
                  <a:pt x="878" y="1485"/>
                </a:cubicBezTo>
                <a:cubicBezTo>
                  <a:pt x="901" y="1482"/>
                  <a:pt x="937" y="1489"/>
                  <a:pt x="958" y="1482"/>
                </a:cubicBezTo>
                <a:cubicBezTo>
                  <a:pt x="961" y="1480"/>
                  <a:pt x="965" y="1476"/>
                  <a:pt x="968" y="1473"/>
                </a:cubicBezTo>
                <a:cubicBezTo>
                  <a:pt x="971" y="1470"/>
                  <a:pt x="977" y="1467"/>
                  <a:pt x="975" y="1464"/>
                </a:cubicBezTo>
                <a:cubicBezTo>
                  <a:pt x="946" y="1470"/>
                  <a:pt x="916" y="1474"/>
                  <a:pt x="882" y="1475"/>
                </a:cubicBezTo>
                <a:close/>
                <a:moveTo>
                  <a:pt x="784" y="1466"/>
                </a:moveTo>
                <a:cubicBezTo>
                  <a:pt x="784" y="1466"/>
                  <a:pt x="785" y="1467"/>
                  <a:pt x="784" y="1466"/>
                </a:cubicBezTo>
                <a:close/>
                <a:moveTo>
                  <a:pt x="503" y="1468"/>
                </a:moveTo>
                <a:cubicBezTo>
                  <a:pt x="520" y="1486"/>
                  <a:pt x="554" y="1491"/>
                  <a:pt x="582" y="1493"/>
                </a:cubicBezTo>
                <a:cubicBezTo>
                  <a:pt x="572" y="1490"/>
                  <a:pt x="565" y="1483"/>
                  <a:pt x="556" y="1478"/>
                </a:cubicBezTo>
                <a:cubicBezTo>
                  <a:pt x="537" y="1475"/>
                  <a:pt x="521" y="1471"/>
                  <a:pt x="503" y="1468"/>
                </a:cubicBezTo>
                <a:moveTo>
                  <a:pt x="503" y="1468"/>
                </a:moveTo>
                <a:cubicBezTo>
                  <a:pt x="502" y="1467"/>
                  <a:pt x="502" y="1468"/>
                  <a:pt x="503" y="1468"/>
                </a:cubicBezTo>
                <a:moveTo>
                  <a:pt x="611" y="1480"/>
                </a:moveTo>
                <a:cubicBezTo>
                  <a:pt x="653" y="1483"/>
                  <a:pt x="697" y="1480"/>
                  <a:pt x="732" y="1473"/>
                </a:cubicBezTo>
                <a:cubicBezTo>
                  <a:pt x="687" y="1475"/>
                  <a:pt x="642" y="1473"/>
                  <a:pt x="601" y="1467"/>
                </a:cubicBezTo>
                <a:cubicBezTo>
                  <a:pt x="604" y="1472"/>
                  <a:pt x="605" y="1478"/>
                  <a:pt x="611" y="1480"/>
                </a:cubicBezTo>
                <a:close/>
                <a:moveTo>
                  <a:pt x="738" y="1472"/>
                </a:moveTo>
                <a:cubicBezTo>
                  <a:pt x="737" y="1472"/>
                  <a:pt x="736" y="1472"/>
                  <a:pt x="736" y="1473"/>
                </a:cubicBezTo>
                <a:cubicBezTo>
                  <a:pt x="737" y="1473"/>
                  <a:pt x="738" y="1473"/>
                  <a:pt x="738" y="1472"/>
                </a:cubicBezTo>
                <a:close/>
                <a:moveTo>
                  <a:pt x="789" y="1473"/>
                </a:moveTo>
                <a:cubicBezTo>
                  <a:pt x="788" y="1473"/>
                  <a:pt x="786" y="1473"/>
                  <a:pt x="786" y="1474"/>
                </a:cubicBezTo>
                <a:cubicBezTo>
                  <a:pt x="787" y="1474"/>
                  <a:pt x="789" y="1474"/>
                  <a:pt x="789" y="1473"/>
                </a:cubicBezTo>
                <a:close/>
                <a:moveTo>
                  <a:pt x="742" y="1475"/>
                </a:moveTo>
                <a:cubicBezTo>
                  <a:pt x="741" y="1475"/>
                  <a:pt x="742" y="1476"/>
                  <a:pt x="742" y="1475"/>
                </a:cubicBezTo>
                <a:close/>
                <a:moveTo>
                  <a:pt x="745" y="1509"/>
                </a:moveTo>
                <a:cubicBezTo>
                  <a:pt x="748" y="1509"/>
                  <a:pt x="752" y="1509"/>
                  <a:pt x="755" y="1509"/>
                </a:cubicBezTo>
                <a:cubicBezTo>
                  <a:pt x="757" y="1498"/>
                  <a:pt x="761" y="1484"/>
                  <a:pt x="759" y="1474"/>
                </a:cubicBezTo>
                <a:cubicBezTo>
                  <a:pt x="754" y="1485"/>
                  <a:pt x="737" y="1490"/>
                  <a:pt x="745" y="1509"/>
                </a:cubicBezTo>
                <a:close/>
                <a:moveTo>
                  <a:pt x="877" y="1476"/>
                </a:moveTo>
                <a:cubicBezTo>
                  <a:pt x="879" y="1475"/>
                  <a:pt x="877" y="1475"/>
                  <a:pt x="877" y="1476"/>
                </a:cubicBezTo>
                <a:moveTo>
                  <a:pt x="877" y="1476"/>
                </a:moveTo>
                <a:cubicBezTo>
                  <a:pt x="848" y="1477"/>
                  <a:pt x="817" y="1475"/>
                  <a:pt x="791" y="1475"/>
                </a:cubicBezTo>
                <a:cubicBezTo>
                  <a:pt x="817" y="1479"/>
                  <a:pt x="844" y="1483"/>
                  <a:pt x="873" y="1485"/>
                </a:cubicBezTo>
                <a:cubicBezTo>
                  <a:pt x="875" y="1482"/>
                  <a:pt x="877" y="1480"/>
                  <a:pt x="877" y="1476"/>
                </a:cubicBezTo>
                <a:moveTo>
                  <a:pt x="655" y="1493"/>
                </a:moveTo>
                <a:cubicBezTo>
                  <a:pt x="685" y="1490"/>
                  <a:pt x="715" y="1482"/>
                  <a:pt x="737" y="1477"/>
                </a:cubicBezTo>
                <a:cubicBezTo>
                  <a:pt x="737" y="1476"/>
                  <a:pt x="739" y="1475"/>
                  <a:pt x="736" y="1475"/>
                </a:cubicBezTo>
                <a:cubicBezTo>
                  <a:pt x="700" y="1482"/>
                  <a:pt x="655" y="1485"/>
                  <a:pt x="612" y="1483"/>
                </a:cubicBezTo>
                <a:cubicBezTo>
                  <a:pt x="615" y="1498"/>
                  <a:pt x="635" y="1496"/>
                  <a:pt x="655" y="1493"/>
                </a:cubicBezTo>
                <a:close/>
                <a:moveTo>
                  <a:pt x="749" y="1476"/>
                </a:moveTo>
                <a:cubicBezTo>
                  <a:pt x="748" y="1476"/>
                  <a:pt x="749" y="1477"/>
                  <a:pt x="749" y="1476"/>
                </a:cubicBezTo>
                <a:close/>
                <a:moveTo>
                  <a:pt x="754" y="1476"/>
                </a:moveTo>
                <a:cubicBezTo>
                  <a:pt x="749" y="1477"/>
                  <a:pt x="746" y="1481"/>
                  <a:pt x="741" y="1483"/>
                </a:cubicBezTo>
                <a:cubicBezTo>
                  <a:pt x="742" y="1484"/>
                  <a:pt x="741" y="1488"/>
                  <a:pt x="743" y="1489"/>
                </a:cubicBezTo>
                <a:cubicBezTo>
                  <a:pt x="746" y="1485"/>
                  <a:pt x="752" y="1481"/>
                  <a:pt x="754" y="1476"/>
                </a:cubicBezTo>
                <a:moveTo>
                  <a:pt x="754" y="1476"/>
                </a:moveTo>
                <a:cubicBezTo>
                  <a:pt x="756" y="1475"/>
                  <a:pt x="754" y="1475"/>
                  <a:pt x="754" y="1476"/>
                </a:cubicBezTo>
                <a:moveTo>
                  <a:pt x="773" y="1476"/>
                </a:moveTo>
                <a:cubicBezTo>
                  <a:pt x="772" y="1476"/>
                  <a:pt x="773" y="1477"/>
                  <a:pt x="773" y="1476"/>
                </a:cubicBezTo>
                <a:close/>
                <a:moveTo>
                  <a:pt x="782" y="1475"/>
                </a:moveTo>
                <a:cubicBezTo>
                  <a:pt x="781" y="1475"/>
                  <a:pt x="780" y="1475"/>
                  <a:pt x="780" y="1476"/>
                </a:cubicBezTo>
                <a:cubicBezTo>
                  <a:pt x="781" y="1476"/>
                  <a:pt x="782" y="1476"/>
                  <a:pt x="782" y="1475"/>
                </a:cubicBezTo>
                <a:close/>
                <a:moveTo>
                  <a:pt x="746" y="1477"/>
                </a:moveTo>
                <a:cubicBezTo>
                  <a:pt x="743" y="1476"/>
                  <a:pt x="739" y="1478"/>
                  <a:pt x="742" y="1480"/>
                </a:cubicBezTo>
                <a:cubicBezTo>
                  <a:pt x="742" y="1478"/>
                  <a:pt x="745" y="1479"/>
                  <a:pt x="746" y="1477"/>
                </a:cubicBezTo>
                <a:moveTo>
                  <a:pt x="746" y="1477"/>
                </a:moveTo>
                <a:cubicBezTo>
                  <a:pt x="750" y="1478"/>
                  <a:pt x="746" y="1474"/>
                  <a:pt x="746" y="1477"/>
                </a:cubicBezTo>
                <a:moveTo>
                  <a:pt x="758" y="1509"/>
                </a:moveTo>
                <a:cubicBezTo>
                  <a:pt x="768" y="1509"/>
                  <a:pt x="777" y="1509"/>
                  <a:pt x="787" y="1509"/>
                </a:cubicBezTo>
                <a:cubicBezTo>
                  <a:pt x="781" y="1500"/>
                  <a:pt x="770" y="1487"/>
                  <a:pt x="763" y="1476"/>
                </a:cubicBezTo>
                <a:cubicBezTo>
                  <a:pt x="761" y="1486"/>
                  <a:pt x="760" y="1498"/>
                  <a:pt x="758" y="1509"/>
                </a:cubicBezTo>
                <a:close/>
                <a:moveTo>
                  <a:pt x="796" y="1509"/>
                </a:moveTo>
                <a:cubicBezTo>
                  <a:pt x="804" y="1511"/>
                  <a:pt x="813" y="1505"/>
                  <a:pt x="826" y="1508"/>
                </a:cubicBezTo>
                <a:cubicBezTo>
                  <a:pt x="807" y="1497"/>
                  <a:pt x="786" y="1489"/>
                  <a:pt x="769" y="1476"/>
                </a:cubicBezTo>
                <a:cubicBezTo>
                  <a:pt x="777" y="1485"/>
                  <a:pt x="782" y="1505"/>
                  <a:pt x="796" y="1509"/>
                </a:cubicBezTo>
                <a:close/>
                <a:moveTo>
                  <a:pt x="837" y="1507"/>
                </a:moveTo>
                <a:cubicBezTo>
                  <a:pt x="844" y="1507"/>
                  <a:pt x="860" y="1507"/>
                  <a:pt x="864" y="1499"/>
                </a:cubicBezTo>
                <a:cubicBezTo>
                  <a:pt x="831" y="1496"/>
                  <a:pt x="800" y="1484"/>
                  <a:pt x="774" y="1477"/>
                </a:cubicBezTo>
                <a:cubicBezTo>
                  <a:pt x="791" y="1485"/>
                  <a:pt x="814" y="1505"/>
                  <a:pt x="837" y="1507"/>
                </a:cubicBezTo>
                <a:close/>
                <a:moveTo>
                  <a:pt x="865" y="1497"/>
                </a:moveTo>
                <a:cubicBezTo>
                  <a:pt x="867" y="1494"/>
                  <a:pt x="870" y="1491"/>
                  <a:pt x="871" y="1487"/>
                </a:cubicBezTo>
                <a:cubicBezTo>
                  <a:pt x="839" y="1487"/>
                  <a:pt x="810" y="1479"/>
                  <a:pt x="783" y="1477"/>
                </a:cubicBezTo>
                <a:cubicBezTo>
                  <a:pt x="809" y="1485"/>
                  <a:pt x="835" y="1493"/>
                  <a:pt x="865" y="1497"/>
                </a:cubicBezTo>
                <a:close/>
                <a:moveTo>
                  <a:pt x="617" y="1495"/>
                </a:moveTo>
                <a:cubicBezTo>
                  <a:pt x="616" y="1492"/>
                  <a:pt x="610" y="1486"/>
                  <a:pt x="606" y="1483"/>
                </a:cubicBezTo>
                <a:cubicBezTo>
                  <a:pt x="592" y="1483"/>
                  <a:pt x="576" y="1479"/>
                  <a:pt x="563" y="1480"/>
                </a:cubicBezTo>
                <a:cubicBezTo>
                  <a:pt x="577" y="1489"/>
                  <a:pt x="591" y="1498"/>
                  <a:pt x="617" y="1495"/>
                </a:cubicBezTo>
                <a:close/>
                <a:moveTo>
                  <a:pt x="626" y="1499"/>
                </a:moveTo>
                <a:cubicBezTo>
                  <a:pt x="667" y="1513"/>
                  <a:pt x="710" y="1498"/>
                  <a:pt x="738" y="1480"/>
                </a:cubicBezTo>
                <a:cubicBezTo>
                  <a:pt x="706" y="1488"/>
                  <a:pt x="665" y="1495"/>
                  <a:pt x="626" y="1499"/>
                </a:cubicBezTo>
                <a:close/>
                <a:moveTo>
                  <a:pt x="1025" y="1480"/>
                </a:moveTo>
                <a:cubicBezTo>
                  <a:pt x="1025" y="1479"/>
                  <a:pt x="1026" y="1480"/>
                  <a:pt x="1025" y="1480"/>
                </a:cubicBezTo>
                <a:close/>
                <a:moveTo>
                  <a:pt x="1022" y="1481"/>
                </a:moveTo>
                <a:cubicBezTo>
                  <a:pt x="1023" y="1481"/>
                  <a:pt x="1022" y="1480"/>
                  <a:pt x="1022" y="1481"/>
                </a:cubicBezTo>
                <a:close/>
                <a:moveTo>
                  <a:pt x="516" y="1482"/>
                </a:moveTo>
                <a:cubicBezTo>
                  <a:pt x="516" y="1481"/>
                  <a:pt x="517" y="1482"/>
                  <a:pt x="516" y="1482"/>
                </a:cubicBezTo>
                <a:close/>
                <a:moveTo>
                  <a:pt x="1018" y="1482"/>
                </a:moveTo>
                <a:cubicBezTo>
                  <a:pt x="1001" y="1486"/>
                  <a:pt x="981" y="1488"/>
                  <a:pt x="966" y="1495"/>
                </a:cubicBezTo>
                <a:moveTo>
                  <a:pt x="966" y="1495"/>
                </a:moveTo>
                <a:cubicBezTo>
                  <a:pt x="962" y="1494"/>
                  <a:pt x="965" y="1498"/>
                  <a:pt x="966" y="1495"/>
                </a:cubicBezTo>
                <a:moveTo>
                  <a:pt x="966" y="1495"/>
                </a:moveTo>
                <a:cubicBezTo>
                  <a:pt x="985" y="1493"/>
                  <a:pt x="1002" y="1488"/>
                  <a:pt x="1018" y="1482"/>
                </a:cubicBezTo>
                <a:moveTo>
                  <a:pt x="1018" y="1482"/>
                </a:moveTo>
                <a:cubicBezTo>
                  <a:pt x="1022" y="1483"/>
                  <a:pt x="1019" y="1479"/>
                  <a:pt x="1018" y="1482"/>
                </a:cubicBezTo>
                <a:moveTo>
                  <a:pt x="940" y="1495"/>
                </a:moveTo>
                <a:cubicBezTo>
                  <a:pt x="955" y="1492"/>
                  <a:pt x="972" y="1491"/>
                  <a:pt x="980" y="1482"/>
                </a:cubicBezTo>
                <a:cubicBezTo>
                  <a:pt x="962" y="1482"/>
                  <a:pt x="950" y="1488"/>
                  <a:pt x="940" y="1495"/>
                </a:cubicBezTo>
                <a:close/>
                <a:moveTo>
                  <a:pt x="681" y="1507"/>
                </a:moveTo>
                <a:cubicBezTo>
                  <a:pt x="694" y="1507"/>
                  <a:pt x="707" y="1507"/>
                  <a:pt x="719" y="1509"/>
                </a:cubicBezTo>
                <a:cubicBezTo>
                  <a:pt x="726" y="1503"/>
                  <a:pt x="734" y="1498"/>
                  <a:pt x="740" y="1491"/>
                </a:cubicBezTo>
                <a:cubicBezTo>
                  <a:pt x="737" y="1491"/>
                  <a:pt x="741" y="1484"/>
                  <a:pt x="738" y="1484"/>
                </a:cubicBezTo>
                <a:cubicBezTo>
                  <a:pt x="722" y="1494"/>
                  <a:pt x="700" y="1499"/>
                  <a:pt x="681" y="1507"/>
                </a:cubicBezTo>
                <a:close/>
                <a:moveTo>
                  <a:pt x="876" y="1487"/>
                </a:moveTo>
                <a:cubicBezTo>
                  <a:pt x="874" y="1491"/>
                  <a:pt x="871" y="1493"/>
                  <a:pt x="870" y="1498"/>
                </a:cubicBezTo>
                <a:cubicBezTo>
                  <a:pt x="900" y="1502"/>
                  <a:pt x="934" y="1501"/>
                  <a:pt x="950" y="1486"/>
                </a:cubicBezTo>
                <a:cubicBezTo>
                  <a:pt x="927" y="1487"/>
                  <a:pt x="902" y="1488"/>
                  <a:pt x="876" y="1487"/>
                </a:cubicBezTo>
                <a:close/>
                <a:moveTo>
                  <a:pt x="542" y="1492"/>
                </a:moveTo>
                <a:cubicBezTo>
                  <a:pt x="542" y="1492"/>
                  <a:pt x="543" y="1493"/>
                  <a:pt x="542" y="1492"/>
                </a:cubicBezTo>
                <a:close/>
                <a:moveTo>
                  <a:pt x="570" y="1495"/>
                </a:moveTo>
                <a:cubicBezTo>
                  <a:pt x="565" y="1495"/>
                  <a:pt x="538" y="1491"/>
                  <a:pt x="548" y="1494"/>
                </a:cubicBezTo>
                <a:cubicBezTo>
                  <a:pt x="571" y="1502"/>
                  <a:pt x="600" y="1512"/>
                  <a:pt x="625" y="1510"/>
                </a:cubicBezTo>
                <a:cubicBezTo>
                  <a:pt x="606" y="1504"/>
                  <a:pt x="592" y="1498"/>
                  <a:pt x="570" y="1495"/>
                </a:cubicBezTo>
                <a:close/>
                <a:moveTo>
                  <a:pt x="958" y="1495"/>
                </a:moveTo>
                <a:cubicBezTo>
                  <a:pt x="949" y="1496"/>
                  <a:pt x="942" y="1497"/>
                  <a:pt x="935" y="1499"/>
                </a:cubicBezTo>
                <a:cubicBezTo>
                  <a:pt x="943" y="1498"/>
                  <a:pt x="953" y="1499"/>
                  <a:pt x="958" y="1495"/>
                </a:cubicBezTo>
                <a:moveTo>
                  <a:pt x="958" y="1495"/>
                </a:moveTo>
                <a:cubicBezTo>
                  <a:pt x="962" y="1496"/>
                  <a:pt x="958" y="1492"/>
                  <a:pt x="958" y="1495"/>
                </a:cubicBezTo>
                <a:moveTo>
                  <a:pt x="724" y="1509"/>
                </a:moveTo>
                <a:cubicBezTo>
                  <a:pt x="730" y="1509"/>
                  <a:pt x="736" y="1509"/>
                  <a:pt x="742" y="1509"/>
                </a:cubicBezTo>
                <a:cubicBezTo>
                  <a:pt x="740" y="1505"/>
                  <a:pt x="741" y="1498"/>
                  <a:pt x="739" y="1495"/>
                </a:cubicBezTo>
                <a:cubicBezTo>
                  <a:pt x="735" y="1501"/>
                  <a:pt x="728" y="1504"/>
                  <a:pt x="724" y="1509"/>
                </a:cubicBezTo>
                <a:close/>
                <a:moveTo>
                  <a:pt x="613" y="1499"/>
                </a:moveTo>
                <a:cubicBezTo>
                  <a:pt x="615" y="1500"/>
                  <a:pt x="623" y="1501"/>
                  <a:pt x="624" y="1500"/>
                </a:cubicBezTo>
                <a:cubicBezTo>
                  <a:pt x="622" y="1496"/>
                  <a:pt x="599" y="1499"/>
                  <a:pt x="613" y="1499"/>
                </a:cubicBezTo>
                <a:close/>
                <a:moveTo>
                  <a:pt x="929" y="1500"/>
                </a:moveTo>
                <a:cubicBezTo>
                  <a:pt x="929" y="1500"/>
                  <a:pt x="930" y="1501"/>
                  <a:pt x="929" y="1500"/>
                </a:cubicBezTo>
                <a:close/>
                <a:moveTo>
                  <a:pt x="865" y="1505"/>
                </a:moveTo>
                <a:cubicBezTo>
                  <a:pt x="871" y="1503"/>
                  <a:pt x="880" y="1504"/>
                  <a:pt x="886" y="1502"/>
                </a:cubicBezTo>
                <a:cubicBezTo>
                  <a:pt x="879" y="1502"/>
                  <a:pt x="867" y="1497"/>
                  <a:pt x="865" y="1505"/>
                </a:cubicBezTo>
                <a:close/>
                <a:moveTo>
                  <a:pt x="608" y="1501"/>
                </a:moveTo>
                <a:cubicBezTo>
                  <a:pt x="608" y="1501"/>
                  <a:pt x="607" y="1501"/>
                  <a:pt x="606" y="1502"/>
                </a:cubicBezTo>
                <a:cubicBezTo>
                  <a:pt x="607" y="1502"/>
                  <a:pt x="608" y="1502"/>
                  <a:pt x="608" y="1501"/>
                </a:cubicBezTo>
                <a:close/>
                <a:moveTo>
                  <a:pt x="885" y="1514"/>
                </a:moveTo>
                <a:cubicBezTo>
                  <a:pt x="909" y="1514"/>
                  <a:pt x="929" y="1509"/>
                  <a:pt x="946" y="1501"/>
                </a:cubicBezTo>
                <a:cubicBezTo>
                  <a:pt x="921" y="1500"/>
                  <a:pt x="904" y="1509"/>
                  <a:pt x="885" y="1514"/>
                </a:cubicBezTo>
                <a:close/>
                <a:moveTo>
                  <a:pt x="633" y="1509"/>
                </a:moveTo>
                <a:cubicBezTo>
                  <a:pt x="629" y="1504"/>
                  <a:pt x="618" y="1501"/>
                  <a:pt x="609" y="1503"/>
                </a:cubicBezTo>
                <a:cubicBezTo>
                  <a:pt x="618" y="1504"/>
                  <a:pt x="626" y="1509"/>
                  <a:pt x="633" y="1509"/>
                </a:cubicBezTo>
                <a:close/>
                <a:moveTo>
                  <a:pt x="858" y="1512"/>
                </a:moveTo>
                <a:cubicBezTo>
                  <a:pt x="879" y="1516"/>
                  <a:pt x="896" y="1508"/>
                  <a:pt x="912" y="1503"/>
                </a:cubicBezTo>
                <a:cubicBezTo>
                  <a:pt x="893" y="1506"/>
                  <a:pt x="869" y="1502"/>
                  <a:pt x="858" y="1512"/>
                </a:cubicBezTo>
                <a:close/>
                <a:moveTo>
                  <a:pt x="659" y="1507"/>
                </a:moveTo>
                <a:cubicBezTo>
                  <a:pt x="650" y="1508"/>
                  <a:pt x="641" y="1503"/>
                  <a:pt x="633" y="1506"/>
                </a:cubicBezTo>
                <a:cubicBezTo>
                  <a:pt x="638" y="1512"/>
                  <a:pt x="652" y="1509"/>
                  <a:pt x="659" y="1507"/>
                </a:cubicBezTo>
                <a:close/>
                <a:moveTo>
                  <a:pt x="645" y="1512"/>
                </a:moveTo>
                <a:cubicBezTo>
                  <a:pt x="667" y="1518"/>
                  <a:pt x="698" y="1526"/>
                  <a:pt x="714" y="1511"/>
                </a:cubicBezTo>
                <a:cubicBezTo>
                  <a:pt x="688" y="1510"/>
                  <a:pt x="666" y="1506"/>
                  <a:pt x="645" y="1512"/>
                </a:cubicBezTo>
                <a:close/>
                <a:moveTo>
                  <a:pt x="845" y="1510"/>
                </a:moveTo>
                <a:cubicBezTo>
                  <a:pt x="849" y="1510"/>
                  <a:pt x="855" y="1512"/>
                  <a:pt x="856" y="1508"/>
                </a:cubicBezTo>
                <a:cubicBezTo>
                  <a:pt x="852" y="1509"/>
                  <a:pt x="847" y="1508"/>
                  <a:pt x="845" y="1510"/>
                </a:cubicBezTo>
                <a:close/>
                <a:moveTo>
                  <a:pt x="798" y="1512"/>
                </a:moveTo>
                <a:cubicBezTo>
                  <a:pt x="808" y="1524"/>
                  <a:pt x="839" y="1525"/>
                  <a:pt x="850" y="1513"/>
                </a:cubicBezTo>
                <a:cubicBezTo>
                  <a:pt x="837" y="1508"/>
                  <a:pt x="813" y="1509"/>
                  <a:pt x="798" y="1512"/>
                </a:cubicBezTo>
                <a:close/>
                <a:moveTo>
                  <a:pt x="699" y="1522"/>
                </a:moveTo>
                <a:cubicBezTo>
                  <a:pt x="714" y="1522"/>
                  <a:pt x="731" y="1526"/>
                  <a:pt x="746" y="1524"/>
                </a:cubicBezTo>
                <a:cubicBezTo>
                  <a:pt x="743" y="1521"/>
                  <a:pt x="744" y="1515"/>
                  <a:pt x="742" y="1511"/>
                </a:cubicBezTo>
                <a:cubicBezTo>
                  <a:pt x="721" y="1509"/>
                  <a:pt x="710" y="1514"/>
                  <a:pt x="699" y="1522"/>
                </a:cubicBezTo>
                <a:close/>
                <a:moveTo>
                  <a:pt x="750" y="1525"/>
                </a:moveTo>
                <a:cubicBezTo>
                  <a:pt x="753" y="1522"/>
                  <a:pt x="754" y="1517"/>
                  <a:pt x="754" y="1511"/>
                </a:cubicBezTo>
                <a:cubicBezTo>
                  <a:pt x="751" y="1511"/>
                  <a:pt x="748" y="1511"/>
                  <a:pt x="745" y="1511"/>
                </a:cubicBezTo>
                <a:cubicBezTo>
                  <a:pt x="747" y="1516"/>
                  <a:pt x="745" y="1524"/>
                  <a:pt x="750" y="1525"/>
                </a:cubicBezTo>
                <a:close/>
                <a:moveTo>
                  <a:pt x="790" y="1511"/>
                </a:moveTo>
                <a:cubicBezTo>
                  <a:pt x="779" y="1511"/>
                  <a:pt x="768" y="1511"/>
                  <a:pt x="757" y="1511"/>
                </a:cubicBezTo>
                <a:cubicBezTo>
                  <a:pt x="757" y="1517"/>
                  <a:pt x="755" y="1520"/>
                  <a:pt x="754" y="1525"/>
                </a:cubicBezTo>
                <a:cubicBezTo>
                  <a:pt x="773" y="1525"/>
                  <a:pt x="792" y="1526"/>
                  <a:pt x="807" y="1522"/>
                </a:cubicBezTo>
                <a:cubicBezTo>
                  <a:pt x="800" y="1520"/>
                  <a:pt x="797" y="1514"/>
                  <a:pt x="790" y="1511"/>
                </a:cubicBezTo>
                <a:close/>
                <a:moveTo>
                  <a:pt x="852" y="1517"/>
                </a:moveTo>
                <a:cubicBezTo>
                  <a:pt x="851" y="1518"/>
                  <a:pt x="852" y="1518"/>
                  <a:pt x="852" y="1517"/>
                </a:cubicBezTo>
                <a:moveTo>
                  <a:pt x="852" y="1517"/>
                </a:moveTo>
                <a:cubicBezTo>
                  <a:pt x="857" y="1517"/>
                  <a:pt x="861" y="1517"/>
                  <a:pt x="864" y="1515"/>
                </a:cubicBezTo>
                <a:cubicBezTo>
                  <a:pt x="859" y="1515"/>
                  <a:pt x="854" y="1513"/>
                  <a:pt x="852" y="1517"/>
                </a:cubicBezTo>
                <a:moveTo>
                  <a:pt x="655" y="1518"/>
                </a:moveTo>
                <a:cubicBezTo>
                  <a:pt x="655" y="1518"/>
                  <a:pt x="656" y="1519"/>
                  <a:pt x="655" y="1518"/>
                </a:cubicBezTo>
                <a:close/>
                <a:moveTo>
                  <a:pt x="674" y="1522"/>
                </a:moveTo>
                <a:cubicBezTo>
                  <a:pt x="679" y="1522"/>
                  <a:pt x="678" y="1522"/>
                  <a:pt x="674" y="1521"/>
                </a:cubicBezTo>
                <a:cubicBezTo>
                  <a:pt x="672" y="1521"/>
                  <a:pt x="662" y="1518"/>
                  <a:pt x="658" y="1519"/>
                </a:cubicBezTo>
                <a:cubicBezTo>
                  <a:pt x="665" y="1520"/>
                  <a:pt x="671" y="1522"/>
                  <a:pt x="674" y="1522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/>
          <a:p>
            <a:endParaRPr lang="de-DE">
              <a:cs typeface="+mn-ea"/>
              <a:sym typeface="+mn-lt"/>
            </a:endParaRPr>
          </a:p>
        </p:txBody>
      </p:sp>
      <p:pic>
        <p:nvPicPr>
          <p:cNvPr id="5" name="图片 4" descr="tim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895" y="16192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  <p:bldP spid="59" grpId="15" animBg="1"/>
      <p:bldP spid="2" grpId="0"/>
      <p:bldP spid="59" grpId="16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图片 18"/>
          <p:cNvPicPr>
            <a:picLocks noChangeAspect="1"/>
          </p:cNvPicPr>
          <p:nvPr/>
        </p:nvPicPr>
        <p:blipFill>
          <a:blip r:embed="rId1"/>
          <a:srcRect t="414" b="958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矩形 54"/>
          <p:cNvSpPr/>
          <p:nvPr/>
        </p:nvSpPr>
        <p:spPr>
          <a:xfrm>
            <a:off x="0" y="1450975"/>
            <a:ext cx="9144000" cy="4524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1903413"/>
            <a:ext cx="9144000" cy="45402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2355850"/>
            <a:ext cx="9144000" cy="455613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2809875"/>
            <a:ext cx="9144000" cy="45402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-17462" y="3263900"/>
            <a:ext cx="9144000" cy="447675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3175" y="3711575"/>
            <a:ext cx="9144000" cy="4524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19050" y="4164013"/>
            <a:ext cx="9144000" cy="376238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98283" y="2185988"/>
            <a:ext cx="585152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kern="1200" cap="none" spc="300" normalizeH="0" baseline="0" noProof="0" dirty="0">
                <a:latin typeface="方正综艺简体(视频)" pitchFamily="65" charset="-122"/>
                <a:ea typeface="方正综艺简体(视频)" pitchFamily="65" charset="-122"/>
                <a:cs typeface="+mn-cs"/>
              </a:rPr>
              <a:t>谢谢</a:t>
            </a:r>
            <a:endParaRPr kumimoji="0" lang="zh-CN" altLang="en-US" sz="4400" kern="1200" cap="none" spc="300" normalizeH="0" baseline="0" noProof="0" dirty="0"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8600" y="2893378"/>
            <a:ext cx="58515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kern="1200" cap="none" spc="300" normalizeH="0" baseline="0" noProof="0" dirty="0">
                <a:latin typeface="方正综艺简体(视频)" pitchFamily="65" charset="-122"/>
                <a:ea typeface="方正综艺简体(视频)" pitchFamily="65" charset="-122"/>
                <a:cs typeface="+mn-cs"/>
              </a:rPr>
              <a:t>THANK YOU</a:t>
            </a:r>
            <a:endParaRPr kumimoji="0" lang="zh-CN" altLang="en-US" kern="1200" cap="none" spc="300" normalizeH="0" baseline="0" noProof="0" dirty="0">
              <a:latin typeface="方正综艺简体(视频)" pitchFamily="65" charset="-122"/>
              <a:ea typeface="方正综艺简体(视频)" pitchFamily="65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C6E2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/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方正综艺简体(视频)</vt:lpstr>
      <vt:lpstr>楷体_GB2312</vt:lpstr>
      <vt:lpstr>Calibri</vt:lpstr>
      <vt:lpstr>新宋体</vt:lpstr>
      <vt:lpstr>Arial Unicode MS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凌晨四點...</cp:lastModifiedBy>
  <cp:revision>20</cp:revision>
  <dcterms:created xsi:type="dcterms:W3CDTF">2012-08-15T05:50:44Z</dcterms:created>
  <dcterms:modified xsi:type="dcterms:W3CDTF">2018-05-16T20:09:28Z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