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47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288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5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60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242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857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914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614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4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707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576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92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3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336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79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164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1FFF59-C68A-4BB9-9113-CF2540E6746F}" type="datetimeFigureOut">
              <a:rPr lang="es-CO" smtClean="0"/>
              <a:t>21/04/2020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426FB0-018A-41AA-A4C3-51E7F46200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069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Mortero 2D 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Cristian Javier Da Cámara Souza</a:t>
            </a:r>
          </a:p>
          <a:p>
            <a:r>
              <a:rPr lang="es-ES" dirty="0" smtClean="0"/>
              <a:t>Kenneth David  Leonel Triana</a:t>
            </a:r>
          </a:p>
          <a:p>
            <a:r>
              <a:rPr lang="es-ES" dirty="0" smtClean="0"/>
              <a:t>Camilo Andrés Sandoval </a:t>
            </a:r>
            <a:r>
              <a:rPr lang="es-ES" dirty="0" err="1" smtClean="0"/>
              <a:t>Guayambuco</a:t>
            </a:r>
            <a:r>
              <a:rPr lang="es-ES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336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del problema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Teniendo en cuenta el uso de interpolación, se propone como objetivo dibujar el mortero con ayuda de las curvas de Bézier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46796" t="27783" r="33978" b="47604"/>
          <a:stretch/>
        </p:blipFill>
        <p:spPr>
          <a:xfrm>
            <a:off x="4572001" y="3631842"/>
            <a:ext cx="2343956" cy="168713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520485" y="5563673"/>
            <a:ext cx="2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Figura 1: Mortero Valenciano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35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numéricos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Curvas de Bézier:</a:t>
            </a:r>
          </a:p>
          <a:p>
            <a:r>
              <a:rPr lang="es-CO" dirty="0" smtClean="0"/>
              <a:t>Las </a:t>
            </a:r>
            <a:r>
              <a:rPr lang="es-CO" dirty="0"/>
              <a:t>curvas de </a:t>
            </a:r>
            <a:r>
              <a:rPr lang="es-CO" dirty="0" smtClean="0"/>
              <a:t>Bézier</a:t>
            </a:r>
            <a:r>
              <a:rPr lang="es-CO" dirty="0"/>
              <a:t>, un instrumento </a:t>
            </a:r>
            <a:r>
              <a:rPr lang="es-CO" dirty="0" smtClean="0"/>
              <a:t>matemático </a:t>
            </a:r>
            <a:r>
              <a:rPr lang="es-CO" dirty="0"/>
              <a:t>para la </a:t>
            </a:r>
            <a:r>
              <a:rPr lang="es-CO" dirty="0" smtClean="0"/>
              <a:t>modelización </a:t>
            </a:r>
            <a:r>
              <a:rPr lang="es-CO" dirty="0"/>
              <a:t>de curvas y </a:t>
            </a:r>
            <a:r>
              <a:rPr lang="es-CO" dirty="0" smtClean="0"/>
              <a:t>superficies</a:t>
            </a:r>
          </a:p>
          <a:p>
            <a:r>
              <a:rPr lang="es-ES" dirty="0" smtClean="0"/>
              <a:t>Para hacer el uso correcto de estas curvas se debe implementar el uso de los polinomios de </a:t>
            </a:r>
            <a:r>
              <a:rPr lang="es-ES" dirty="0" err="1" smtClean="0"/>
              <a:t>Bernstein</a:t>
            </a:r>
            <a:r>
              <a:rPr lang="es-ES" dirty="0" smtClean="0"/>
              <a:t> orientado a dichas curvas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032" y="4851401"/>
            <a:ext cx="33337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1.Inicialmente usamos </a:t>
            </a:r>
            <a:r>
              <a:rPr lang="es-ES" dirty="0" err="1"/>
              <a:t>D</a:t>
            </a:r>
            <a:r>
              <a:rPr lang="es-ES" dirty="0" err="1" smtClean="0"/>
              <a:t>esmos</a:t>
            </a:r>
            <a:r>
              <a:rPr lang="es-ES" dirty="0" smtClean="0"/>
              <a:t> para resaltar los puntos más importantes de la figura del mortero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67" y="3412901"/>
            <a:ext cx="3340663" cy="218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2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2" y="2569810"/>
            <a:ext cx="9601196" cy="3318936"/>
          </a:xfrm>
        </p:spPr>
        <p:txBody>
          <a:bodyPr/>
          <a:lstStyle/>
          <a:p>
            <a:r>
              <a:rPr lang="es-ES" dirty="0" smtClean="0"/>
              <a:t>2. Se graficaron dichos puntos y decidimos hacer una partición de 7 segmentos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14" y="3446959"/>
            <a:ext cx="2462074" cy="27255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900" y="3369239"/>
            <a:ext cx="2532280" cy="280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6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 smtClean="0"/>
              <a:t>3.Finalmente utilizamos la función correspondiente de Bézier, la cual nos graficaba una curva para cada partición, por lo que obtuvimos el siguiente resultado </a:t>
            </a:r>
            <a:endParaRPr lang="es-CO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0" b="4220"/>
          <a:stretch/>
        </p:blipFill>
        <p:spPr>
          <a:xfrm>
            <a:off x="4332383" y="3254876"/>
            <a:ext cx="3047212" cy="289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Tablas de errores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93069"/>
            <a:ext cx="4638254" cy="331787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46" y="2640170"/>
            <a:ext cx="5570112" cy="303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Tablas de errores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170" y="4237149"/>
            <a:ext cx="3359461" cy="1869991"/>
          </a:xfrm>
          <a:prstGeom prst="rect">
            <a:avLst/>
          </a:prstGeom>
        </p:spPr>
      </p:pic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01" y="2285999"/>
            <a:ext cx="6766773" cy="3821141"/>
          </a:xfrm>
        </p:spPr>
      </p:pic>
    </p:spTree>
    <p:extLst>
      <p:ext uri="{BB962C8B-B14F-4D97-AF65-F5344CB8AC3E}">
        <p14:creationId xmlns:p14="http://schemas.microsoft.com/office/powerpoint/2010/main" val="28362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Llegamos a la conclusión de que al hacer uso de las curvas de Bézier, nos facilitan realizar las curvas correspondientes para que el mortero tenga una forma lo más similar posible a la de la figura original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6" t="22963" r="12928" b="27367"/>
          <a:stretch/>
        </p:blipFill>
        <p:spPr>
          <a:xfrm>
            <a:off x="3245476" y="3900334"/>
            <a:ext cx="2228046" cy="19755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46796" t="27783" r="33978" b="47604"/>
          <a:stretch/>
        </p:blipFill>
        <p:spPr>
          <a:xfrm>
            <a:off x="6251619" y="4044534"/>
            <a:ext cx="2343956" cy="168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05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83</TotalTime>
  <Words>189</Words>
  <Application>Microsoft Office PowerPoint</Application>
  <PresentationFormat>Panorámica</PresentationFormat>
  <Paragraphs>21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Orgánico</vt:lpstr>
      <vt:lpstr>Mortero 2D </vt:lpstr>
      <vt:lpstr>Descripción del problema</vt:lpstr>
      <vt:lpstr>Métodos numéricos</vt:lpstr>
      <vt:lpstr>Metodología </vt:lpstr>
      <vt:lpstr>Metodología </vt:lpstr>
      <vt:lpstr>Metodología </vt:lpstr>
      <vt:lpstr>Tablas de errores</vt:lpstr>
      <vt:lpstr>Tablas de errores</vt:lpstr>
      <vt:lpstr>Conclusión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Mortero 2D</dc:title>
  <dc:creator>Contabilidad</dc:creator>
  <cp:lastModifiedBy>Contabilidad</cp:lastModifiedBy>
  <cp:revision>10</cp:revision>
  <dcterms:created xsi:type="dcterms:W3CDTF">2020-04-21T18:58:49Z</dcterms:created>
  <dcterms:modified xsi:type="dcterms:W3CDTF">2020-04-21T20:22:45Z</dcterms:modified>
</cp:coreProperties>
</file>