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1" r:id="rId6"/>
    <p:sldId id="277" r:id="rId7"/>
    <p:sldId id="281" r:id="rId8"/>
    <p:sldId id="282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85ED-25F5-488D-70DE-38DAAF5162E6}" v="917" dt="2020-09-01T03:58:52.677"/>
    <p1510:client id="{786B08F1-31B6-B317-97E4-B4BB512FDDBF}" v="226" dt="2020-09-01T04:13:26.066"/>
    <p1510:client id="{B170FD63-A272-45B9-546B-80F255423F7A}" v="219" dt="2020-09-01T04:03:37.401"/>
    <p1510:client id="{BB14EE95-258B-3F49-1A3B-EF175F7E7359}" v="249" dt="2020-09-01T04:06:22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2/layout/IconVerticalSolidList#1" loCatId="icon" qsTypeId="urn:microsoft.com/office/officeart/2005/8/quickstyle/simple1" qsCatId="simple" csTypeId="urn:microsoft.com/office/officeart/2018/5/colors/Iconchunking_neutralbg_accent3_2" csCatId="accent3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"/>
            <a:t>Debe existir seguridad sobre la continuidad de la función f(x) en el intervalo [</a:t>
          </a:r>
          <a:r>
            <a:rPr lang="es" err="1"/>
            <a:t>a,b</a:t>
          </a:r>
          <a:r>
            <a:rPr lang="es"/>
            <a:t>]</a:t>
          </a:r>
          <a:endParaRPr lang="en-US"/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en-US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en-US"/>
        </a:p>
      </dgm:t>
    </dgm:pt>
    <dgm:pt modelId="{7B8BEC11-8087-4EB5-9731-B17802C1D30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" b="0" i="0" u="none" strike="noStrike" cap="none" baseline="0" noProof="0"/>
            <a:t>Este método conserva</a:t>
          </a:r>
          <a:r>
            <a:rPr lang="es" b="0" i="0" u="none" strike="noStrike" cap="none" baseline="0" noProof="0">
              <a:latin typeface="Franklin Gothic Book"/>
            </a:rPr>
            <a:t> las </a:t>
          </a:r>
          <a:r>
            <a:rPr lang="es" b="0" i="0" u="none" strike="noStrike" cap="none" baseline="0" noProof="0"/>
            <a:t>condiciones que posee el método de bisección</a:t>
          </a:r>
          <a:endParaRPr lang="es">
            <a:latin typeface="Franklin Gothic Book" panose="020B0503020102020204"/>
          </a:endParaRPr>
        </a:p>
      </dgm:t>
    </dgm:pt>
    <dgm:pt modelId="{2B2D746C-F97D-427F-82BB-C6B5740781CE}" type="parTrans" cxnId="{EEBB1042-7AF2-42E3-9183-5F46C231E75F}">
      <dgm:prSet/>
      <dgm:spPr/>
    </dgm:pt>
    <dgm:pt modelId="{29BDE4C1-D2CD-42EB-9563-E29048F46030}" type="sibTrans" cxnId="{EEBB1042-7AF2-42E3-9183-5F46C231E75F}">
      <dgm:prSet/>
      <dgm:spPr/>
    </dgm:pt>
    <dgm:pt modelId="{7841F0D9-0E2D-4BDE-B435-74448A1B350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">
              <a:latin typeface="Franklin Gothic Book" panose="020B0503020102020204"/>
            </a:rPr>
            <a:t>f(a) y f(b) deben tener signos opuestos</a:t>
          </a:r>
          <a:br>
            <a:rPr lang="es">
              <a:latin typeface="Franklin Gothic Book" panose="020B0503020102020204"/>
            </a:rPr>
          </a:br>
          <a:r>
            <a:rPr lang="es">
              <a:latin typeface="Franklin Gothic Book" panose="020B0503020102020204"/>
            </a:rPr>
            <a:t> </a:t>
          </a:r>
          <a:endParaRPr lang="es">
            <a:solidFill>
              <a:srgbClr val="010000"/>
            </a:solidFill>
            <a:latin typeface="Franklin Gothic Book" panose="020B0503020102020204"/>
          </a:endParaRPr>
        </a:p>
      </dgm:t>
    </dgm:pt>
    <dgm:pt modelId="{DB76A9BC-3D7C-4B57-BC8B-30E7B1042E97}" type="parTrans" cxnId="{F6C26402-D036-46EF-90E0-11107E5E48FB}">
      <dgm:prSet/>
      <dgm:spPr/>
    </dgm:pt>
    <dgm:pt modelId="{6E02496C-9A4A-42CB-99F1-769B69319186}" type="sibTrans" cxnId="{F6C26402-D036-46EF-90E0-11107E5E48FB}">
      <dgm:prSet/>
      <dgm:spPr/>
    </dgm:pt>
    <dgm:pt modelId="{D01214C8-6B4F-44CB-A964-A6E6EF6E1CF0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F48EE93E-F6DC-4553-959F-1908047160A3}" type="pres">
      <dgm:prSet presAssocID="{7B8BEC11-8087-4EB5-9731-B17802C1D304}" presName="compNode" presStyleCnt="0"/>
      <dgm:spPr/>
    </dgm:pt>
    <dgm:pt modelId="{812315A0-92F5-456D-A5CC-6261FEBF8486}" type="pres">
      <dgm:prSet presAssocID="{7B8BEC11-8087-4EB5-9731-B17802C1D304}" presName="bgRect" presStyleLbl="bgShp" presStyleIdx="0" presStyleCnt="3"/>
      <dgm:spPr/>
    </dgm:pt>
    <dgm:pt modelId="{8ED584F5-8266-4D55-9021-7A3EF2D06AE2}" type="pres">
      <dgm:prSet presAssocID="{7B8BEC11-8087-4EB5-9731-B17802C1D304}" presName="iconRect" presStyleLbl="node1" presStyleIdx="0" presStyleCnt="3"/>
      <dgm:spPr/>
    </dgm:pt>
    <dgm:pt modelId="{34D3DAC3-14B6-48FE-889C-0CD40B63F2A6}" type="pres">
      <dgm:prSet presAssocID="{7B8BEC11-8087-4EB5-9731-B17802C1D304}" presName="spaceRect" presStyleCnt="0"/>
      <dgm:spPr/>
    </dgm:pt>
    <dgm:pt modelId="{D0BBF831-7ADF-4386-8079-FFDB9E681422}" type="pres">
      <dgm:prSet presAssocID="{7B8BEC11-8087-4EB5-9731-B17802C1D304}" presName="parTx" presStyleLbl="revTx" presStyleIdx="0" presStyleCnt="3">
        <dgm:presLayoutVars>
          <dgm:chMax val="0"/>
          <dgm:chPref val="0"/>
        </dgm:presLayoutVars>
      </dgm:prSet>
      <dgm:spPr/>
    </dgm:pt>
    <dgm:pt modelId="{307BBAEC-26A9-4535-885B-B9A9E2119D9C}" type="pres">
      <dgm:prSet presAssocID="{29BDE4C1-D2CD-42EB-9563-E29048F46030}" presName="sibTrans" presStyleCnt="0"/>
      <dgm:spPr/>
    </dgm:pt>
    <dgm:pt modelId="{FCC645F4-206B-437B-AB5B-9DC96F216E4A}" type="pres">
      <dgm:prSet presAssocID="{41CDB9B8-E81E-41E7-AE89-8F6EDFC88D92}" presName="compNode" presStyleCnt="0"/>
      <dgm:spPr/>
    </dgm:pt>
    <dgm:pt modelId="{01DF0910-F09A-46DC-AE7B-40EBFD506FDC}" type="pres">
      <dgm:prSet presAssocID="{41CDB9B8-E81E-41E7-AE89-8F6EDFC88D92}" presName="bgRect" presStyleLbl="bgShp" presStyleIdx="1" presStyleCnt="3"/>
      <dgm:spPr/>
    </dgm:pt>
    <dgm:pt modelId="{04101D4B-8EFC-4686-A363-5ED4C1326024}" type="pres">
      <dgm:prSet presAssocID="{41CDB9B8-E81E-41E7-AE89-8F6EDFC88D92}" presName="iconRect" presStyleLbl="node1" presStyleIdx="1" presStyleCnt="3"/>
      <dgm:spPr/>
    </dgm:pt>
    <dgm:pt modelId="{58D74B34-2DF3-4E1A-87AC-6C86D0EC78A8}" type="pres">
      <dgm:prSet presAssocID="{41CDB9B8-E81E-41E7-AE89-8F6EDFC88D92}" presName="spaceRect" presStyleCnt="0"/>
      <dgm:spPr/>
    </dgm:pt>
    <dgm:pt modelId="{9FC0C771-EB32-41A0-ADD2-224EF85084BB}" type="pres">
      <dgm:prSet presAssocID="{41CDB9B8-E81E-41E7-AE89-8F6EDFC88D92}" presName="parTx" presStyleLbl="revTx" presStyleIdx="1" presStyleCnt="3">
        <dgm:presLayoutVars>
          <dgm:chMax val="0"/>
          <dgm:chPref val="0"/>
        </dgm:presLayoutVars>
      </dgm:prSet>
      <dgm:spPr/>
    </dgm:pt>
    <dgm:pt modelId="{7EA20098-FDF8-4205-BA3D-CB345A035463}" type="pres">
      <dgm:prSet presAssocID="{BA791450-8D1E-4A6F-B71D-2984D9E245C4}" presName="sibTrans" presStyleCnt="0"/>
      <dgm:spPr/>
    </dgm:pt>
    <dgm:pt modelId="{86E39CD0-CF63-4612-A18B-414C3A8EF5B8}" type="pres">
      <dgm:prSet presAssocID="{7841F0D9-0E2D-4BDE-B435-74448A1B3501}" presName="compNode" presStyleCnt="0"/>
      <dgm:spPr/>
    </dgm:pt>
    <dgm:pt modelId="{E0933156-0F6B-44FC-A05B-377E6B21A56A}" type="pres">
      <dgm:prSet presAssocID="{7841F0D9-0E2D-4BDE-B435-74448A1B3501}" presName="bgRect" presStyleLbl="bgShp" presStyleIdx="2" presStyleCnt="3"/>
      <dgm:spPr/>
    </dgm:pt>
    <dgm:pt modelId="{22C4F4BA-4A25-4F27-8341-6AD808FD929B}" type="pres">
      <dgm:prSet presAssocID="{7841F0D9-0E2D-4BDE-B435-74448A1B3501}" presName="iconRect" presStyleLbl="node1" presStyleIdx="2" presStyleCnt="3"/>
      <dgm:spPr/>
    </dgm:pt>
    <dgm:pt modelId="{08B02A5C-CCB7-40D4-BEBA-AD6837E69A93}" type="pres">
      <dgm:prSet presAssocID="{7841F0D9-0E2D-4BDE-B435-74448A1B3501}" presName="spaceRect" presStyleCnt="0"/>
      <dgm:spPr/>
    </dgm:pt>
    <dgm:pt modelId="{1798A604-CD64-4CD9-A8E7-7AA2E61DC6CE}" type="pres">
      <dgm:prSet presAssocID="{7841F0D9-0E2D-4BDE-B435-74448A1B35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C26402-D036-46EF-90E0-11107E5E48FB}" srcId="{7B62DEA7-9DCD-4B2E-9DC5-BE121C266AFD}" destId="{7841F0D9-0E2D-4BDE-B435-74448A1B3501}" srcOrd="2" destOrd="0" parTransId="{DB76A9BC-3D7C-4B57-BC8B-30E7B1042E97}" sibTransId="{6E02496C-9A4A-42CB-99F1-769B69319186}"/>
    <dgm:cxn modelId="{EBD8292D-F3B3-4E66-9C2A-084C4674FFE2}" type="presOf" srcId="{41CDB9B8-E81E-41E7-AE89-8F6EDFC88D92}" destId="{9FC0C771-EB32-41A0-ADD2-224EF85084BB}" srcOrd="0" destOrd="0" presId="urn:microsoft.com/office/officeart/2018/2/layout/IconVerticalSolidList#1"/>
    <dgm:cxn modelId="{EEBB1042-7AF2-42E3-9183-5F46C231E75F}" srcId="{7B62DEA7-9DCD-4B2E-9DC5-BE121C266AFD}" destId="{7B8BEC11-8087-4EB5-9731-B17802C1D304}" srcOrd="0" destOrd="0" parTransId="{2B2D746C-F97D-427F-82BB-C6B5740781CE}" sibTransId="{29BDE4C1-D2CD-42EB-9563-E29048F46030}"/>
    <dgm:cxn modelId="{21EB7847-13AE-4881-9090-909F31360F4E}" srcId="{7B62DEA7-9DCD-4B2E-9DC5-BE121C266AFD}" destId="{41CDB9B8-E81E-41E7-AE89-8F6EDFC88D92}" srcOrd="1" destOrd="0" parTransId="{5D2FF527-BA77-40BE-9414-16FAE46386BB}" sibTransId="{BA791450-8D1E-4A6F-B71D-2984D9E245C4}"/>
    <dgm:cxn modelId="{7F51B972-A57C-4945-B574-9E094872A39B}" type="presOf" srcId="{7B62DEA7-9DCD-4B2E-9DC5-BE121C266AFD}" destId="{D01214C8-6B4F-44CB-A964-A6E6EF6E1CF0}" srcOrd="0" destOrd="0" presId="urn:microsoft.com/office/officeart/2018/2/layout/IconVerticalSolidList#1"/>
    <dgm:cxn modelId="{18D18A80-A51A-44F8-97AC-14DC82112F31}" type="presOf" srcId="{7B8BEC11-8087-4EB5-9731-B17802C1D304}" destId="{D0BBF831-7ADF-4386-8079-FFDB9E681422}" srcOrd="0" destOrd="0" presId="urn:microsoft.com/office/officeart/2018/2/layout/IconVerticalSolidList#1"/>
    <dgm:cxn modelId="{8BD719A2-9F11-48AE-835D-C908F4669614}" type="presOf" srcId="{7841F0D9-0E2D-4BDE-B435-74448A1B3501}" destId="{1798A604-CD64-4CD9-A8E7-7AA2E61DC6CE}" srcOrd="0" destOrd="0" presId="urn:microsoft.com/office/officeart/2018/2/layout/IconVerticalSolidList#1"/>
    <dgm:cxn modelId="{40909BE7-BE16-4FEC-8E14-61F8B9F24BC4}" type="presParOf" srcId="{D01214C8-6B4F-44CB-A964-A6E6EF6E1CF0}" destId="{F48EE93E-F6DC-4553-959F-1908047160A3}" srcOrd="0" destOrd="0" presId="urn:microsoft.com/office/officeart/2018/2/layout/IconVerticalSolidList#1"/>
    <dgm:cxn modelId="{73DBAAAC-EB3C-48E5-BC50-DD4DE49DCFCA}" type="presParOf" srcId="{F48EE93E-F6DC-4553-959F-1908047160A3}" destId="{812315A0-92F5-456D-A5CC-6261FEBF8486}" srcOrd="0" destOrd="0" presId="urn:microsoft.com/office/officeart/2018/2/layout/IconVerticalSolidList#1"/>
    <dgm:cxn modelId="{7C8E4C64-889B-4638-9281-00D96096A355}" type="presParOf" srcId="{F48EE93E-F6DC-4553-959F-1908047160A3}" destId="{8ED584F5-8266-4D55-9021-7A3EF2D06AE2}" srcOrd="1" destOrd="0" presId="urn:microsoft.com/office/officeart/2018/2/layout/IconVerticalSolidList#1"/>
    <dgm:cxn modelId="{4AC0409F-DDA0-4261-8C89-17846D9177C4}" type="presParOf" srcId="{F48EE93E-F6DC-4553-959F-1908047160A3}" destId="{34D3DAC3-14B6-48FE-889C-0CD40B63F2A6}" srcOrd="2" destOrd="0" presId="urn:microsoft.com/office/officeart/2018/2/layout/IconVerticalSolidList#1"/>
    <dgm:cxn modelId="{E0638D80-2903-468A-8366-CD3110D1530D}" type="presParOf" srcId="{F48EE93E-F6DC-4553-959F-1908047160A3}" destId="{D0BBF831-7ADF-4386-8079-FFDB9E681422}" srcOrd="3" destOrd="0" presId="urn:microsoft.com/office/officeart/2018/2/layout/IconVerticalSolidList#1"/>
    <dgm:cxn modelId="{68DE1BA5-602D-4AAF-A821-1601BB22906D}" type="presParOf" srcId="{D01214C8-6B4F-44CB-A964-A6E6EF6E1CF0}" destId="{307BBAEC-26A9-4535-885B-B9A9E2119D9C}" srcOrd="1" destOrd="0" presId="urn:microsoft.com/office/officeart/2018/2/layout/IconVerticalSolidList#1"/>
    <dgm:cxn modelId="{1280F0ED-BDDA-494D-8160-0952E805CB81}" type="presParOf" srcId="{D01214C8-6B4F-44CB-A964-A6E6EF6E1CF0}" destId="{FCC645F4-206B-437B-AB5B-9DC96F216E4A}" srcOrd="2" destOrd="0" presId="urn:microsoft.com/office/officeart/2018/2/layout/IconVerticalSolidList#1"/>
    <dgm:cxn modelId="{2C66EEDF-B06C-44F8-AFA0-36D360AD7E47}" type="presParOf" srcId="{FCC645F4-206B-437B-AB5B-9DC96F216E4A}" destId="{01DF0910-F09A-46DC-AE7B-40EBFD506FDC}" srcOrd="0" destOrd="0" presId="urn:microsoft.com/office/officeart/2018/2/layout/IconVerticalSolidList#1"/>
    <dgm:cxn modelId="{DB424551-EF73-4FC3-B4D7-F9AEEBB813FA}" type="presParOf" srcId="{FCC645F4-206B-437B-AB5B-9DC96F216E4A}" destId="{04101D4B-8EFC-4686-A363-5ED4C1326024}" srcOrd="1" destOrd="0" presId="urn:microsoft.com/office/officeart/2018/2/layout/IconVerticalSolidList#1"/>
    <dgm:cxn modelId="{4C8151BE-C254-4F44-92C0-4D6E726C3FC4}" type="presParOf" srcId="{FCC645F4-206B-437B-AB5B-9DC96F216E4A}" destId="{58D74B34-2DF3-4E1A-87AC-6C86D0EC78A8}" srcOrd="2" destOrd="0" presId="urn:microsoft.com/office/officeart/2018/2/layout/IconVerticalSolidList#1"/>
    <dgm:cxn modelId="{B9335974-C8AC-4B36-8C4B-1A09462AF3F6}" type="presParOf" srcId="{FCC645F4-206B-437B-AB5B-9DC96F216E4A}" destId="{9FC0C771-EB32-41A0-ADD2-224EF85084BB}" srcOrd="3" destOrd="0" presId="urn:microsoft.com/office/officeart/2018/2/layout/IconVerticalSolidList#1"/>
    <dgm:cxn modelId="{AF97A0F6-6EDD-4F30-93D2-269C69EF8398}" type="presParOf" srcId="{D01214C8-6B4F-44CB-A964-A6E6EF6E1CF0}" destId="{7EA20098-FDF8-4205-BA3D-CB345A035463}" srcOrd="3" destOrd="0" presId="urn:microsoft.com/office/officeart/2018/2/layout/IconVerticalSolidList#1"/>
    <dgm:cxn modelId="{8E4126FD-0C06-44E1-B0CD-BC69EECF58D2}" type="presParOf" srcId="{D01214C8-6B4F-44CB-A964-A6E6EF6E1CF0}" destId="{86E39CD0-CF63-4612-A18B-414C3A8EF5B8}" srcOrd="4" destOrd="0" presId="urn:microsoft.com/office/officeart/2018/2/layout/IconVerticalSolidList#1"/>
    <dgm:cxn modelId="{33579982-4129-4F8D-9D5F-C1274A3A6D43}" type="presParOf" srcId="{86E39CD0-CF63-4612-A18B-414C3A8EF5B8}" destId="{E0933156-0F6B-44FC-A05B-377E6B21A56A}" srcOrd="0" destOrd="0" presId="urn:microsoft.com/office/officeart/2018/2/layout/IconVerticalSolidList#1"/>
    <dgm:cxn modelId="{E89A0BBE-E602-4CB3-BD4F-DCC156925501}" type="presParOf" srcId="{86E39CD0-CF63-4612-A18B-414C3A8EF5B8}" destId="{22C4F4BA-4A25-4F27-8341-6AD808FD929B}" srcOrd="1" destOrd="0" presId="urn:microsoft.com/office/officeart/2018/2/layout/IconVerticalSolidList#1"/>
    <dgm:cxn modelId="{AE84FCEA-2070-4BD6-B7CD-F711793231F6}" type="presParOf" srcId="{86E39CD0-CF63-4612-A18B-414C3A8EF5B8}" destId="{08B02A5C-CCB7-40D4-BEBA-AD6837E69A93}" srcOrd="2" destOrd="0" presId="urn:microsoft.com/office/officeart/2018/2/layout/IconVerticalSolidList#1"/>
    <dgm:cxn modelId="{1F2BA465-1957-4C27-A3CD-8BD761C977B2}" type="presParOf" srcId="{86E39CD0-CF63-4612-A18B-414C3A8EF5B8}" destId="{1798A604-CD64-4CD9-A8E7-7AA2E61DC6CE}" srcOrd="3" destOrd="0" presId="urn:microsoft.com/office/officeart/2018/2/layout/IconVerticalSoli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315A0-92F5-456D-A5CC-6261FEBF8486}">
      <dsp:nvSpPr>
        <dsp:cNvPr id="0" name=""/>
        <dsp:cNvSpPr/>
      </dsp:nvSpPr>
      <dsp:spPr>
        <a:xfrm>
          <a:off x="0" y="489"/>
          <a:ext cx="6133644" cy="1146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584F5-8266-4D55-9021-7A3EF2D06AE2}">
      <dsp:nvSpPr>
        <dsp:cNvPr id="0" name=""/>
        <dsp:cNvSpPr/>
      </dsp:nvSpPr>
      <dsp:spPr>
        <a:xfrm>
          <a:off x="346728" y="258387"/>
          <a:ext cx="630416" cy="6304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BF831-7ADF-4386-8079-FFDB9E681422}">
      <dsp:nvSpPr>
        <dsp:cNvPr id="0" name=""/>
        <dsp:cNvSpPr/>
      </dsp:nvSpPr>
      <dsp:spPr>
        <a:xfrm>
          <a:off x="1323874" y="489"/>
          <a:ext cx="4809769" cy="114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07" tIns="121307" rIns="121307" bIns="12130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2000" b="0" i="0" u="none" strike="noStrike" kern="1200" cap="none" baseline="0" noProof="0"/>
            <a:t>Este método conserva</a:t>
          </a:r>
          <a:r>
            <a:rPr lang="es" sz="2000" b="0" i="0" u="none" strike="noStrike" kern="1200" cap="none" baseline="0" noProof="0">
              <a:latin typeface="Franklin Gothic Book"/>
            </a:rPr>
            <a:t> las </a:t>
          </a:r>
          <a:r>
            <a:rPr lang="es" sz="2000" b="0" i="0" u="none" strike="noStrike" kern="1200" cap="none" baseline="0" noProof="0"/>
            <a:t>condiciones que posee el método de bisección</a:t>
          </a:r>
          <a:endParaRPr lang="es" sz="2000" kern="1200">
            <a:latin typeface="Franklin Gothic Book" panose="020B0503020102020204"/>
          </a:endParaRPr>
        </a:p>
      </dsp:txBody>
      <dsp:txXfrm>
        <a:off x="1323874" y="489"/>
        <a:ext cx="4809769" cy="1146211"/>
      </dsp:txXfrm>
    </dsp:sp>
    <dsp:sp modelId="{01DF0910-F09A-46DC-AE7B-40EBFD506FDC}">
      <dsp:nvSpPr>
        <dsp:cNvPr id="0" name=""/>
        <dsp:cNvSpPr/>
      </dsp:nvSpPr>
      <dsp:spPr>
        <a:xfrm>
          <a:off x="0" y="1433254"/>
          <a:ext cx="6133644" cy="1146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01D4B-8EFC-4686-A363-5ED4C1326024}">
      <dsp:nvSpPr>
        <dsp:cNvPr id="0" name=""/>
        <dsp:cNvSpPr/>
      </dsp:nvSpPr>
      <dsp:spPr>
        <a:xfrm>
          <a:off x="346728" y="1691151"/>
          <a:ext cx="630416" cy="6304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0C771-EB32-41A0-ADD2-224EF85084BB}">
      <dsp:nvSpPr>
        <dsp:cNvPr id="0" name=""/>
        <dsp:cNvSpPr/>
      </dsp:nvSpPr>
      <dsp:spPr>
        <a:xfrm>
          <a:off x="1323874" y="1433254"/>
          <a:ext cx="4809769" cy="114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07" tIns="121307" rIns="121307" bIns="121307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2000" kern="1200"/>
            <a:t>Debe existir seguridad sobre la continuidad de la función f(x) en el intervalo [</a:t>
          </a:r>
          <a:r>
            <a:rPr lang="es" sz="2000" kern="1200" err="1"/>
            <a:t>a,b</a:t>
          </a:r>
          <a:r>
            <a:rPr lang="es" sz="2000" kern="1200"/>
            <a:t>]</a:t>
          </a:r>
          <a:endParaRPr lang="en-US" sz="2000" kern="1200"/>
        </a:p>
      </dsp:txBody>
      <dsp:txXfrm>
        <a:off x="1323874" y="1433254"/>
        <a:ext cx="4809769" cy="1146211"/>
      </dsp:txXfrm>
    </dsp:sp>
    <dsp:sp modelId="{E0933156-0F6B-44FC-A05B-377E6B21A56A}">
      <dsp:nvSpPr>
        <dsp:cNvPr id="0" name=""/>
        <dsp:cNvSpPr/>
      </dsp:nvSpPr>
      <dsp:spPr>
        <a:xfrm>
          <a:off x="0" y="2866018"/>
          <a:ext cx="6133644" cy="1146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4F4BA-4A25-4F27-8341-6AD808FD929B}">
      <dsp:nvSpPr>
        <dsp:cNvPr id="0" name=""/>
        <dsp:cNvSpPr/>
      </dsp:nvSpPr>
      <dsp:spPr>
        <a:xfrm>
          <a:off x="346728" y="3123916"/>
          <a:ext cx="630416" cy="6304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8A604-CD64-4CD9-A8E7-7AA2E61DC6CE}">
      <dsp:nvSpPr>
        <dsp:cNvPr id="0" name=""/>
        <dsp:cNvSpPr/>
      </dsp:nvSpPr>
      <dsp:spPr>
        <a:xfrm>
          <a:off x="1323874" y="2866018"/>
          <a:ext cx="4809769" cy="1146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307" tIns="121307" rIns="121307" bIns="12130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2000" kern="1200">
              <a:latin typeface="Franklin Gothic Book" panose="020B0503020102020204"/>
            </a:rPr>
            <a:t>f(a) y f(b) deben tener signos opuestos</a:t>
          </a:r>
          <a:br>
            <a:rPr lang="es" sz="2000" kern="1200">
              <a:latin typeface="Franklin Gothic Book" panose="020B0503020102020204"/>
            </a:rPr>
          </a:br>
          <a:r>
            <a:rPr lang="es" sz="2000" kern="1200">
              <a:latin typeface="Franklin Gothic Book" panose="020B0503020102020204"/>
            </a:rPr>
            <a:t> </a:t>
          </a:r>
          <a:endParaRPr lang="es" sz="2000" kern="1200">
            <a:solidFill>
              <a:srgbClr val="010000"/>
            </a:solidFill>
            <a:latin typeface="Franklin Gothic Book" panose="020B0503020102020204"/>
          </a:endParaRPr>
        </a:p>
      </dsp:txBody>
      <dsp:txXfrm>
        <a:off x="1323874" y="2866018"/>
        <a:ext cx="4809769" cy="1146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#1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F411311-EC85-4D3C-A37A-70ADE2D74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77A1D2-69E4-4BC7-9E13-AAABBCF06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F4510-3B28-46F5-AA94-DF92904A0027}" type="datetime1">
              <a:rPr lang="es-ES" smtClean="0"/>
              <a:t>03/09/2020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72A1B1-3904-40D2-8573-A90EB3B51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3964B0C-ADAA-48EF-8DAF-5B5FB665CE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45AECB-6015-4480-938D-9A5BD0E958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176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B99E4-B328-4326-84A1-2D2E136F7A7A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FFE2E9-7827-482E-8149-B87DE7FAEC7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95271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73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59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44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5292F9CF-8A9E-4A94-946C-8674D75088E7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DD22BF-7E0B-42CC-BFC2-0F6D578DC897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4CED1-1DB5-4A7F-BDE6-DC6BF24DB1B6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BD9488-C443-4DCB-A9B7-680EC0D67E6E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FE0A6CD-2302-4DFE-9D6E-A1DA06C33B92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Forma libre 6" title="Marca de re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514745-0420-4730-A8A0-990A9F060127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BEAC9-A8B8-4494-9C6A-F82004750AE9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1FB26A-FFDE-4504-AD99-832E2DCABE33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0C6CE-637C-4509-8424-B9426EB5B228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AA3E6C2-5E2F-4231-8F30-81E7F61BFD66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2F17F2-9BF1-477F-83CE-AC8227EADCC2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F38B6453-524D-415D-9277-271E6B7D92D2}" type="datetime1">
              <a:rPr lang="es-ES" noProof="0" smtClean="0"/>
              <a:t>03/09/2020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Rectá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E3BFC14-71E5-45E4-AAD8-0F9B7C9E5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1" r="1" b="1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err="1">
                <a:solidFill>
                  <a:schemeClr val="bg2"/>
                </a:solidFill>
              </a:rPr>
              <a:t>Análisis</a:t>
            </a:r>
            <a:r>
              <a:rPr lang="en-US" sz="4400" b="1">
                <a:solidFill>
                  <a:schemeClr val="bg2"/>
                </a:solidFill>
              </a:rPr>
              <a:t> </a:t>
            </a:r>
            <a:r>
              <a:rPr lang="en-US" sz="4400" b="1" err="1">
                <a:solidFill>
                  <a:schemeClr val="bg2"/>
                </a:solidFill>
              </a:rPr>
              <a:t>numérico</a:t>
            </a:r>
            <a:r>
              <a:rPr lang="en-US" sz="4400" b="1">
                <a:solidFill>
                  <a:schemeClr val="bg2"/>
                </a:solidFill>
              </a:rPr>
              <a:t> </a:t>
            </a:r>
            <a:r>
              <a:rPr lang="en-US" sz="4400" b="1" err="1">
                <a:solidFill>
                  <a:schemeClr val="bg2"/>
                </a:solidFill>
              </a:rPr>
              <a:t>método</a:t>
            </a:r>
            <a:r>
              <a:rPr lang="en-US" sz="4400" b="1">
                <a:solidFill>
                  <a:schemeClr val="bg2"/>
                </a:solidFill>
              </a:rPr>
              <a:t> </a:t>
            </a:r>
            <a:r>
              <a:rPr lang="en-US" sz="4400" b="1" err="1">
                <a:solidFill>
                  <a:schemeClr val="bg2"/>
                </a:solidFill>
              </a:rPr>
              <a:t>posición</a:t>
            </a:r>
            <a:r>
              <a:rPr lang="en-US" sz="4400" b="1">
                <a:solidFill>
                  <a:schemeClr val="bg2"/>
                </a:solidFill>
              </a:rPr>
              <a:t> falsa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r>
              <a:rPr lang="en-US">
                <a:solidFill>
                  <a:schemeClr val="bg2"/>
                </a:solidFill>
              </a:rPr>
              <a:t>Julián Ricardo Rizo </a:t>
            </a: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r>
              <a:rPr lang="en-US">
                <a:solidFill>
                  <a:schemeClr val="bg2"/>
                </a:solidFill>
              </a:rPr>
              <a:t>Andrés Felipe Becerra</a:t>
            </a: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r>
              <a:rPr lang="en-US" sz="6600">
                <a:solidFill>
                  <a:schemeClr val="bg2"/>
                </a:solidFill>
              </a:rPr>
              <a:t>Andrés Mauricio Garcia M.</a:t>
            </a: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r>
              <a:rPr lang="en-US">
                <a:solidFill>
                  <a:schemeClr val="bg2"/>
                </a:solidFill>
              </a:rPr>
              <a:t>Andres Felipe Ramirez V.</a:t>
            </a: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endParaRPr lang="en-US">
              <a:solidFill>
                <a:schemeClr val="bg2"/>
              </a:solidFill>
            </a:endParaRP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endParaRPr lang="en-US">
              <a:solidFill>
                <a:schemeClr val="bg2"/>
              </a:solidFill>
            </a:endParaRPr>
          </a:p>
          <a:p>
            <a:pPr marL="383540" indent="-383540" algn="l">
              <a:lnSpc>
                <a:spcPct val="94000"/>
              </a:lnSpc>
              <a:spcAft>
                <a:spcPts val="200"/>
              </a:spcAft>
            </a:pP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ángulo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b="1"/>
              <a:t>Condiciones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Marcador de posición de contenido 2" descr="Icono de gráfico de SmartArt">
            <a:extLst>
              <a:ext uri="{FF2B5EF4-FFF2-40B4-BE49-F238E27FC236}">
                <a16:creationId xmlns:a16="http://schemas.microsoft.com/office/drawing/2014/main" id="{2C3B66B2-5616-4950-BC4A-AF268B5D77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2554635"/>
              </p:ext>
            </p:extLst>
          </p:nvPr>
        </p:nvGraphicFramePr>
        <p:xfrm>
          <a:off x="5187088" y="1480868"/>
          <a:ext cx="6133644" cy="401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83" name="Picture 483" descr="A drawing of a person&#10;&#10;Description automatically generated">
            <a:extLst>
              <a:ext uri="{FF2B5EF4-FFF2-40B4-BE49-F238E27FC236}">
                <a16:creationId xmlns:a16="http://schemas.microsoft.com/office/drawing/2014/main" id="{4377C73B-B773-4EC3-A743-B5F063F65E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/>
          <a:stretch>
            <a:fillRect/>
          </a:stretch>
        </p:blipFill>
        <p:spPr>
          <a:xfrm>
            <a:off x="-2908" y="203294"/>
            <a:ext cx="4373121" cy="3028425"/>
          </a:xfrm>
        </p:spPr>
      </p:pic>
      <p:pic>
        <p:nvPicPr>
          <p:cNvPr id="37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4C7D8763-C017-40E1-A14E-738E6BFE7F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464" y="3386630"/>
            <a:ext cx="4378290" cy="33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ángulo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j-lt"/>
                <a:cs typeface="+mj-lt"/>
              </a:rPr>
              <a:t>cos(2x)^2−x^2</a:t>
            </a:r>
            <a:endParaRPr lang="en-U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7" descr="A picture containing table, photo, person, sitting&#10;&#10;Description automatically generated">
            <a:extLst>
              <a:ext uri="{FF2B5EF4-FFF2-40B4-BE49-F238E27FC236}">
                <a16:creationId xmlns:a16="http://schemas.microsoft.com/office/drawing/2014/main" id="{E18D1699-4EEC-4E3B-9F54-84C80098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" y="1296328"/>
            <a:ext cx="4360126" cy="4256051"/>
          </a:xfrm>
          <a:prstGeom prst="rect">
            <a:avLst/>
          </a:prstGeom>
        </p:spPr>
      </p:pic>
      <p:pic>
        <p:nvPicPr>
          <p:cNvPr id="28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6A962362-CF63-4114-BC66-648DBDAB3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351" y="1293744"/>
            <a:ext cx="3821151" cy="1612806"/>
          </a:xfrm>
          <a:prstGeom prst="rect">
            <a:avLst/>
          </a:prstGeom>
        </p:spPr>
      </p:pic>
      <p:pic>
        <p:nvPicPr>
          <p:cNvPr id="39" name="Picture 39" descr="A screen shot of a computer&#10;&#10;Description automatically generated">
            <a:extLst>
              <a:ext uri="{FF2B5EF4-FFF2-40B4-BE49-F238E27FC236}">
                <a16:creationId xmlns:a16="http://schemas.microsoft.com/office/drawing/2014/main" id="{F5E5343B-3C66-4CC5-822B-945EEA230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351" y="2956614"/>
            <a:ext cx="4531251" cy="1857533"/>
          </a:xfrm>
          <a:prstGeom prst="rect">
            <a:avLst/>
          </a:prstGeom>
        </p:spPr>
      </p:pic>
      <p:pic>
        <p:nvPicPr>
          <p:cNvPr id="40" name="Picture 40" descr="A screen shot of a computer&#10;&#10;Description automatically generated">
            <a:extLst>
              <a:ext uri="{FF2B5EF4-FFF2-40B4-BE49-F238E27FC236}">
                <a16:creationId xmlns:a16="http://schemas.microsoft.com/office/drawing/2014/main" id="{68D84D28-BC5D-4C4B-9178-2F86D9239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351" y="4859630"/>
            <a:ext cx="5958467" cy="176945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F773A60-6606-4861-AF7C-F98EC461B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950" y="2078336"/>
            <a:ext cx="3531177" cy="31353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1592077-4440-4377-AEAD-6DF317311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5627" y="2392032"/>
            <a:ext cx="2743200" cy="168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E5A89-B7F3-4388-ABAD-C4A5B057F6E8}"/>
              </a:ext>
            </a:extLst>
          </p:cNvPr>
          <p:cNvSpPr txBox="1"/>
          <p:nvPr/>
        </p:nvSpPr>
        <p:spPr>
          <a:xfrm>
            <a:off x="9408968" y="17370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Comprobación</a:t>
            </a:r>
          </a:p>
        </p:txBody>
      </p:sp>
    </p:spTree>
    <p:extLst>
      <p:ext uri="{BB962C8B-B14F-4D97-AF65-F5344CB8AC3E}">
        <p14:creationId xmlns:p14="http://schemas.microsoft.com/office/powerpoint/2010/main" val="82098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1F03-9A32-4FE1-9E99-5654C402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f(x)=xsin(x)-1 en [-1,2]</a:t>
            </a:r>
            <a:endParaRPr lang="en-US"/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88E2EE4-589F-4F21-A770-E23B0726A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42" y="1765291"/>
            <a:ext cx="4750419" cy="2769856"/>
          </a:xfrm>
          <a:prstGeom prst="rect">
            <a:avLst/>
          </a:prstGeom>
        </p:spPr>
      </p:pic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D97575-49EE-4592-951C-4B764C47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27" y="1792654"/>
            <a:ext cx="5661102" cy="2222619"/>
          </a:xfrm>
          <a:prstGeom prst="rect">
            <a:avLst/>
          </a:prstGeom>
        </p:spPr>
      </p:pic>
      <p:pic>
        <p:nvPicPr>
          <p:cNvPr id="5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9B7A13A-31BF-46CC-8E0B-DAA191039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327" y="4173706"/>
            <a:ext cx="5781907" cy="2218369"/>
          </a:xfrm>
          <a:prstGeom prst="rect">
            <a:avLst/>
          </a:prstGeom>
        </p:spPr>
      </p:pic>
      <p:pic>
        <p:nvPicPr>
          <p:cNvPr id="6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783F8BE-B439-4593-97DF-09BA381CB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741" y="4743529"/>
            <a:ext cx="4824760" cy="188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7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DFF1B-FCED-4C5E-954A-8AE7172C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f(x)=x^3 – 2x^2 + (4/3)^x - 8/27</a:t>
            </a: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BE0DC0CA-E05F-4BBF-B65A-01B8482E2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31" r="-2" b="11029"/>
          <a:stretch/>
        </p:blipFill>
        <p:spPr>
          <a:xfrm>
            <a:off x="643466" y="474251"/>
            <a:ext cx="5130799" cy="3105716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11" descr="A picture containing person, phone&#10;&#10;Description automatically generated">
            <a:extLst>
              <a:ext uri="{FF2B5EF4-FFF2-40B4-BE49-F238E27FC236}">
                <a16:creationId xmlns:a16="http://schemas.microsoft.com/office/drawing/2014/main" id="{C6B7D829-E1C5-4CB7-AA5D-7E291427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48" y="930631"/>
            <a:ext cx="6423802" cy="27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1633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D032C04-CDCC-4B71-8433-7230B8B1450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891CEF5-7D17-4449-AD82-27F788CCEB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BAF3C8-71C4-431D-8214-C45BE69CDAF4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Recorte</vt:lpstr>
      <vt:lpstr>Análisis numérico método posición falsa</vt:lpstr>
      <vt:lpstr>Condiciones</vt:lpstr>
      <vt:lpstr>cos(2x)^2−x^2</vt:lpstr>
      <vt:lpstr>f(x)=xsin(x)-1 en [-1,2]</vt:lpstr>
      <vt:lpstr>f(x)=x^3 – 2x^2 + (4/3)^x - 8/27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Recorte para viajes</dc:title>
  <dc:creator/>
  <cp:revision>2</cp:revision>
  <dcterms:created xsi:type="dcterms:W3CDTF">2020-09-01T00:51:33Z</dcterms:created>
  <dcterms:modified xsi:type="dcterms:W3CDTF">2020-09-03T11:44:33Z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