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4"/>
    <p:sldMasterId id="2147483884" r:id="rId5"/>
    <p:sldMasterId id="2147483910" r:id="rId6"/>
  </p:sldMasterIdLst>
  <p:notesMasterIdLst>
    <p:notesMasterId r:id="rId22"/>
  </p:notesMasterIdLst>
  <p:handoutMasterIdLst>
    <p:handoutMasterId r:id="rId23"/>
  </p:handoutMasterIdLst>
  <p:sldIdLst>
    <p:sldId id="988" r:id="rId7"/>
    <p:sldId id="1012" r:id="rId8"/>
    <p:sldId id="1009" r:id="rId9"/>
    <p:sldId id="1015" r:id="rId10"/>
    <p:sldId id="1029" r:id="rId11"/>
    <p:sldId id="1016" r:id="rId12"/>
    <p:sldId id="1028" r:id="rId13"/>
    <p:sldId id="1022" r:id="rId14"/>
    <p:sldId id="1024" r:id="rId15"/>
    <p:sldId id="1026" r:id="rId16"/>
    <p:sldId id="1017" r:id="rId17"/>
    <p:sldId id="1019" r:id="rId18"/>
    <p:sldId id="1018" r:id="rId19"/>
    <p:sldId id="1025" r:id="rId20"/>
    <p:sldId id="1014" r:id="rId21"/>
  </p:sldIdLst>
  <p:sldSz cx="12192000" cy="6858000"/>
  <p:notesSz cx="6797675" cy="9872663"/>
  <p:defaultTextStyle>
    <a:defPPr>
      <a:defRPr lang="en-US"/>
    </a:defPPr>
    <a:lvl1pPr marL="0" algn="l" defTabSz="519488" rtl="0" eaLnBrk="1" latinLnBrk="0" hangingPunct="1">
      <a:defRPr sz="2045" kern="1200">
        <a:solidFill>
          <a:schemeClr val="tx1"/>
        </a:solidFill>
        <a:latin typeface="+mn-lt"/>
        <a:ea typeface="+mn-ea"/>
        <a:cs typeface="+mn-cs"/>
      </a:defRPr>
    </a:lvl1pPr>
    <a:lvl2pPr marL="519488" algn="l" defTabSz="519488" rtl="0" eaLnBrk="1" latinLnBrk="0" hangingPunct="1">
      <a:defRPr sz="2045" kern="1200">
        <a:solidFill>
          <a:schemeClr val="tx1"/>
        </a:solidFill>
        <a:latin typeface="+mn-lt"/>
        <a:ea typeface="+mn-ea"/>
        <a:cs typeface="+mn-cs"/>
      </a:defRPr>
    </a:lvl2pPr>
    <a:lvl3pPr marL="1038977" algn="l" defTabSz="519488" rtl="0" eaLnBrk="1" latinLnBrk="0" hangingPunct="1">
      <a:defRPr sz="2045" kern="1200">
        <a:solidFill>
          <a:schemeClr val="tx1"/>
        </a:solidFill>
        <a:latin typeface="+mn-lt"/>
        <a:ea typeface="+mn-ea"/>
        <a:cs typeface="+mn-cs"/>
      </a:defRPr>
    </a:lvl3pPr>
    <a:lvl4pPr marL="1558465" algn="l" defTabSz="519488" rtl="0" eaLnBrk="1" latinLnBrk="0" hangingPunct="1">
      <a:defRPr sz="2045" kern="1200">
        <a:solidFill>
          <a:schemeClr val="tx1"/>
        </a:solidFill>
        <a:latin typeface="+mn-lt"/>
        <a:ea typeface="+mn-ea"/>
        <a:cs typeface="+mn-cs"/>
      </a:defRPr>
    </a:lvl4pPr>
    <a:lvl5pPr marL="2077952" algn="l" defTabSz="519488" rtl="0" eaLnBrk="1" latinLnBrk="0" hangingPunct="1">
      <a:defRPr sz="2045" kern="1200">
        <a:solidFill>
          <a:schemeClr val="tx1"/>
        </a:solidFill>
        <a:latin typeface="+mn-lt"/>
        <a:ea typeface="+mn-ea"/>
        <a:cs typeface="+mn-cs"/>
      </a:defRPr>
    </a:lvl5pPr>
    <a:lvl6pPr marL="2597440" algn="l" defTabSz="519488" rtl="0" eaLnBrk="1" latinLnBrk="0" hangingPunct="1">
      <a:defRPr sz="2045" kern="1200">
        <a:solidFill>
          <a:schemeClr val="tx1"/>
        </a:solidFill>
        <a:latin typeface="+mn-lt"/>
        <a:ea typeface="+mn-ea"/>
        <a:cs typeface="+mn-cs"/>
      </a:defRPr>
    </a:lvl6pPr>
    <a:lvl7pPr marL="3116929" algn="l" defTabSz="519488" rtl="0" eaLnBrk="1" latinLnBrk="0" hangingPunct="1">
      <a:defRPr sz="2045" kern="1200">
        <a:solidFill>
          <a:schemeClr val="tx1"/>
        </a:solidFill>
        <a:latin typeface="+mn-lt"/>
        <a:ea typeface="+mn-ea"/>
        <a:cs typeface="+mn-cs"/>
      </a:defRPr>
    </a:lvl7pPr>
    <a:lvl8pPr marL="3636417" algn="l" defTabSz="519488" rtl="0" eaLnBrk="1" latinLnBrk="0" hangingPunct="1">
      <a:defRPr sz="2045" kern="1200">
        <a:solidFill>
          <a:schemeClr val="tx1"/>
        </a:solidFill>
        <a:latin typeface="+mn-lt"/>
        <a:ea typeface="+mn-ea"/>
        <a:cs typeface="+mn-cs"/>
      </a:defRPr>
    </a:lvl8pPr>
    <a:lvl9pPr marL="4155905" algn="l" defTabSz="519488" rtl="0" eaLnBrk="1" latinLnBrk="0" hangingPunct="1">
      <a:defRPr sz="204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393" userDrawn="1">
          <p15:clr>
            <a:srgbClr val="A4A3A4"/>
          </p15:clr>
        </p15:guide>
      </p15:sldGuideLst>
    </p:ext>
    <p:ext uri="{2D200454-40CA-4A62-9FC3-DE9A4176ACB9}">
      <p15:notesGuideLst xmlns:p15="http://schemas.microsoft.com/office/powerpoint/2012/main">
        <p15:guide id="1" orient="horz" pos="3109">
          <p15:clr>
            <a:srgbClr val="A4A3A4"/>
          </p15:clr>
        </p15:guide>
        <p15:guide id="2" pos="2124">
          <p15:clr>
            <a:srgbClr val="A4A3A4"/>
          </p15:clr>
        </p15:guide>
        <p15:guide id="3"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3A8"/>
    <a:srgbClr val="E30613"/>
    <a:srgbClr val="949494"/>
    <a:srgbClr val="CDCDCD"/>
    <a:srgbClr val="29D5FF"/>
    <a:srgbClr val="520881"/>
    <a:srgbClr val="FF48A6"/>
    <a:srgbClr val="023B88"/>
    <a:srgbClr val="93D522"/>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9" autoAdjust="0"/>
    <p:restoredTop sz="71308" autoAdjust="0"/>
  </p:normalViewPr>
  <p:slideViewPr>
    <p:cSldViewPr snapToGrid="0" snapToObjects="1">
      <p:cViewPr varScale="1">
        <p:scale>
          <a:sx n="79" d="100"/>
          <a:sy n="79" d="100"/>
        </p:scale>
        <p:origin x="1812" y="78"/>
      </p:cViewPr>
      <p:guideLst>
        <p:guide orient="horz" pos="3952"/>
        <p:guide pos="393"/>
      </p:guideLst>
    </p:cSldViewPr>
  </p:slideViewPr>
  <p:outlineViewPr>
    <p:cViewPr>
      <p:scale>
        <a:sx n="33" d="100"/>
        <a:sy n="33" d="100"/>
      </p:scale>
      <p:origin x="0" y="-40188"/>
    </p:cViewPr>
  </p:outlineViewPr>
  <p:notesTextViewPr>
    <p:cViewPr>
      <p:scale>
        <a:sx n="125" d="100"/>
        <a:sy n="125" d="100"/>
      </p:scale>
      <p:origin x="0" y="0"/>
    </p:cViewPr>
  </p:notesTextViewPr>
  <p:sorterViewPr>
    <p:cViewPr>
      <p:scale>
        <a:sx n="80" d="100"/>
        <a:sy n="80" d="100"/>
      </p:scale>
      <p:origin x="0" y="-13254"/>
    </p:cViewPr>
  </p:sorterViewPr>
  <p:notesViewPr>
    <p:cSldViewPr snapToGrid="0" snapToObjects="1" showGuides="1">
      <p:cViewPr varScale="1">
        <p:scale>
          <a:sx n="82" d="100"/>
          <a:sy n="82" d="100"/>
        </p:scale>
        <p:origin x="2946" y="90"/>
      </p:cViewPr>
      <p:guideLst>
        <p:guide orient="horz" pos="3109"/>
        <p:guide pos="2124"/>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adhan O Nidh" userId="5b8813d2-d6a8-4d01-a83a-be1fcb10a6a3" providerId="ADAL" clId="{A2A0749A-4450-4885-AF46-0A998CF7B18F}"/>
    <pc:docChg chg="modSld">
      <pc:chgData name="Ruadhan O Nidh" userId="5b8813d2-d6a8-4d01-a83a-be1fcb10a6a3" providerId="ADAL" clId="{A2A0749A-4450-4885-AF46-0A998CF7B18F}" dt="2024-10-17T13:51:20.884" v="2" actId="6549"/>
      <pc:docMkLst>
        <pc:docMk/>
      </pc:docMkLst>
      <pc:sldChg chg="modNotesTx">
        <pc:chgData name="Ruadhan O Nidh" userId="5b8813d2-d6a8-4d01-a83a-be1fcb10a6a3" providerId="ADAL" clId="{A2A0749A-4450-4885-AF46-0A998CF7B18F}" dt="2024-10-17T13:51:00.260" v="1" actId="6549"/>
        <pc:sldMkLst>
          <pc:docMk/>
          <pc:sldMk cId="4142852808" sldId="1009"/>
        </pc:sldMkLst>
      </pc:sldChg>
      <pc:sldChg chg="modNotesTx">
        <pc:chgData name="Ruadhan O Nidh" userId="5b8813d2-d6a8-4d01-a83a-be1fcb10a6a3" providerId="ADAL" clId="{A2A0749A-4450-4885-AF46-0A998CF7B18F}" dt="2024-10-17T13:51:20.884" v="2" actId="6549"/>
        <pc:sldMkLst>
          <pc:docMk/>
          <pc:sldMk cId="4216269446" sldId="1014"/>
        </pc:sldMkLst>
      </pc:sldChg>
    </pc:docChg>
  </pc:docChgLst>
  <pc:docChgLst>
    <pc:chgData name="Ruadhan O Nidh" userId="5b8813d2-d6a8-4d01-a83a-be1fcb10a6a3" providerId="ADAL" clId="{E13ADED4-2497-41BB-9B29-271D4AB2BEA0}"/>
    <pc:docChg chg="undo redo custSel addSld delSld modSld sldOrd modMainMaster">
      <pc:chgData name="Ruadhan O Nidh" userId="5b8813d2-d6a8-4d01-a83a-be1fcb10a6a3" providerId="ADAL" clId="{E13ADED4-2497-41BB-9B29-271D4AB2BEA0}" dt="2024-06-28T11:23:55.714" v="3725"/>
      <pc:docMkLst>
        <pc:docMk/>
      </pc:docMkLst>
      <pc:sldChg chg="delSp modSp mod ord">
        <pc:chgData name="Ruadhan O Nidh" userId="5b8813d2-d6a8-4d01-a83a-be1fcb10a6a3" providerId="ADAL" clId="{E13ADED4-2497-41BB-9B29-271D4AB2BEA0}" dt="2024-06-20T08:11:41.564" v="1630"/>
        <pc:sldMkLst>
          <pc:docMk/>
          <pc:sldMk cId="2867879339" sldId="988"/>
        </pc:sldMkLst>
        <pc:spChg chg="mod">
          <ac:chgData name="Ruadhan O Nidh" userId="5b8813d2-d6a8-4d01-a83a-be1fcb10a6a3" providerId="ADAL" clId="{E13ADED4-2497-41BB-9B29-271D4AB2BEA0}" dt="2024-06-18T11:15:09.345" v="55" actId="20577"/>
          <ac:spMkLst>
            <pc:docMk/>
            <pc:sldMk cId="2867879339" sldId="988"/>
            <ac:spMk id="9" creationId="{64CA70B2-E6D8-4FAB-8886-E719DE4C0988}"/>
          </ac:spMkLst>
        </pc:spChg>
        <pc:spChg chg="mod">
          <ac:chgData name="Ruadhan O Nidh" userId="5b8813d2-d6a8-4d01-a83a-be1fcb10a6a3" providerId="ADAL" clId="{E13ADED4-2497-41BB-9B29-271D4AB2BEA0}" dt="2024-06-18T11:15:26.956" v="82" actId="20577"/>
          <ac:spMkLst>
            <pc:docMk/>
            <pc:sldMk cId="2867879339" sldId="988"/>
            <ac:spMk id="10" creationId="{63B514DB-E550-43E2-9E0B-313A29A3B50F}"/>
          </ac:spMkLst>
        </pc:spChg>
        <pc:spChg chg="mod">
          <ac:chgData name="Ruadhan O Nidh" userId="5b8813d2-d6a8-4d01-a83a-be1fcb10a6a3" providerId="ADAL" clId="{E13ADED4-2497-41BB-9B29-271D4AB2BEA0}" dt="2024-06-20T07:04:45.327" v="642" actId="14100"/>
          <ac:spMkLst>
            <pc:docMk/>
            <pc:sldMk cId="2867879339" sldId="988"/>
            <ac:spMk id="13" creationId="{1E693E07-BA91-4717-A234-28C4E3AEF3C1}"/>
          </ac:spMkLst>
        </pc:spChg>
        <pc:spChg chg="del">
          <ac:chgData name="Ruadhan O Nidh" userId="5b8813d2-d6a8-4d01-a83a-be1fcb10a6a3" providerId="ADAL" clId="{E13ADED4-2497-41BB-9B29-271D4AB2BEA0}" dt="2024-06-18T11:14:34.724" v="0" actId="478"/>
          <ac:spMkLst>
            <pc:docMk/>
            <pc:sldMk cId="2867879339" sldId="988"/>
            <ac:spMk id="14" creationId="{3C652642-6FA3-4D56-9DBE-D8E350D7B43B}"/>
          </ac:spMkLst>
        </pc:spChg>
      </pc:sldChg>
      <pc:sldChg chg="addSp delSp modSp add del mod">
        <pc:chgData name="Ruadhan O Nidh" userId="5b8813d2-d6a8-4d01-a83a-be1fcb10a6a3" providerId="ADAL" clId="{E13ADED4-2497-41BB-9B29-271D4AB2BEA0}" dt="2024-06-18T19:37:57.890" v="130" actId="2696"/>
        <pc:sldMkLst>
          <pc:docMk/>
          <pc:sldMk cId="3301960101" sldId="989"/>
        </pc:sldMkLst>
        <pc:spChg chg="add mod">
          <ac:chgData name="Ruadhan O Nidh" userId="5b8813d2-d6a8-4d01-a83a-be1fcb10a6a3" providerId="ADAL" clId="{E13ADED4-2497-41BB-9B29-271D4AB2BEA0}" dt="2024-06-18T11:18:53.687" v="85" actId="478"/>
          <ac:spMkLst>
            <pc:docMk/>
            <pc:sldMk cId="3301960101" sldId="989"/>
            <ac:spMk id="3" creationId="{AB481C07-CF3B-2C4B-AA16-18268F64EDC0}"/>
          </ac:spMkLst>
        </pc:spChg>
        <pc:spChg chg="add mod">
          <ac:chgData name="Ruadhan O Nidh" userId="5b8813d2-d6a8-4d01-a83a-be1fcb10a6a3" providerId="ADAL" clId="{E13ADED4-2497-41BB-9B29-271D4AB2BEA0}" dt="2024-06-18T11:18:53.687" v="85" actId="478"/>
          <ac:spMkLst>
            <pc:docMk/>
            <pc:sldMk cId="3301960101" sldId="989"/>
            <ac:spMk id="5" creationId="{C2CDC6ED-7512-F3E1-301F-94E4EBB57AF2}"/>
          </ac:spMkLst>
        </pc:spChg>
        <pc:spChg chg="add mod">
          <ac:chgData name="Ruadhan O Nidh" userId="5b8813d2-d6a8-4d01-a83a-be1fcb10a6a3" providerId="ADAL" clId="{E13ADED4-2497-41BB-9B29-271D4AB2BEA0}" dt="2024-06-18T11:18:53.687" v="85" actId="478"/>
          <ac:spMkLst>
            <pc:docMk/>
            <pc:sldMk cId="3301960101" sldId="989"/>
            <ac:spMk id="7" creationId="{2A018CD7-CB44-F2F2-7439-A4756EC7DF4E}"/>
          </ac:spMkLst>
        </pc:spChg>
        <pc:spChg chg="del">
          <ac:chgData name="Ruadhan O Nidh" userId="5b8813d2-d6a8-4d01-a83a-be1fcb10a6a3" providerId="ADAL" clId="{E13ADED4-2497-41BB-9B29-271D4AB2BEA0}" dt="2024-06-18T11:18:53.687" v="85" actId="478"/>
          <ac:spMkLst>
            <pc:docMk/>
            <pc:sldMk cId="3301960101" sldId="989"/>
            <ac:spMk id="9" creationId="{E8478E5E-AF20-F1A7-36E6-D518C23F759E}"/>
          </ac:spMkLst>
        </pc:spChg>
        <pc:spChg chg="del">
          <ac:chgData name="Ruadhan O Nidh" userId="5b8813d2-d6a8-4d01-a83a-be1fcb10a6a3" providerId="ADAL" clId="{E13ADED4-2497-41BB-9B29-271D4AB2BEA0}" dt="2024-06-18T11:18:53.687" v="85" actId="478"/>
          <ac:spMkLst>
            <pc:docMk/>
            <pc:sldMk cId="3301960101" sldId="989"/>
            <ac:spMk id="10" creationId="{B1CE71DF-6609-F627-8D61-39541811AF91}"/>
          </ac:spMkLst>
        </pc:spChg>
        <pc:spChg chg="del">
          <ac:chgData name="Ruadhan O Nidh" userId="5b8813d2-d6a8-4d01-a83a-be1fcb10a6a3" providerId="ADAL" clId="{E13ADED4-2497-41BB-9B29-271D4AB2BEA0}" dt="2024-06-18T11:18:53.687" v="85" actId="478"/>
          <ac:spMkLst>
            <pc:docMk/>
            <pc:sldMk cId="3301960101" sldId="989"/>
            <ac:spMk id="11" creationId="{20616075-BCE5-7C1C-7FD0-429DEADAFB57}"/>
          </ac:spMkLst>
        </pc:spChg>
        <pc:spChg chg="del">
          <ac:chgData name="Ruadhan O Nidh" userId="5b8813d2-d6a8-4d01-a83a-be1fcb10a6a3" providerId="ADAL" clId="{E13ADED4-2497-41BB-9B29-271D4AB2BEA0}" dt="2024-06-18T11:18:53.687" v="85" actId="478"/>
          <ac:spMkLst>
            <pc:docMk/>
            <pc:sldMk cId="3301960101" sldId="989"/>
            <ac:spMk id="12" creationId="{15501ED5-414A-295B-D2AF-83785E168CED}"/>
          </ac:spMkLst>
        </pc:spChg>
        <pc:spChg chg="del">
          <ac:chgData name="Ruadhan O Nidh" userId="5b8813d2-d6a8-4d01-a83a-be1fcb10a6a3" providerId="ADAL" clId="{E13ADED4-2497-41BB-9B29-271D4AB2BEA0}" dt="2024-06-18T11:18:53.687" v="85" actId="478"/>
          <ac:spMkLst>
            <pc:docMk/>
            <pc:sldMk cId="3301960101" sldId="989"/>
            <ac:spMk id="13" creationId="{D0288B6C-83B3-895D-BB2E-7019D7E8A7E5}"/>
          </ac:spMkLst>
        </pc:spChg>
        <pc:spChg chg="del">
          <ac:chgData name="Ruadhan O Nidh" userId="5b8813d2-d6a8-4d01-a83a-be1fcb10a6a3" providerId="ADAL" clId="{E13ADED4-2497-41BB-9B29-271D4AB2BEA0}" dt="2024-06-18T11:18:53.687" v="85" actId="478"/>
          <ac:spMkLst>
            <pc:docMk/>
            <pc:sldMk cId="3301960101" sldId="989"/>
            <ac:spMk id="14" creationId="{7EC6D0A2-9A3A-7909-B886-2407B3EFEAA5}"/>
          </ac:spMkLst>
        </pc:spChg>
        <pc:spChg chg="del">
          <ac:chgData name="Ruadhan O Nidh" userId="5b8813d2-d6a8-4d01-a83a-be1fcb10a6a3" providerId="ADAL" clId="{E13ADED4-2497-41BB-9B29-271D4AB2BEA0}" dt="2024-06-18T11:18:53.687" v="85" actId="478"/>
          <ac:spMkLst>
            <pc:docMk/>
            <pc:sldMk cId="3301960101" sldId="989"/>
            <ac:spMk id="15" creationId="{371CD1C3-6379-C123-FFFF-E5FB23865B68}"/>
          </ac:spMkLst>
        </pc:spChg>
        <pc:spChg chg="del">
          <ac:chgData name="Ruadhan O Nidh" userId="5b8813d2-d6a8-4d01-a83a-be1fcb10a6a3" providerId="ADAL" clId="{E13ADED4-2497-41BB-9B29-271D4AB2BEA0}" dt="2024-06-18T11:18:53.687" v="85" actId="478"/>
          <ac:spMkLst>
            <pc:docMk/>
            <pc:sldMk cId="3301960101" sldId="989"/>
            <ac:spMk id="16" creationId="{2859F3E8-DE37-4616-AD84-44788BA10473}"/>
          </ac:spMkLst>
        </pc:spChg>
        <pc:spChg chg="del">
          <ac:chgData name="Ruadhan O Nidh" userId="5b8813d2-d6a8-4d01-a83a-be1fcb10a6a3" providerId="ADAL" clId="{E13ADED4-2497-41BB-9B29-271D4AB2BEA0}" dt="2024-06-18T11:18:53.687" v="85" actId="478"/>
          <ac:spMkLst>
            <pc:docMk/>
            <pc:sldMk cId="3301960101" sldId="989"/>
            <ac:spMk id="18" creationId="{829190F1-D90D-9547-CF1C-42D145C43159}"/>
          </ac:spMkLst>
        </pc:spChg>
        <pc:spChg chg="del">
          <ac:chgData name="Ruadhan O Nidh" userId="5b8813d2-d6a8-4d01-a83a-be1fcb10a6a3" providerId="ADAL" clId="{E13ADED4-2497-41BB-9B29-271D4AB2BEA0}" dt="2024-06-18T11:18:53.687" v="85" actId="478"/>
          <ac:spMkLst>
            <pc:docMk/>
            <pc:sldMk cId="3301960101" sldId="989"/>
            <ac:spMk id="19" creationId="{E9802438-B099-DD1E-3903-E13EAFDB613E}"/>
          </ac:spMkLst>
        </pc:spChg>
        <pc:spChg chg="del">
          <ac:chgData name="Ruadhan O Nidh" userId="5b8813d2-d6a8-4d01-a83a-be1fcb10a6a3" providerId="ADAL" clId="{E13ADED4-2497-41BB-9B29-271D4AB2BEA0}" dt="2024-06-18T11:18:53.687" v="85" actId="478"/>
          <ac:spMkLst>
            <pc:docMk/>
            <pc:sldMk cId="3301960101" sldId="989"/>
            <ac:spMk id="20" creationId="{E79A543D-59CB-6A66-8E56-40DBC5F06271}"/>
          </ac:spMkLst>
        </pc:spChg>
        <pc:spChg chg="del">
          <ac:chgData name="Ruadhan O Nidh" userId="5b8813d2-d6a8-4d01-a83a-be1fcb10a6a3" providerId="ADAL" clId="{E13ADED4-2497-41BB-9B29-271D4AB2BEA0}" dt="2024-06-18T11:18:53.687" v="85" actId="478"/>
          <ac:spMkLst>
            <pc:docMk/>
            <pc:sldMk cId="3301960101" sldId="989"/>
            <ac:spMk id="21" creationId="{4DC6AB1B-02F2-1F5A-B75A-21E2A38212CF}"/>
          </ac:spMkLst>
        </pc:spChg>
        <pc:spChg chg="del">
          <ac:chgData name="Ruadhan O Nidh" userId="5b8813d2-d6a8-4d01-a83a-be1fcb10a6a3" providerId="ADAL" clId="{E13ADED4-2497-41BB-9B29-271D4AB2BEA0}" dt="2024-06-18T11:18:53.687" v="85" actId="478"/>
          <ac:spMkLst>
            <pc:docMk/>
            <pc:sldMk cId="3301960101" sldId="989"/>
            <ac:spMk id="22" creationId="{33C04C9E-8137-50FC-24AF-6D2D995DFE5C}"/>
          </ac:spMkLst>
        </pc:spChg>
        <pc:spChg chg="del">
          <ac:chgData name="Ruadhan O Nidh" userId="5b8813d2-d6a8-4d01-a83a-be1fcb10a6a3" providerId="ADAL" clId="{E13ADED4-2497-41BB-9B29-271D4AB2BEA0}" dt="2024-06-18T11:18:53.687" v="85" actId="478"/>
          <ac:spMkLst>
            <pc:docMk/>
            <pc:sldMk cId="3301960101" sldId="989"/>
            <ac:spMk id="23" creationId="{2AE7201E-E1E5-29BA-B62E-1332D0870EB7}"/>
          </ac:spMkLst>
        </pc:spChg>
        <pc:spChg chg="del">
          <ac:chgData name="Ruadhan O Nidh" userId="5b8813d2-d6a8-4d01-a83a-be1fcb10a6a3" providerId="ADAL" clId="{E13ADED4-2497-41BB-9B29-271D4AB2BEA0}" dt="2024-06-18T11:18:53.687" v="85" actId="478"/>
          <ac:spMkLst>
            <pc:docMk/>
            <pc:sldMk cId="3301960101" sldId="989"/>
            <ac:spMk id="24" creationId="{451527CF-055F-7F19-EBB2-7911A39D6537}"/>
          </ac:spMkLst>
        </pc:spChg>
        <pc:spChg chg="del">
          <ac:chgData name="Ruadhan O Nidh" userId="5b8813d2-d6a8-4d01-a83a-be1fcb10a6a3" providerId="ADAL" clId="{E13ADED4-2497-41BB-9B29-271D4AB2BEA0}" dt="2024-06-18T11:18:53.687" v="85" actId="478"/>
          <ac:spMkLst>
            <pc:docMk/>
            <pc:sldMk cId="3301960101" sldId="989"/>
            <ac:spMk id="25" creationId="{5A4D8885-E8F2-663A-2DFA-906EFFFBE943}"/>
          </ac:spMkLst>
        </pc:spChg>
        <pc:spChg chg="add mod">
          <ac:chgData name="Ruadhan O Nidh" userId="5b8813d2-d6a8-4d01-a83a-be1fcb10a6a3" providerId="ADAL" clId="{E13ADED4-2497-41BB-9B29-271D4AB2BEA0}" dt="2024-06-18T11:18:53.687" v="85" actId="478"/>
          <ac:spMkLst>
            <pc:docMk/>
            <pc:sldMk cId="3301960101" sldId="989"/>
            <ac:spMk id="26" creationId="{B7C2CA5B-A065-811B-CA8D-F10760D6C5B0}"/>
          </ac:spMkLst>
        </pc:spChg>
        <pc:spChg chg="add mod">
          <ac:chgData name="Ruadhan O Nidh" userId="5b8813d2-d6a8-4d01-a83a-be1fcb10a6a3" providerId="ADAL" clId="{E13ADED4-2497-41BB-9B29-271D4AB2BEA0}" dt="2024-06-18T11:18:53.687" v="85" actId="478"/>
          <ac:spMkLst>
            <pc:docMk/>
            <pc:sldMk cId="3301960101" sldId="989"/>
            <ac:spMk id="28" creationId="{FC641055-93BA-FC8A-DEC4-175E69BC8FAE}"/>
          </ac:spMkLst>
        </pc:spChg>
        <pc:spChg chg="add mod">
          <ac:chgData name="Ruadhan O Nidh" userId="5b8813d2-d6a8-4d01-a83a-be1fcb10a6a3" providerId="ADAL" clId="{E13ADED4-2497-41BB-9B29-271D4AB2BEA0}" dt="2024-06-18T11:18:53.687" v="85" actId="478"/>
          <ac:spMkLst>
            <pc:docMk/>
            <pc:sldMk cId="3301960101" sldId="989"/>
            <ac:spMk id="30" creationId="{59B078DF-81BC-C65B-02FB-5A44B230FF38}"/>
          </ac:spMkLst>
        </pc:spChg>
        <pc:spChg chg="add mod">
          <ac:chgData name="Ruadhan O Nidh" userId="5b8813d2-d6a8-4d01-a83a-be1fcb10a6a3" providerId="ADAL" clId="{E13ADED4-2497-41BB-9B29-271D4AB2BEA0}" dt="2024-06-18T11:18:53.687" v="85" actId="478"/>
          <ac:spMkLst>
            <pc:docMk/>
            <pc:sldMk cId="3301960101" sldId="989"/>
            <ac:spMk id="32" creationId="{DD7AF934-1CB9-EFC0-6EA7-A4C4E652D96B}"/>
          </ac:spMkLst>
        </pc:spChg>
      </pc:sldChg>
      <pc:sldChg chg="del">
        <pc:chgData name="Ruadhan O Nidh" userId="5b8813d2-d6a8-4d01-a83a-be1fcb10a6a3" providerId="ADAL" clId="{E13ADED4-2497-41BB-9B29-271D4AB2BEA0}" dt="2024-06-18T19:37:57.890" v="130" actId="2696"/>
        <pc:sldMkLst>
          <pc:docMk/>
          <pc:sldMk cId="3905289933" sldId="990"/>
        </pc:sldMkLst>
      </pc:sldChg>
      <pc:sldChg chg="del">
        <pc:chgData name="Ruadhan O Nidh" userId="5b8813d2-d6a8-4d01-a83a-be1fcb10a6a3" providerId="ADAL" clId="{E13ADED4-2497-41BB-9B29-271D4AB2BEA0}" dt="2024-06-18T19:37:57.890" v="130" actId="2696"/>
        <pc:sldMkLst>
          <pc:docMk/>
          <pc:sldMk cId="3592114751" sldId="994"/>
        </pc:sldMkLst>
      </pc:sldChg>
      <pc:sldChg chg="del">
        <pc:chgData name="Ruadhan O Nidh" userId="5b8813d2-d6a8-4d01-a83a-be1fcb10a6a3" providerId="ADAL" clId="{E13ADED4-2497-41BB-9B29-271D4AB2BEA0}" dt="2024-06-18T19:37:57.890" v="130" actId="2696"/>
        <pc:sldMkLst>
          <pc:docMk/>
          <pc:sldMk cId="3709619982" sldId="995"/>
        </pc:sldMkLst>
      </pc:sldChg>
      <pc:sldChg chg="del">
        <pc:chgData name="Ruadhan O Nidh" userId="5b8813d2-d6a8-4d01-a83a-be1fcb10a6a3" providerId="ADAL" clId="{E13ADED4-2497-41BB-9B29-271D4AB2BEA0}" dt="2024-06-18T19:37:57.890" v="130" actId="2696"/>
        <pc:sldMkLst>
          <pc:docMk/>
          <pc:sldMk cId="3156179590" sldId="996"/>
        </pc:sldMkLst>
      </pc:sldChg>
      <pc:sldChg chg="modSp del">
        <pc:chgData name="Ruadhan O Nidh" userId="5b8813d2-d6a8-4d01-a83a-be1fcb10a6a3" providerId="ADAL" clId="{E13ADED4-2497-41BB-9B29-271D4AB2BEA0}" dt="2024-06-18T19:37:57.890" v="130" actId="2696"/>
        <pc:sldMkLst>
          <pc:docMk/>
          <pc:sldMk cId="3803578534" sldId="997"/>
        </pc:sldMkLst>
        <pc:spChg chg="mod">
          <ac:chgData name="Ruadhan O Nidh" userId="5b8813d2-d6a8-4d01-a83a-be1fcb10a6a3" providerId="ADAL" clId="{E13ADED4-2497-41BB-9B29-271D4AB2BEA0}" dt="2024-06-18T11:48:22.907" v="115"/>
          <ac:spMkLst>
            <pc:docMk/>
            <pc:sldMk cId="3803578534" sldId="997"/>
            <ac:spMk id="2" creationId="{C4728480-AD81-AC56-794A-A23EE5DBD41C}"/>
          </ac:spMkLst>
        </pc:spChg>
      </pc:sldChg>
      <pc:sldChg chg="del">
        <pc:chgData name="Ruadhan O Nidh" userId="5b8813d2-d6a8-4d01-a83a-be1fcb10a6a3" providerId="ADAL" clId="{E13ADED4-2497-41BB-9B29-271D4AB2BEA0}" dt="2024-06-18T19:37:57.890" v="130" actId="2696"/>
        <pc:sldMkLst>
          <pc:docMk/>
          <pc:sldMk cId="2796993380" sldId="998"/>
        </pc:sldMkLst>
      </pc:sldChg>
      <pc:sldChg chg="del">
        <pc:chgData name="Ruadhan O Nidh" userId="5b8813d2-d6a8-4d01-a83a-be1fcb10a6a3" providerId="ADAL" clId="{E13ADED4-2497-41BB-9B29-271D4AB2BEA0}" dt="2024-06-18T19:37:57.890" v="130" actId="2696"/>
        <pc:sldMkLst>
          <pc:docMk/>
          <pc:sldMk cId="773026199" sldId="999"/>
        </pc:sldMkLst>
      </pc:sldChg>
      <pc:sldChg chg="del">
        <pc:chgData name="Ruadhan O Nidh" userId="5b8813d2-d6a8-4d01-a83a-be1fcb10a6a3" providerId="ADAL" clId="{E13ADED4-2497-41BB-9B29-271D4AB2BEA0}" dt="2024-06-18T19:37:57.890" v="130" actId="2696"/>
        <pc:sldMkLst>
          <pc:docMk/>
          <pc:sldMk cId="3031868012" sldId="1000"/>
        </pc:sldMkLst>
      </pc:sldChg>
      <pc:sldChg chg="del">
        <pc:chgData name="Ruadhan O Nidh" userId="5b8813d2-d6a8-4d01-a83a-be1fcb10a6a3" providerId="ADAL" clId="{E13ADED4-2497-41BB-9B29-271D4AB2BEA0}" dt="2024-06-18T19:37:57.890" v="130" actId="2696"/>
        <pc:sldMkLst>
          <pc:docMk/>
          <pc:sldMk cId="3676384258" sldId="1001"/>
        </pc:sldMkLst>
      </pc:sldChg>
      <pc:sldChg chg="del">
        <pc:chgData name="Ruadhan O Nidh" userId="5b8813d2-d6a8-4d01-a83a-be1fcb10a6a3" providerId="ADAL" clId="{E13ADED4-2497-41BB-9B29-271D4AB2BEA0}" dt="2024-06-18T19:37:57.890" v="130" actId="2696"/>
        <pc:sldMkLst>
          <pc:docMk/>
          <pc:sldMk cId="3495720310" sldId="1003"/>
        </pc:sldMkLst>
      </pc:sldChg>
      <pc:sldChg chg="del">
        <pc:chgData name="Ruadhan O Nidh" userId="5b8813d2-d6a8-4d01-a83a-be1fcb10a6a3" providerId="ADAL" clId="{E13ADED4-2497-41BB-9B29-271D4AB2BEA0}" dt="2024-06-18T19:37:57.890" v="130" actId="2696"/>
        <pc:sldMkLst>
          <pc:docMk/>
          <pc:sldMk cId="113231494" sldId="1005"/>
        </pc:sldMkLst>
      </pc:sldChg>
      <pc:sldChg chg="addSp delSp modSp new del mod modClrScheme chgLayout">
        <pc:chgData name="Ruadhan O Nidh" userId="5b8813d2-d6a8-4d01-a83a-be1fcb10a6a3" providerId="ADAL" clId="{E13ADED4-2497-41BB-9B29-271D4AB2BEA0}" dt="2024-06-18T13:57:49.255" v="124" actId="2696"/>
        <pc:sldMkLst>
          <pc:docMk/>
          <pc:sldMk cId="4007538890" sldId="1006"/>
        </pc:sldMkLst>
        <pc:spChg chg="del">
          <ac:chgData name="Ruadhan O Nidh" userId="5b8813d2-d6a8-4d01-a83a-be1fcb10a6a3" providerId="ADAL" clId="{E13ADED4-2497-41BB-9B29-271D4AB2BEA0}" dt="2024-06-18T11:19:12.599" v="87" actId="700"/>
          <ac:spMkLst>
            <pc:docMk/>
            <pc:sldMk cId="4007538890" sldId="1006"/>
            <ac:spMk id="2" creationId="{F7B864C5-0222-DDFC-42E4-7859D33D37C1}"/>
          </ac:spMkLst>
        </pc:spChg>
        <pc:spChg chg="del mod ord">
          <ac:chgData name="Ruadhan O Nidh" userId="5b8813d2-d6a8-4d01-a83a-be1fcb10a6a3" providerId="ADAL" clId="{E13ADED4-2497-41BB-9B29-271D4AB2BEA0}" dt="2024-06-18T11:19:12.599" v="87" actId="700"/>
          <ac:spMkLst>
            <pc:docMk/>
            <pc:sldMk cId="4007538890" sldId="1006"/>
            <ac:spMk id="3" creationId="{C565A4B6-61B7-E48C-9CD4-7724A78CDAF5}"/>
          </ac:spMkLst>
        </pc:spChg>
        <pc:spChg chg="del mod ord">
          <ac:chgData name="Ruadhan O Nidh" userId="5b8813d2-d6a8-4d01-a83a-be1fcb10a6a3" providerId="ADAL" clId="{E13ADED4-2497-41BB-9B29-271D4AB2BEA0}" dt="2024-06-18T11:19:12.599" v="87" actId="700"/>
          <ac:spMkLst>
            <pc:docMk/>
            <pc:sldMk cId="4007538890" sldId="1006"/>
            <ac:spMk id="4" creationId="{847C1876-56E1-025F-9867-1F5359D1C7BA}"/>
          </ac:spMkLst>
        </pc:spChg>
        <pc:spChg chg="del mod ord">
          <ac:chgData name="Ruadhan O Nidh" userId="5b8813d2-d6a8-4d01-a83a-be1fcb10a6a3" providerId="ADAL" clId="{E13ADED4-2497-41BB-9B29-271D4AB2BEA0}" dt="2024-06-18T11:19:12.599" v="87" actId="700"/>
          <ac:spMkLst>
            <pc:docMk/>
            <pc:sldMk cId="4007538890" sldId="1006"/>
            <ac:spMk id="5" creationId="{B610CC61-B87F-5783-C32D-C80B9A5A351F}"/>
          </ac:spMkLst>
        </pc:spChg>
        <pc:spChg chg="del mod ord">
          <ac:chgData name="Ruadhan O Nidh" userId="5b8813d2-d6a8-4d01-a83a-be1fcb10a6a3" providerId="ADAL" clId="{E13ADED4-2497-41BB-9B29-271D4AB2BEA0}" dt="2024-06-18T11:19:12.599" v="87" actId="700"/>
          <ac:spMkLst>
            <pc:docMk/>
            <pc:sldMk cId="4007538890" sldId="1006"/>
            <ac:spMk id="6" creationId="{7F55F8F0-23E4-4BB8-9CFC-C92E4EB80A47}"/>
          </ac:spMkLst>
        </pc:spChg>
        <pc:spChg chg="del mod ord">
          <ac:chgData name="Ruadhan O Nidh" userId="5b8813d2-d6a8-4d01-a83a-be1fcb10a6a3" providerId="ADAL" clId="{E13ADED4-2497-41BB-9B29-271D4AB2BEA0}" dt="2024-06-18T11:19:12.599" v="87" actId="700"/>
          <ac:spMkLst>
            <pc:docMk/>
            <pc:sldMk cId="4007538890" sldId="1006"/>
            <ac:spMk id="7" creationId="{E448A36A-85FC-2CD6-7946-A42B1F246C30}"/>
          </ac:spMkLst>
        </pc:spChg>
        <pc:spChg chg="del mod ord">
          <ac:chgData name="Ruadhan O Nidh" userId="5b8813d2-d6a8-4d01-a83a-be1fcb10a6a3" providerId="ADAL" clId="{E13ADED4-2497-41BB-9B29-271D4AB2BEA0}" dt="2024-06-18T11:19:12.599" v="87" actId="700"/>
          <ac:spMkLst>
            <pc:docMk/>
            <pc:sldMk cId="4007538890" sldId="1006"/>
            <ac:spMk id="8" creationId="{1D19EE45-AF17-580D-48F5-C9FE3EDCA456}"/>
          </ac:spMkLst>
        </pc:spChg>
        <pc:spChg chg="add del mod ord">
          <ac:chgData name="Ruadhan O Nidh" userId="5b8813d2-d6a8-4d01-a83a-be1fcb10a6a3" providerId="ADAL" clId="{E13ADED4-2497-41BB-9B29-271D4AB2BEA0}" dt="2024-06-18T11:19:37.053" v="88" actId="700"/>
          <ac:spMkLst>
            <pc:docMk/>
            <pc:sldMk cId="4007538890" sldId="1006"/>
            <ac:spMk id="9" creationId="{6E45E16D-FEC3-6F4E-7028-C84036D9EA4B}"/>
          </ac:spMkLst>
        </pc:spChg>
        <pc:spChg chg="add del mod ord">
          <ac:chgData name="Ruadhan O Nidh" userId="5b8813d2-d6a8-4d01-a83a-be1fcb10a6a3" providerId="ADAL" clId="{E13ADED4-2497-41BB-9B29-271D4AB2BEA0}" dt="2024-06-18T11:19:37.053" v="88" actId="700"/>
          <ac:spMkLst>
            <pc:docMk/>
            <pc:sldMk cId="4007538890" sldId="1006"/>
            <ac:spMk id="10" creationId="{5EC9AA02-E74B-60BB-9C17-09E68F20E4BE}"/>
          </ac:spMkLst>
        </pc:spChg>
        <pc:spChg chg="add del mod ord">
          <ac:chgData name="Ruadhan O Nidh" userId="5b8813d2-d6a8-4d01-a83a-be1fcb10a6a3" providerId="ADAL" clId="{E13ADED4-2497-41BB-9B29-271D4AB2BEA0}" dt="2024-06-18T11:19:37.053" v="88" actId="700"/>
          <ac:spMkLst>
            <pc:docMk/>
            <pc:sldMk cId="4007538890" sldId="1006"/>
            <ac:spMk id="11" creationId="{EE331BBD-B828-1F3D-8DBD-F8B96236F92D}"/>
          </ac:spMkLst>
        </pc:spChg>
        <pc:spChg chg="add del mod ord">
          <ac:chgData name="Ruadhan O Nidh" userId="5b8813d2-d6a8-4d01-a83a-be1fcb10a6a3" providerId="ADAL" clId="{E13ADED4-2497-41BB-9B29-271D4AB2BEA0}" dt="2024-06-18T11:19:37.053" v="88" actId="700"/>
          <ac:spMkLst>
            <pc:docMk/>
            <pc:sldMk cId="4007538890" sldId="1006"/>
            <ac:spMk id="12" creationId="{64170A57-4311-9E3B-8706-1CA13BC0EFBF}"/>
          </ac:spMkLst>
        </pc:spChg>
        <pc:spChg chg="add del mod ord">
          <ac:chgData name="Ruadhan O Nidh" userId="5b8813d2-d6a8-4d01-a83a-be1fcb10a6a3" providerId="ADAL" clId="{E13ADED4-2497-41BB-9B29-271D4AB2BEA0}" dt="2024-06-18T11:19:37.053" v="88" actId="700"/>
          <ac:spMkLst>
            <pc:docMk/>
            <pc:sldMk cId="4007538890" sldId="1006"/>
            <ac:spMk id="13" creationId="{96B8F890-0E2C-927E-4E61-BC9390795BA1}"/>
          </ac:spMkLst>
        </pc:spChg>
        <pc:spChg chg="add del mod ord">
          <ac:chgData name="Ruadhan O Nidh" userId="5b8813d2-d6a8-4d01-a83a-be1fcb10a6a3" providerId="ADAL" clId="{E13ADED4-2497-41BB-9B29-271D4AB2BEA0}" dt="2024-06-18T11:19:37.053" v="88" actId="700"/>
          <ac:spMkLst>
            <pc:docMk/>
            <pc:sldMk cId="4007538890" sldId="1006"/>
            <ac:spMk id="14" creationId="{506F93D7-8423-45F7-AF96-EA2232CFED42}"/>
          </ac:spMkLst>
        </pc:spChg>
        <pc:spChg chg="add del mod ord">
          <ac:chgData name="Ruadhan O Nidh" userId="5b8813d2-d6a8-4d01-a83a-be1fcb10a6a3" providerId="ADAL" clId="{E13ADED4-2497-41BB-9B29-271D4AB2BEA0}" dt="2024-06-18T11:19:37.053" v="88" actId="700"/>
          <ac:spMkLst>
            <pc:docMk/>
            <pc:sldMk cId="4007538890" sldId="1006"/>
            <ac:spMk id="15" creationId="{A4CB7066-93EB-5CB3-EF7C-CE74DF6D916E}"/>
          </ac:spMkLst>
        </pc:spChg>
        <pc:spChg chg="add del mod ord">
          <ac:chgData name="Ruadhan O Nidh" userId="5b8813d2-d6a8-4d01-a83a-be1fcb10a6a3" providerId="ADAL" clId="{E13ADED4-2497-41BB-9B29-271D4AB2BEA0}" dt="2024-06-18T11:19:37.053" v="88" actId="700"/>
          <ac:spMkLst>
            <pc:docMk/>
            <pc:sldMk cId="4007538890" sldId="1006"/>
            <ac:spMk id="16" creationId="{60F608AD-E302-0AB9-5A7F-46921242F950}"/>
          </ac:spMkLst>
        </pc:spChg>
        <pc:spChg chg="add del mod ord">
          <ac:chgData name="Ruadhan O Nidh" userId="5b8813d2-d6a8-4d01-a83a-be1fcb10a6a3" providerId="ADAL" clId="{E13ADED4-2497-41BB-9B29-271D4AB2BEA0}" dt="2024-06-18T11:19:37.053" v="88" actId="700"/>
          <ac:spMkLst>
            <pc:docMk/>
            <pc:sldMk cId="4007538890" sldId="1006"/>
            <ac:spMk id="17" creationId="{4ED419C9-A575-63F6-917C-BE416EE3D9BC}"/>
          </ac:spMkLst>
        </pc:spChg>
        <pc:spChg chg="add del mod ord">
          <ac:chgData name="Ruadhan O Nidh" userId="5b8813d2-d6a8-4d01-a83a-be1fcb10a6a3" providerId="ADAL" clId="{E13ADED4-2497-41BB-9B29-271D4AB2BEA0}" dt="2024-06-18T11:19:37.053" v="88" actId="700"/>
          <ac:spMkLst>
            <pc:docMk/>
            <pc:sldMk cId="4007538890" sldId="1006"/>
            <ac:spMk id="18" creationId="{D017813F-7EA9-5ECD-90AA-78BE2B5FAEF7}"/>
          </ac:spMkLst>
        </pc:spChg>
        <pc:spChg chg="add del mod ord">
          <ac:chgData name="Ruadhan O Nidh" userId="5b8813d2-d6a8-4d01-a83a-be1fcb10a6a3" providerId="ADAL" clId="{E13ADED4-2497-41BB-9B29-271D4AB2BEA0}" dt="2024-06-18T11:19:37.053" v="88" actId="700"/>
          <ac:spMkLst>
            <pc:docMk/>
            <pc:sldMk cId="4007538890" sldId="1006"/>
            <ac:spMk id="19" creationId="{FC368257-CED3-6BE6-1214-939875819097}"/>
          </ac:spMkLst>
        </pc:spChg>
        <pc:spChg chg="add del mod ord">
          <ac:chgData name="Ruadhan O Nidh" userId="5b8813d2-d6a8-4d01-a83a-be1fcb10a6a3" providerId="ADAL" clId="{E13ADED4-2497-41BB-9B29-271D4AB2BEA0}" dt="2024-06-18T11:19:37.053" v="88" actId="700"/>
          <ac:spMkLst>
            <pc:docMk/>
            <pc:sldMk cId="4007538890" sldId="1006"/>
            <ac:spMk id="20" creationId="{4BCEE362-C624-D904-E360-FC22FAA992D1}"/>
          </ac:spMkLst>
        </pc:spChg>
        <pc:spChg chg="add del mod ord">
          <ac:chgData name="Ruadhan O Nidh" userId="5b8813d2-d6a8-4d01-a83a-be1fcb10a6a3" providerId="ADAL" clId="{E13ADED4-2497-41BB-9B29-271D4AB2BEA0}" dt="2024-06-18T11:19:37.053" v="88" actId="700"/>
          <ac:spMkLst>
            <pc:docMk/>
            <pc:sldMk cId="4007538890" sldId="1006"/>
            <ac:spMk id="21" creationId="{3D181363-8C2D-9DF7-B2A9-F09BE53B97B4}"/>
          </ac:spMkLst>
        </pc:spChg>
        <pc:spChg chg="add del mod ord">
          <ac:chgData name="Ruadhan O Nidh" userId="5b8813d2-d6a8-4d01-a83a-be1fcb10a6a3" providerId="ADAL" clId="{E13ADED4-2497-41BB-9B29-271D4AB2BEA0}" dt="2024-06-18T11:19:37.053" v="88" actId="700"/>
          <ac:spMkLst>
            <pc:docMk/>
            <pc:sldMk cId="4007538890" sldId="1006"/>
            <ac:spMk id="22" creationId="{A255546D-4233-8F60-645E-7F11FDCDD44D}"/>
          </ac:spMkLst>
        </pc:spChg>
        <pc:spChg chg="add del mod ord">
          <ac:chgData name="Ruadhan O Nidh" userId="5b8813d2-d6a8-4d01-a83a-be1fcb10a6a3" providerId="ADAL" clId="{E13ADED4-2497-41BB-9B29-271D4AB2BEA0}" dt="2024-06-18T11:19:37.053" v="88" actId="700"/>
          <ac:spMkLst>
            <pc:docMk/>
            <pc:sldMk cId="4007538890" sldId="1006"/>
            <ac:spMk id="23" creationId="{3AD39E46-D64E-CC66-7C91-B5025FE8A4E4}"/>
          </ac:spMkLst>
        </pc:spChg>
        <pc:spChg chg="add del mod ord">
          <ac:chgData name="Ruadhan O Nidh" userId="5b8813d2-d6a8-4d01-a83a-be1fcb10a6a3" providerId="ADAL" clId="{E13ADED4-2497-41BB-9B29-271D4AB2BEA0}" dt="2024-06-18T11:19:37.053" v="88" actId="700"/>
          <ac:spMkLst>
            <pc:docMk/>
            <pc:sldMk cId="4007538890" sldId="1006"/>
            <ac:spMk id="24" creationId="{B92EC694-811F-D6D5-9F10-0DCCBE9667BF}"/>
          </ac:spMkLst>
        </pc:spChg>
        <pc:spChg chg="add del mod ord">
          <ac:chgData name="Ruadhan O Nidh" userId="5b8813d2-d6a8-4d01-a83a-be1fcb10a6a3" providerId="ADAL" clId="{E13ADED4-2497-41BB-9B29-271D4AB2BEA0}" dt="2024-06-18T11:19:37.053" v="88" actId="700"/>
          <ac:spMkLst>
            <pc:docMk/>
            <pc:sldMk cId="4007538890" sldId="1006"/>
            <ac:spMk id="25" creationId="{24CCEAA7-1C69-16F2-A893-92221A0E8E23}"/>
          </ac:spMkLst>
        </pc:spChg>
        <pc:spChg chg="add del mod ord">
          <ac:chgData name="Ruadhan O Nidh" userId="5b8813d2-d6a8-4d01-a83a-be1fcb10a6a3" providerId="ADAL" clId="{E13ADED4-2497-41BB-9B29-271D4AB2BEA0}" dt="2024-06-18T11:20:04.155" v="89" actId="700"/>
          <ac:spMkLst>
            <pc:docMk/>
            <pc:sldMk cId="4007538890" sldId="1006"/>
            <ac:spMk id="26" creationId="{3C43E214-DBCA-721E-2705-86D9F8D42EBD}"/>
          </ac:spMkLst>
        </pc:spChg>
        <pc:spChg chg="add del mod ord">
          <ac:chgData name="Ruadhan O Nidh" userId="5b8813d2-d6a8-4d01-a83a-be1fcb10a6a3" providerId="ADAL" clId="{E13ADED4-2497-41BB-9B29-271D4AB2BEA0}" dt="2024-06-18T11:20:04.155" v="89" actId="700"/>
          <ac:spMkLst>
            <pc:docMk/>
            <pc:sldMk cId="4007538890" sldId="1006"/>
            <ac:spMk id="27" creationId="{CA389EA1-B94B-9F22-98B8-909B14726016}"/>
          </ac:spMkLst>
        </pc:spChg>
        <pc:spChg chg="add del mod ord">
          <ac:chgData name="Ruadhan O Nidh" userId="5b8813d2-d6a8-4d01-a83a-be1fcb10a6a3" providerId="ADAL" clId="{E13ADED4-2497-41BB-9B29-271D4AB2BEA0}" dt="2024-06-18T11:20:04.155" v="89" actId="700"/>
          <ac:spMkLst>
            <pc:docMk/>
            <pc:sldMk cId="4007538890" sldId="1006"/>
            <ac:spMk id="28" creationId="{AC658EAF-557E-34FE-0501-274C790D8D6B}"/>
          </ac:spMkLst>
        </pc:spChg>
        <pc:spChg chg="add del mod ord">
          <ac:chgData name="Ruadhan O Nidh" userId="5b8813d2-d6a8-4d01-a83a-be1fcb10a6a3" providerId="ADAL" clId="{E13ADED4-2497-41BB-9B29-271D4AB2BEA0}" dt="2024-06-18T11:20:12.624" v="90" actId="700"/>
          <ac:spMkLst>
            <pc:docMk/>
            <pc:sldMk cId="4007538890" sldId="1006"/>
            <ac:spMk id="29" creationId="{CEC3DC6B-2773-1821-F1E3-055768B19534}"/>
          </ac:spMkLst>
        </pc:spChg>
        <pc:spChg chg="add del mod ord">
          <ac:chgData name="Ruadhan O Nidh" userId="5b8813d2-d6a8-4d01-a83a-be1fcb10a6a3" providerId="ADAL" clId="{E13ADED4-2497-41BB-9B29-271D4AB2BEA0}" dt="2024-06-18T11:20:12.624" v="90" actId="700"/>
          <ac:spMkLst>
            <pc:docMk/>
            <pc:sldMk cId="4007538890" sldId="1006"/>
            <ac:spMk id="30" creationId="{4F68BA6F-CAFE-DE85-F481-7C6FFB43CD09}"/>
          </ac:spMkLst>
        </pc:spChg>
        <pc:spChg chg="add del mod ord">
          <ac:chgData name="Ruadhan O Nidh" userId="5b8813d2-d6a8-4d01-a83a-be1fcb10a6a3" providerId="ADAL" clId="{E13ADED4-2497-41BB-9B29-271D4AB2BEA0}" dt="2024-06-18T11:20:12.624" v="90" actId="700"/>
          <ac:spMkLst>
            <pc:docMk/>
            <pc:sldMk cId="4007538890" sldId="1006"/>
            <ac:spMk id="31" creationId="{E6ADA361-4863-DE13-2B3A-10F38837F8E3}"/>
          </ac:spMkLst>
        </pc:spChg>
        <pc:spChg chg="add del mod ord">
          <ac:chgData name="Ruadhan O Nidh" userId="5b8813d2-d6a8-4d01-a83a-be1fcb10a6a3" providerId="ADAL" clId="{E13ADED4-2497-41BB-9B29-271D4AB2BEA0}" dt="2024-06-18T11:20:12.624" v="90" actId="700"/>
          <ac:spMkLst>
            <pc:docMk/>
            <pc:sldMk cId="4007538890" sldId="1006"/>
            <ac:spMk id="32" creationId="{F0B3A265-F0DA-0372-D270-59B76D8862EA}"/>
          </ac:spMkLst>
        </pc:spChg>
        <pc:spChg chg="add del mod ord">
          <ac:chgData name="Ruadhan O Nidh" userId="5b8813d2-d6a8-4d01-a83a-be1fcb10a6a3" providerId="ADAL" clId="{E13ADED4-2497-41BB-9B29-271D4AB2BEA0}" dt="2024-06-18T11:20:12.624" v="90" actId="700"/>
          <ac:spMkLst>
            <pc:docMk/>
            <pc:sldMk cId="4007538890" sldId="1006"/>
            <ac:spMk id="33" creationId="{F5C8D743-23A6-34E6-D9BD-3C0615E997F0}"/>
          </ac:spMkLst>
        </pc:spChg>
        <pc:spChg chg="add del mod ord">
          <ac:chgData name="Ruadhan O Nidh" userId="5b8813d2-d6a8-4d01-a83a-be1fcb10a6a3" providerId="ADAL" clId="{E13ADED4-2497-41BB-9B29-271D4AB2BEA0}" dt="2024-06-18T11:20:12.624" v="90" actId="700"/>
          <ac:spMkLst>
            <pc:docMk/>
            <pc:sldMk cId="4007538890" sldId="1006"/>
            <ac:spMk id="34" creationId="{4A56AF80-9037-6CC3-F5A8-07D46675F31A}"/>
          </ac:spMkLst>
        </pc:spChg>
        <pc:spChg chg="add del mod ord">
          <ac:chgData name="Ruadhan O Nidh" userId="5b8813d2-d6a8-4d01-a83a-be1fcb10a6a3" providerId="ADAL" clId="{E13ADED4-2497-41BB-9B29-271D4AB2BEA0}" dt="2024-06-18T11:20:12.624" v="90" actId="700"/>
          <ac:spMkLst>
            <pc:docMk/>
            <pc:sldMk cId="4007538890" sldId="1006"/>
            <ac:spMk id="35" creationId="{E3F410D3-3CE4-DEB3-1C90-9D73EDC23C64}"/>
          </ac:spMkLst>
        </pc:spChg>
        <pc:spChg chg="add del mod ord">
          <ac:chgData name="Ruadhan O Nidh" userId="5b8813d2-d6a8-4d01-a83a-be1fcb10a6a3" providerId="ADAL" clId="{E13ADED4-2497-41BB-9B29-271D4AB2BEA0}" dt="2024-06-18T11:20:12.624" v="90" actId="700"/>
          <ac:spMkLst>
            <pc:docMk/>
            <pc:sldMk cId="4007538890" sldId="1006"/>
            <ac:spMk id="36" creationId="{EB1EDBFF-E03A-8E52-288F-1C2872BDDEF6}"/>
          </ac:spMkLst>
        </pc:spChg>
        <pc:spChg chg="add del mod ord">
          <ac:chgData name="Ruadhan O Nidh" userId="5b8813d2-d6a8-4d01-a83a-be1fcb10a6a3" providerId="ADAL" clId="{E13ADED4-2497-41BB-9B29-271D4AB2BEA0}" dt="2024-06-18T11:20:12.624" v="90" actId="700"/>
          <ac:spMkLst>
            <pc:docMk/>
            <pc:sldMk cId="4007538890" sldId="1006"/>
            <ac:spMk id="37" creationId="{FC16406E-9A7B-E78A-206D-06305D0CEDA8}"/>
          </ac:spMkLst>
        </pc:spChg>
        <pc:spChg chg="add del mod ord">
          <ac:chgData name="Ruadhan O Nidh" userId="5b8813d2-d6a8-4d01-a83a-be1fcb10a6a3" providerId="ADAL" clId="{E13ADED4-2497-41BB-9B29-271D4AB2BEA0}" dt="2024-06-18T11:20:12.624" v="90" actId="700"/>
          <ac:spMkLst>
            <pc:docMk/>
            <pc:sldMk cId="4007538890" sldId="1006"/>
            <ac:spMk id="38" creationId="{E6B0025E-438B-A07B-1408-78972FDAD7D2}"/>
          </ac:spMkLst>
        </pc:spChg>
        <pc:spChg chg="add del mod ord">
          <ac:chgData name="Ruadhan O Nidh" userId="5b8813d2-d6a8-4d01-a83a-be1fcb10a6a3" providerId="ADAL" clId="{E13ADED4-2497-41BB-9B29-271D4AB2BEA0}" dt="2024-06-18T11:20:12.624" v="90" actId="700"/>
          <ac:spMkLst>
            <pc:docMk/>
            <pc:sldMk cId="4007538890" sldId="1006"/>
            <ac:spMk id="39" creationId="{696E785D-FB30-4F5D-53C4-856E8B67562D}"/>
          </ac:spMkLst>
        </pc:spChg>
        <pc:spChg chg="add del mod ord">
          <ac:chgData name="Ruadhan O Nidh" userId="5b8813d2-d6a8-4d01-a83a-be1fcb10a6a3" providerId="ADAL" clId="{E13ADED4-2497-41BB-9B29-271D4AB2BEA0}" dt="2024-06-18T11:20:12.624" v="90" actId="700"/>
          <ac:spMkLst>
            <pc:docMk/>
            <pc:sldMk cId="4007538890" sldId="1006"/>
            <ac:spMk id="40" creationId="{45921E57-1DC2-341D-F1AC-24B5C123B226}"/>
          </ac:spMkLst>
        </pc:spChg>
        <pc:spChg chg="add del mod ord">
          <ac:chgData name="Ruadhan O Nidh" userId="5b8813d2-d6a8-4d01-a83a-be1fcb10a6a3" providerId="ADAL" clId="{E13ADED4-2497-41BB-9B29-271D4AB2BEA0}" dt="2024-06-18T11:20:12.624" v="90" actId="700"/>
          <ac:spMkLst>
            <pc:docMk/>
            <pc:sldMk cId="4007538890" sldId="1006"/>
            <ac:spMk id="41" creationId="{8F17CEDF-9310-924F-5562-1671D60426FA}"/>
          </ac:spMkLst>
        </pc:spChg>
        <pc:spChg chg="add del mod ord">
          <ac:chgData name="Ruadhan O Nidh" userId="5b8813d2-d6a8-4d01-a83a-be1fcb10a6a3" providerId="ADAL" clId="{E13ADED4-2497-41BB-9B29-271D4AB2BEA0}" dt="2024-06-18T11:20:12.624" v="90" actId="700"/>
          <ac:spMkLst>
            <pc:docMk/>
            <pc:sldMk cId="4007538890" sldId="1006"/>
            <ac:spMk id="42" creationId="{33570A26-CB26-6F3E-1DAD-C7637E2055D0}"/>
          </ac:spMkLst>
        </pc:spChg>
        <pc:spChg chg="add del mod ord">
          <ac:chgData name="Ruadhan O Nidh" userId="5b8813d2-d6a8-4d01-a83a-be1fcb10a6a3" providerId="ADAL" clId="{E13ADED4-2497-41BB-9B29-271D4AB2BEA0}" dt="2024-06-18T11:20:12.624" v="90" actId="700"/>
          <ac:spMkLst>
            <pc:docMk/>
            <pc:sldMk cId="4007538890" sldId="1006"/>
            <ac:spMk id="43" creationId="{25EE0AAE-6F42-48A8-6E2D-B0C192775FFD}"/>
          </ac:spMkLst>
        </pc:spChg>
        <pc:spChg chg="add del mod ord">
          <ac:chgData name="Ruadhan O Nidh" userId="5b8813d2-d6a8-4d01-a83a-be1fcb10a6a3" providerId="ADAL" clId="{E13ADED4-2497-41BB-9B29-271D4AB2BEA0}" dt="2024-06-18T11:20:12.624" v="90" actId="700"/>
          <ac:spMkLst>
            <pc:docMk/>
            <pc:sldMk cId="4007538890" sldId="1006"/>
            <ac:spMk id="44" creationId="{E4A2E708-A9F4-F607-9497-AD25E9512DBC}"/>
          </ac:spMkLst>
        </pc:spChg>
        <pc:spChg chg="add del mod ord">
          <ac:chgData name="Ruadhan O Nidh" userId="5b8813d2-d6a8-4d01-a83a-be1fcb10a6a3" providerId="ADAL" clId="{E13ADED4-2497-41BB-9B29-271D4AB2BEA0}" dt="2024-06-18T11:20:12.624" v="90" actId="700"/>
          <ac:spMkLst>
            <pc:docMk/>
            <pc:sldMk cId="4007538890" sldId="1006"/>
            <ac:spMk id="45" creationId="{B48F921B-6C42-A16D-E0CC-382CF126AB5F}"/>
          </ac:spMkLst>
        </pc:spChg>
        <pc:spChg chg="add mod ord">
          <ac:chgData name="Ruadhan O Nidh" userId="5b8813d2-d6a8-4d01-a83a-be1fcb10a6a3" providerId="ADAL" clId="{E13ADED4-2497-41BB-9B29-271D4AB2BEA0}" dt="2024-06-18T11:20:12.624" v="90" actId="700"/>
          <ac:spMkLst>
            <pc:docMk/>
            <pc:sldMk cId="4007538890" sldId="1006"/>
            <ac:spMk id="46" creationId="{F5659DD7-3389-EE51-B48C-E18CB993B0AA}"/>
          </ac:spMkLst>
        </pc:spChg>
        <pc:spChg chg="add mod ord">
          <ac:chgData name="Ruadhan O Nidh" userId="5b8813d2-d6a8-4d01-a83a-be1fcb10a6a3" providerId="ADAL" clId="{E13ADED4-2497-41BB-9B29-271D4AB2BEA0}" dt="2024-06-18T11:20:12.624" v="90" actId="700"/>
          <ac:spMkLst>
            <pc:docMk/>
            <pc:sldMk cId="4007538890" sldId="1006"/>
            <ac:spMk id="47" creationId="{4614CAFA-E8E6-086F-41A8-B337CFDDFEE2}"/>
          </ac:spMkLst>
        </pc:spChg>
        <pc:spChg chg="add mod ord">
          <ac:chgData name="Ruadhan O Nidh" userId="5b8813d2-d6a8-4d01-a83a-be1fcb10a6a3" providerId="ADAL" clId="{E13ADED4-2497-41BB-9B29-271D4AB2BEA0}" dt="2024-06-18T11:20:12.624" v="90" actId="700"/>
          <ac:spMkLst>
            <pc:docMk/>
            <pc:sldMk cId="4007538890" sldId="1006"/>
            <ac:spMk id="48" creationId="{C3D0ACCC-8041-9C2B-BE7E-D2025052E58A}"/>
          </ac:spMkLst>
        </pc:spChg>
        <pc:spChg chg="add mod ord">
          <ac:chgData name="Ruadhan O Nidh" userId="5b8813d2-d6a8-4d01-a83a-be1fcb10a6a3" providerId="ADAL" clId="{E13ADED4-2497-41BB-9B29-271D4AB2BEA0}" dt="2024-06-18T11:20:12.624" v="90" actId="700"/>
          <ac:spMkLst>
            <pc:docMk/>
            <pc:sldMk cId="4007538890" sldId="1006"/>
            <ac:spMk id="49" creationId="{6032FDAA-5BA0-BAEE-3FF5-AC8DEF6E6D34}"/>
          </ac:spMkLst>
        </pc:spChg>
        <pc:spChg chg="add mod ord">
          <ac:chgData name="Ruadhan O Nidh" userId="5b8813d2-d6a8-4d01-a83a-be1fcb10a6a3" providerId="ADAL" clId="{E13ADED4-2497-41BB-9B29-271D4AB2BEA0}" dt="2024-06-18T11:20:12.624" v="90" actId="700"/>
          <ac:spMkLst>
            <pc:docMk/>
            <pc:sldMk cId="4007538890" sldId="1006"/>
            <ac:spMk id="50" creationId="{B40B3135-A1CB-3E29-E023-8A50CC8FEE42}"/>
          </ac:spMkLst>
        </pc:spChg>
        <pc:spChg chg="add mod ord">
          <ac:chgData name="Ruadhan O Nidh" userId="5b8813d2-d6a8-4d01-a83a-be1fcb10a6a3" providerId="ADAL" clId="{E13ADED4-2497-41BB-9B29-271D4AB2BEA0}" dt="2024-06-18T11:20:12.624" v="90" actId="700"/>
          <ac:spMkLst>
            <pc:docMk/>
            <pc:sldMk cId="4007538890" sldId="1006"/>
            <ac:spMk id="51" creationId="{9A958132-F485-7DE6-E23E-DD82B6CE3193}"/>
          </ac:spMkLst>
        </pc:spChg>
        <pc:spChg chg="add mod ord">
          <ac:chgData name="Ruadhan O Nidh" userId="5b8813d2-d6a8-4d01-a83a-be1fcb10a6a3" providerId="ADAL" clId="{E13ADED4-2497-41BB-9B29-271D4AB2BEA0}" dt="2024-06-18T11:20:12.624" v="90" actId="700"/>
          <ac:spMkLst>
            <pc:docMk/>
            <pc:sldMk cId="4007538890" sldId="1006"/>
            <ac:spMk id="52" creationId="{BF975F14-FB51-445C-5A98-3EC73906D338}"/>
          </ac:spMkLst>
        </pc:spChg>
        <pc:spChg chg="add mod ord">
          <ac:chgData name="Ruadhan O Nidh" userId="5b8813d2-d6a8-4d01-a83a-be1fcb10a6a3" providerId="ADAL" clId="{E13ADED4-2497-41BB-9B29-271D4AB2BEA0}" dt="2024-06-18T11:20:12.624" v="90" actId="700"/>
          <ac:spMkLst>
            <pc:docMk/>
            <pc:sldMk cId="4007538890" sldId="1006"/>
            <ac:spMk id="53" creationId="{1C15D714-2A3B-65D0-EB72-1478B9EF1FE1}"/>
          </ac:spMkLst>
        </pc:spChg>
        <pc:spChg chg="add mod ord">
          <ac:chgData name="Ruadhan O Nidh" userId="5b8813d2-d6a8-4d01-a83a-be1fcb10a6a3" providerId="ADAL" clId="{E13ADED4-2497-41BB-9B29-271D4AB2BEA0}" dt="2024-06-18T11:20:46.114" v="95" actId="20577"/>
          <ac:spMkLst>
            <pc:docMk/>
            <pc:sldMk cId="4007538890" sldId="1006"/>
            <ac:spMk id="54" creationId="{D5DFA0FE-7159-61C5-3840-25E5939835D8}"/>
          </ac:spMkLst>
        </pc:spChg>
        <pc:spChg chg="add del mod ord">
          <ac:chgData name="Ruadhan O Nidh" userId="5b8813d2-d6a8-4d01-a83a-be1fcb10a6a3" providerId="ADAL" clId="{E13ADED4-2497-41BB-9B29-271D4AB2BEA0}" dt="2024-06-18T11:20:21.004" v="91" actId="478"/>
          <ac:spMkLst>
            <pc:docMk/>
            <pc:sldMk cId="4007538890" sldId="1006"/>
            <ac:spMk id="55" creationId="{76A40BC8-8F63-E8DC-6FFE-9D0BD0AD97A3}"/>
          </ac:spMkLst>
        </pc:spChg>
        <pc:spChg chg="add del mod ord">
          <ac:chgData name="Ruadhan O Nidh" userId="5b8813d2-d6a8-4d01-a83a-be1fcb10a6a3" providerId="ADAL" clId="{E13ADED4-2497-41BB-9B29-271D4AB2BEA0}" dt="2024-06-18T11:20:21.004" v="91" actId="478"/>
          <ac:spMkLst>
            <pc:docMk/>
            <pc:sldMk cId="4007538890" sldId="1006"/>
            <ac:spMk id="56" creationId="{B7DEF8DB-DCF5-6B30-2715-DF4894453918}"/>
          </ac:spMkLst>
        </pc:spChg>
        <pc:spChg chg="add del mod ord">
          <ac:chgData name="Ruadhan O Nidh" userId="5b8813d2-d6a8-4d01-a83a-be1fcb10a6a3" providerId="ADAL" clId="{E13ADED4-2497-41BB-9B29-271D4AB2BEA0}" dt="2024-06-18T11:20:21.004" v="91" actId="478"/>
          <ac:spMkLst>
            <pc:docMk/>
            <pc:sldMk cId="4007538890" sldId="1006"/>
            <ac:spMk id="57" creationId="{AA479D27-4A45-BB30-1061-387A72F22184}"/>
          </ac:spMkLst>
        </pc:spChg>
        <pc:spChg chg="add del mod ord">
          <ac:chgData name="Ruadhan O Nidh" userId="5b8813d2-d6a8-4d01-a83a-be1fcb10a6a3" providerId="ADAL" clId="{E13ADED4-2497-41BB-9B29-271D4AB2BEA0}" dt="2024-06-18T11:20:21.004" v="91" actId="478"/>
          <ac:spMkLst>
            <pc:docMk/>
            <pc:sldMk cId="4007538890" sldId="1006"/>
            <ac:spMk id="58" creationId="{43B2B105-F5AB-B24A-E45B-7275AEC3BF86}"/>
          </ac:spMkLst>
        </pc:spChg>
        <pc:spChg chg="add del mod ord">
          <ac:chgData name="Ruadhan O Nidh" userId="5b8813d2-d6a8-4d01-a83a-be1fcb10a6a3" providerId="ADAL" clId="{E13ADED4-2497-41BB-9B29-271D4AB2BEA0}" dt="2024-06-18T11:20:21.004" v="91" actId="478"/>
          <ac:spMkLst>
            <pc:docMk/>
            <pc:sldMk cId="4007538890" sldId="1006"/>
            <ac:spMk id="59" creationId="{16AE2EE1-87C9-405D-8A85-EA6CF60432F7}"/>
          </ac:spMkLst>
        </pc:spChg>
        <pc:spChg chg="add del mod ord">
          <ac:chgData name="Ruadhan O Nidh" userId="5b8813d2-d6a8-4d01-a83a-be1fcb10a6a3" providerId="ADAL" clId="{E13ADED4-2497-41BB-9B29-271D4AB2BEA0}" dt="2024-06-18T11:20:21.004" v="91" actId="478"/>
          <ac:spMkLst>
            <pc:docMk/>
            <pc:sldMk cId="4007538890" sldId="1006"/>
            <ac:spMk id="60" creationId="{A416C6BA-D82C-6359-AB70-CBABA495B01F}"/>
          </ac:spMkLst>
        </pc:spChg>
        <pc:spChg chg="add del mod ord">
          <ac:chgData name="Ruadhan O Nidh" userId="5b8813d2-d6a8-4d01-a83a-be1fcb10a6a3" providerId="ADAL" clId="{E13ADED4-2497-41BB-9B29-271D4AB2BEA0}" dt="2024-06-18T11:20:21.004" v="91" actId="478"/>
          <ac:spMkLst>
            <pc:docMk/>
            <pc:sldMk cId="4007538890" sldId="1006"/>
            <ac:spMk id="61" creationId="{E1F4F599-C53B-EC1A-99E1-DF024018B1D2}"/>
          </ac:spMkLst>
        </pc:spChg>
        <pc:spChg chg="add del mod ord">
          <ac:chgData name="Ruadhan O Nidh" userId="5b8813d2-d6a8-4d01-a83a-be1fcb10a6a3" providerId="ADAL" clId="{E13ADED4-2497-41BB-9B29-271D4AB2BEA0}" dt="2024-06-18T11:20:21.004" v="91" actId="478"/>
          <ac:spMkLst>
            <pc:docMk/>
            <pc:sldMk cId="4007538890" sldId="1006"/>
            <ac:spMk id="62" creationId="{E0746042-A446-94AE-295F-BF6F60FDBF64}"/>
          </ac:spMkLst>
        </pc:spChg>
      </pc:sldChg>
      <pc:sldChg chg="addSp delSp modSp new del mod ord modClrScheme chgLayout">
        <pc:chgData name="Ruadhan O Nidh" userId="5b8813d2-d6a8-4d01-a83a-be1fcb10a6a3" providerId="ADAL" clId="{E13ADED4-2497-41BB-9B29-271D4AB2BEA0}" dt="2024-06-20T08:40:50.468" v="1651" actId="47"/>
        <pc:sldMkLst>
          <pc:docMk/>
          <pc:sldMk cId="2190799336" sldId="1007"/>
        </pc:sldMkLst>
        <pc:spChg chg="del mod ord">
          <ac:chgData name="Ruadhan O Nidh" userId="5b8813d2-d6a8-4d01-a83a-be1fcb10a6a3" providerId="ADAL" clId="{E13ADED4-2497-41BB-9B29-271D4AB2BEA0}" dt="2024-06-18T11:31:49.870" v="97" actId="700"/>
          <ac:spMkLst>
            <pc:docMk/>
            <pc:sldMk cId="2190799336" sldId="1007"/>
            <ac:spMk id="2" creationId="{6099AD36-6189-6EA2-CA1C-19849417CE25}"/>
          </ac:spMkLst>
        </pc:spChg>
        <pc:spChg chg="del mod ord">
          <ac:chgData name="Ruadhan O Nidh" userId="5b8813d2-d6a8-4d01-a83a-be1fcb10a6a3" providerId="ADAL" clId="{E13ADED4-2497-41BB-9B29-271D4AB2BEA0}" dt="2024-06-18T11:31:49.870" v="97" actId="700"/>
          <ac:spMkLst>
            <pc:docMk/>
            <pc:sldMk cId="2190799336" sldId="1007"/>
            <ac:spMk id="3" creationId="{038D0F10-590F-3BDD-AEFA-C67EE8331861}"/>
          </ac:spMkLst>
        </pc:spChg>
        <pc:spChg chg="del">
          <ac:chgData name="Ruadhan O Nidh" userId="5b8813d2-d6a8-4d01-a83a-be1fcb10a6a3" providerId="ADAL" clId="{E13ADED4-2497-41BB-9B29-271D4AB2BEA0}" dt="2024-06-18T11:31:49.870" v="97" actId="700"/>
          <ac:spMkLst>
            <pc:docMk/>
            <pc:sldMk cId="2190799336" sldId="1007"/>
            <ac:spMk id="4" creationId="{084339CB-0ED9-162C-7F6C-796934CC35EA}"/>
          </ac:spMkLst>
        </pc:spChg>
        <pc:spChg chg="del">
          <ac:chgData name="Ruadhan O Nidh" userId="5b8813d2-d6a8-4d01-a83a-be1fcb10a6a3" providerId="ADAL" clId="{E13ADED4-2497-41BB-9B29-271D4AB2BEA0}" dt="2024-06-18T11:31:49.870" v="97" actId="700"/>
          <ac:spMkLst>
            <pc:docMk/>
            <pc:sldMk cId="2190799336" sldId="1007"/>
            <ac:spMk id="5" creationId="{0277C622-331F-A016-8561-87736A7AD0D5}"/>
          </ac:spMkLst>
        </pc:spChg>
        <pc:spChg chg="del">
          <ac:chgData name="Ruadhan O Nidh" userId="5b8813d2-d6a8-4d01-a83a-be1fcb10a6a3" providerId="ADAL" clId="{E13ADED4-2497-41BB-9B29-271D4AB2BEA0}" dt="2024-06-18T11:31:49.870" v="97" actId="700"/>
          <ac:spMkLst>
            <pc:docMk/>
            <pc:sldMk cId="2190799336" sldId="1007"/>
            <ac:spMk id="6" creationId="{50603C8D-E8A5-0EC0-12F7-3B0EC20C4D9B}"/>
          </ac:spMkLst>
        </pc:spChg>
        <pc:spChg chg="del">
          <ac:chgData name="Ruadhan O Nidh" userId="5b8813d2-d6a8-4d01-a83a-be1fcb10a6a3" providerId="ADAL" clId="{E13ADED4-2497-41BB-9B29-271D4AB2BEA0}" dt="2024-06-18T11:31:49.870" v="97" actId="700"/>
          <ac:spMkLst>
            <pc:docMk/>
            <pc:sldMk cId="2190799336" sldId="1007"/>
            <ac:spMk id="7" creationId="{7C158F84-B5DF-833C-ED63-2C26AD804645}"/>
          </ac:spMkLst>
        </pc:spChg>
        <pc:spChg chg="del">
          <ac:chgData name="Ruadhan O Nidh" userId="5b8813d2-d6a8-4d01-a83a-be1fcb10a6a3" providerId="ADAL" clId="{E13ADED4-2497-41BB-9B29-271D4AB2BEA0}" dt="2024-06-18T11:31:49.870" v="97" actId="700"/>
          <ac:spMkLst>
            <pc:docMk/>
            <pc:sldMk cId="2190799336" sldId="1007"/>
            <ac:spMk id="8" creationId="{7C8CB611-4643-B141-EF12-BF16BB76BEFB}"/>
          </ac:spMkLst>
        </pc:spChg>
        <pc:spChg chg="add mod ord">
          <ac:chgData name="Ruadhan O Nidh" userId="5b8813d2-d6a8-4d01-a83a-be1fcb10a6a3" providerId="ADAL" clId="{E13ADED4-2497-41BB-9B29-271D4AB2BEA0}" dt="2024-06-18T19:30:40.033" v="129" actId="26606"/>
          <ac:spMkLst>
            <pc:docMk/>
            <pc:sldMk cId="2190799336" sldId="1007"/>
            <ac:spMk id="9" creationId="{D7F8A6CE-96CE-0032-07C7-41968129C4EE}"/>
          </ac:spMkLst>
        </pc:spChg>
        <pc:spChg chg="add del mod ord">
          <ac:chgData name="Ruadhan O Nidh" userId="5b8813d2-d6a8-4d01-a83a-be1fcb10a6a3" providerId="ADAL" clId="{E13ADED4-2497-41BB-9B29-271D4AB2BEA0}" dt="2024-06-18T19:30:40.033" v="129" actId="26606"/>
          <ac:spMkLst>
            <pc:docMk/>
            <pc:sldMk cId="2190799336" sldId="1007"/>
            <ac:spMk id="10" creationId="{064AB478-86BA-DFB5-F5DB-3260F59777C3}"/>
          </ac:spMkLst>
        </pc:spChg>
        <pc:spChg chg="add del mod ord">
          <ac:chgData name="Ruadhan O Nidh" userId="5b8813d2-d6a8-4d01-a83a-be1fcb10a6a3" providerId="ADAL" clId="{E13ADED4-2497-41BB-9B29-271D4AB2BEA0}" dt="2024-06-18T19:30:40.033" v="129" actId="26606"/>
          <ac:spMkLst>
            <pc:docMk/>
            <pc:sldMk cId="2190799336" sldId="1007"/>
            <ac:spMk id="11" creationId="{84CCF79D-F21F-F987-CC34-C2B09FDC8E99}"/>
          </ac:spMkLst>
        </pc:spChg>
        <pc:spChg chg="add mod">
          <ac:chgData name="Ruadhan O Nidh" userId="5b8813d2-d6a8-4d01-a83a-be1fcb10a6a3" providerId="ADAL" clId="{E13ADED4-2497-41BB-9B29-271D4AB2BEA0}" dt="2024-06-18T11:32:08.341" v="112"/>
          <ac:spMkLst>
            <pc:docMk/>
            <pc:sldMk cId="2190799336" sldId="1007"/>
            <ac:spMk id="12" creationId="{64C650CB-418B-9866-5841-DF48CC00EB2B}"/>
          </ac:spMkLst>
        </pc:spChg>
        <pc:picChg chg="add del mod ord">
          <ac:chgData name="Ruadhan O Nidh" userId="5b8813d2-d6a8-4d01-a83a-be1fcb10a6a3" providerId="ADAL" clId="{E13ADED4-2497-41BB-9B29-271D4AB2BEA0}" dt="2024-06-18T19:28:06.030" v="126" actId="22"/>
          <ac:picMkLst>
            <pc:docMk/>
            <pc:sldMk cId="2190799336" sldId="1007"/>
            <ac:picMk id="14" creationId="{CFA42780-39AC-4FF2-ECBB-C44613EFEE61}"/>
          </ac:picMkLst>
        </pc:picChg>
        <pc:picChg chg="add mod">
          <ac:chgData name="Ruadhan O Nidh" userId="5b8813d2-d6a8-4d01-a83a-be1fcb10a6a3" providerId="ADAL" clId="{E13ADED4-2497-41BB-9B29-271D4AB2BEA0}" dt="2024-06-18T19:30:40.033" v="129" actId="26606"/>
          <ac:picMkLst>
            <pc:docMk/>
            <pc:sldMk cId="2190799336" sldId="1007"/>
            <ac:picMk id="16" creationId="{F203A359-E06B-10A1-AE2A-4079E833451A}"/>
          </ac:picMkLst>
        </pc:picChg>
      </pc:sldChg>
      <pc:sldChg chg="addSp delSp modSp new del mod modClrScheme chgLayout">
        <pc:chgData name="Ruadhan O Nidh" userId="5b8813d2-d6a8-4d01-a83a-be1fcb10a6a3" providerId="ADAL" clId="{E13ADED4-2497-41BB-9B29-271D4AB2BEA0}" dt="2024-06-20T07:07:42.044" v="643" actId="47"/>
        <pc:sldMkLst>
          <pc:docMk/>
          <pc:sldMk cId="3074719873" sldId="1008"/>
        </pc:sldMkLst>
        <pc:spChg chg="del">
          <ac:chgData name="Ruadhan O Nidh" userId="5b8813d2-d6a8-4d01-a83a-be1fcb10a6a3" providerId="ADAL" clId="{E13ADED4-2497-41BB-9B29-271D4AB2BEA0}" dt="2024-06-20T06:46:28.568" v="132" actId="700"/>
          <ac:spMkLst>
            <pc:docMk/>
            <pc:sldMk cId="3074719873" sldId="1008"/>
            <ac:spMk id="2" creationId="{27983073-AA6D-13B6-161F-24905F43550B}"/>
          </ac:spMkLst>
        </pc:spChg>
        <pc:spChg chg="del mod ord">
          <ac:chgData name="Ruadhan O Nidh" userId="5b8813d2-d6a8-4d01-a83a-be1fcb10a6a3" providerId="ADAL" clId="{E13ADED4-2497-41BB-9B29-271D4AB2BEA0}" dt="2024-06-20T06:46:28.568" v="132" actId="700"/>
          <ac:spMkLst>
            <pc:docMk/>
            <pc:sldMk cId="3074719873" sldId="1008"/>
            <ac:spMk id="3" creationId="{83828ABB-7D0D-4664-111C-149B25304760}"/>
          </ac:spMkLst>
        </pc:spChg>
        <pc:spChg chg="del mod ord">
          <ac:chgData name="Ruadhan O Nidh" userId="5b8813d2-d6a8-4d01-a83a-be1fcb10a6a3" providerId="ADAL" clId="{E13ADED4-2497-41BB-9B29-271D4AB2BEA0}" dt="2024-06-20T06:46:28.568" v="132" actId="700"/>
          <ac:spMkLst>
            <pc:docMk/>
            <pc:sldMk cId="3074719873" sldId="1008"/>
            <ac:spMk id="4" creationId="{8E003608-B02D-328A-52B4-B26030F26DA9}"/>
          </ac:spMkLst>
        </pc:spChg>
        <pc:spChg chg="del mod ord">
          <ac:chgData name="Ruadhan O Nidh" userId="5b8813d2-d6a8-4d01-a83a-be1fcb10a6a3" providerId="ADAL" clId="{E13ADED4-2497-41BB-9B29-271D4AB2BEA0}" dt="2024-06-20T06:46:28.568" v="132" actId="700"/>
          <ac:spMkLst>
            <pc:docMk/>
            <pc:sldMk cId="3074719873" sldId="1008"/>
            <ac:spMk id="5" creationId="{C33A1D51-0887-BAC8-B8A3-7B7698ED6D42}"/>
          </ac:spMkLst>
        </pc:spChg>
        <pc:spChg chg="del mod ord">
          <ac:chgData name="Ruadhan O Nidh" userId="5b8813d2-d6a8-4d01-a83a-be1fcb10a6a3" providerId="ADAL" clId="{E13ADED4-2497-41BB-9B29-271D4AB2BEA0}" dt="2024-06-20T06:46:28.568" v="132" actId="700"/>
          <ac:spMkLst>
            <pc:docMk/>
            <pc:sldMk cId="3074719873" sldId="1008"/>
            <ac:spMk id="6" creationId="{46792E65-34DB-EE00-8DC3-537653FE0974}"/>
          </ac:spMkLst>
        </pc:spChg>
        <pc:spChg chg="del mod ord">
          <ac:chgData name="Ruadhan O Nidh" userId="5b8813d2-d6a8-4d01-a83a-be1fcb10a6a3" providerId="ADAL" clId="{E13ADED4-2497-41BB-9B29-271D4AB2BEA0}" dt="2024-06-20T06:46:28.568" v="132" actId="700"/>
          <ac:spMkLst>
            <pc:docMk/>
            <pc:sldMk cId="3074719873" sldId="1008"/>
            <ac:spMk id="7" creationId="{B14D199C-DBF4-E8BB-0550-A679690ACA84}"/>
          </ac:spMkLst>
        </pc:spChg>
        <pc:spChg chg="del mod ord">
          <ac:chgData name="Ruadhan O Nidh" userId="5b8813d2-d6a8-4d01-a83a-be1fcb10a6a3" providerId="ADAL" clId="{E13ADED4-2497-41BB-9B29-271D4AB2BEA0}" dt="2024-06-20T06:46:28.568" v="132" actId="700"/>
          <ac:spMkLst>
            <pc:docMk/>
            <pc:sldMk cId="3074719873" sldId="1008"/>
            <ac:spMk id="8" creationId="{4C211AE5-8E3E-5B45-A62E-26AECFC9443C}"/>
          </ac:spMkLst>
        </pc:spChg>
        <pc:spChg chg="add mod ord">
          <ac:chgData name="Ruadhan O Nidh" userId="5b8813d2-d6a8-4d01-a83a-be1fcb10a6a3" providerId="ADAL" clId="{E13ADED4-2497-41BB-9B29-271D4AB2BEA0}" dt="2024-06-20T06:49:48.391" v="359" actId="20577"/>
          <ac:spMkLst>
            <pc:docMk/>
            <pc:sldMk cId="3074719873" sldId="1008"/>
            <ac:spMk id="9" creationId="{A80DE413-D3DF-B140-BDF5-F6460C151155}"/>
          </ac:spMkLst>
        </pc:spChg>
        <pc:spChg chg="add del mod ord">
          <ac:chgData name="Ruadhan O Nidh" userId="5b8813d2-d6a8-4d01-a83a-be1fcb10a6a3" providerId="ADAL" clId="{E13ADED4-2497-41BB-9B29-271D4AB2BEA0}" dt="2024-06-20T06:50:22.809" v="388" actId="1036"/>
          <ac:spMkLst>
            <pc:docMk/>
            <pc:sldMk cId="3074719873" sldId="1008"/>
            <ac:spMk id="10" creationId="{0D274B68-1F24-1D9B-7182-5AC638EDE899}"/>
          </ac:spMkLst>
        </pc:spChg>
        <pc:spChg chg="add mod ord">
          <ac:chgData name="Ruadhan O Nidh" userId="5b8813d2-d6a8-4d01-a83a-be1fcb10a6a3" providerId="ADAL" clId="{E13ADED4-2497-41BB-9B29-271D4AB2BEA0}" dt="2024-06-20T06:47:08.042" v="191" actId="20577"/>
          <ac:spMkLst>
            <pc:docMk/>
            <pc:sldMk cId="3074719873" sldId="1008"/>
            <ac:spMk id="11" creationId="{5A2E3D22-CCE7-063B-E8E4-6A3C3CC32892}"/>
          </ac:spMkLst>
        </pc:spChg>
        <pc:spChg chg="add mod ord">
          <ac:chgData name="Ruadhan O Nidh" userId="5b8813d2-d6a8-4d01-a83a-be1fcb10a6a3" providerId="ADAL" clId="{E13ADED4-2497-41BB-9B29-271D4AB2BEA0}" dt="2024-06-20T06:46:28.568" v="132" actId="700"/>
          <ac:spMkLst>
            <pc:docMk/>
            <pc:sldMk cId="3074719873" sldId="1008"/>
            <ac:spMk id="12" creationId="{F58BF90A-D477-C88E-B792-70CBA9EB3AF5}"/>
          </ac:spMkLst>
        </pc:spChg>
        <pc:spChg chg="add mod ord">
          <ac:chgData name="Ruadhan O Nidh" userId="5b8813d2-d6a8-4d01-a83a-be1fcb10a6a3" providerId="ADAL" clId="{E13ADED4-2497-41BB-9B29-271D4AB2BEA0}" dt="2024-06-20T06:49:47.927" v="345" actId="20577"/>
          <ac:spMkLst>
            <pc:docMk/>
            <pc:sldMk cId="3074719873" sldId="1008"/>
            <ac:spMk id="13" creationId="{E07E9C8C-E8CB-A97F-6912-D80CE0ADC057}"/>
          </ac:spMkLst>
        </pc:spChg>
        <pc:spChg chg="add mod ord">
          <ac:chgData name="Ruadhan O Nidh" userId="5b8813d2-d6a8-4d01-a83a-be1fcb10a6a3" providerId="ADAL" clId="{E13ADED4-2497-41BB-9B29-271D4AB2BEA0}" dt="2024-06-20T06:46:28.568" v="132" actId="700"/>
          <ac:spMkLst>
            <pc:docMk/>
            <pc:sldMk cId="3074719873" sldId="1008"/>
            <ac:spMk id="14" creationId="{039A5EAE-BC9E-0B37-77C6-4C7C787E4313}"/>
          </ac:spMkLst>
        </pc:spChg>
        <pc:spChg chg="add mod ord">
          <ac:chgData name="Ruadhan O Nidh" userId="5b8813d2-d6a8-4d01-a83a-be1fcb10a6a3" providerId="ADAL" clId="{E13ADED4-2497-41BB-9B29-271D4AB2BEA0}" dt="2024-06-20T06:49:47.962" v="346" actId="20577"/>
          <ac:spMkLst>
            <pc:docMk/>
            <pc:sldMk cId="3074719873" sldId="1008"/>
            <ac:spMk id="15" creationId="{6724BD70-BC2A-124F-E398-3ED566FB631D}"/>
          </ac:spMkLst>
        </pc:spChg>
        <pc:spChg chg="add mod ord">
          <ac:chgData name="Ruadhan O Nidh" userId="5b8813d2-d6a8-4d01-a83a-be1fcb10a6a3" providerId="ADAL" clId="{E13ADED4-2497-41BB-9B29-271D4AB2BEA0}" dt="2024-06-20T06:46:28.568" v="132" actId="700"/>
          <ac:spMkLst>
            <pc:docMk/>
            <pc:sldMk cId="3074719873" sldId="1008"/>
            <ac:spMk id="16" creationId="{6E9F4D61-26B8-719B-1947-47A9676319E4}"/>
          </ac:spMkLst>
        </pc:spChg>
        <pc:spChg chg="add mod ord">
          <ac:chgData name="Ruadhan O Nidh" userId="5b8813d2-d6a8-4d01-a83a-be1fcb10a6a3" providerId="ADAL" clId="{E13ADED4-2497-41BB-9B29-271D4AB2BEA0}" dt="2024-06-20T06:46:37.295" v="148" actId="20577"/>
          <ac:spMkLst>
            <pc:docMk/>
            <pc:sldMk cId="3074719873" sldId="1008"/>
            <ac:spMk id="17" creationId="{D2248DE4-C76D-3FFC-6F63-FD65DCCA002F}"/>
          </ac:spMkLst>
        </pc:spChg>
        <pc:spChg chg="add mod ord">
          <ac:chgData name="Ruadhan O Nidh" userId="5b8813d2-d6a8-4d01-a83a-be1fcb10a6a3" providerId="ADAL" clId="{E13ADED4-2497-41BB-9B29-271D4AB2BEA0}" dt="2024-06-20T06:49:48.067" v="349" actId="20577"/>
          <ac:spMkLst>
            <pc:docMk/>
            <pc:sldMk cId="3074719873" sldId="1008"/>
            <ac:spMk id="18" creationId="{FA913E3B-1C8F-809C-BA15-8EB1D29F4FC0}"/>
          </ac:spMkLst>
        </pc:spChg>
        <pc:spChg chg="add mod ord">
          <ac:chgData name="Ruadhan O Nidh" userId="5b8813d2-d6a8-4d01-a83a-be1fcb10a6a3" providerId="ADAL" clId="{E13ADED4-2497-41BB-9B29-271D4AB2BEA0}" dt="2024-06-20T06:46:28.568" v="132" actId="700"/>
          <ac:spMkLst>
            <pc:docMk/>
            <pc:sldMk cId="3074719873" sldId="1008"/>
            <ac:spMk id="19" creationId="{02FC3FA4-FAEE-6633-1033-F324D8A5E2FB}"/>
          </ac:spMkLst>
        </pc:spChg>
        <pc:spChg chg="add mod ord">
          <ac:chgData name="Ruadhan O Nidh" userId="5b8813d2-d6a8-4d01-a83a-be1fcb10a6a3" providerId="ADAL" clId="{E13ADED4-2497-41BB-9B29-271D4AB2BEA0}" dt="2024-06-20T06:49:48.102" v="350" actId="20577"/>
          <ac:spMkLst>
            <pc:docMk/>
            <pc:sldMk cId="3074719873" sldId="1008"/>
            <ac:spMk id="20" creationId="{FE90434A-8923-23C9-3101-053E9637D754}"/>
          </ac:spMkLst>
        </pc:spChg>
        <pc:spChg chg="add mod ord">
          <ac:chgData name="Ruadhan O Nidh" userId="5b8813d2-d6a8-4d01-a83a-be1fcb10a6a3" providerId="ADAL" clId="{E13ADED4-2497-41BB-9B29-271D4AB2BEA0}" dt="2024-06-20T06:46:28.568" v="132" actId="700"/>
          <ac:spMkLst>
            <pc:docMk/>
            <pc:sldMk cId="3074719873" sldId="1008"/>
            <ac:spMk id="21" creationId="{3BDFC930-C6BD-B1E9-9A7A-942FD03CD19B}"/>
          </ac:spMkLst>
        </pc:spChg>
        <pc:spChg chg="add mod ord">
          <ac:chgData name="Ruadhan O Nidh" userId="5b8813d2-d6a8-4d01-a83a-be1fcb10a6a3" providerId="ADAL" clId="{E13ADED4-2497-41BB-9B29-271D4AB2BEA0}" dt="2024-06-20T06:49:48.193" v="353" actId="20577"/>
          <ac:spMkLst>
            <pc:docMk/>
            <pc:sldMk cId="3074719873" sldId="1008"/>
            <ac:spMk id="22" creationId="{A46865B4-F7B8-9591-8583-69B63EB07672}"/>
          </ac:spMkLst>
        </pc:spChg>
        <pc:spChg chg="add mod ord">
          <ac:chgData name="Ruadhan O Nidh" userId="5b8813d2-d6a8-4d01-a83a-be1fcb10a6a3" providerId="ADAL" clId="{E13ADED4-2497-41BB-9B29-271D4AB2BEA0}" dt="2024-06-20T06:46:28.568" v="132" actId="700"/>
          <ac:spMkLst>
            <pc:docMk/>
            <pc:sldMk cId="3074719873" sldId="1008"/>
            <ac:spMk id="23" creationId="{9BFCF215-5731-D2DE-0494-D31AF5666B59}"/>
          </ac:spMkLst>
        </pc:spChg>
        <pc:spChg chg="add mod ord">
          <ac:chgData name="Ruadhan O Nidh" userId="5b8813d2-d6a8-4d01-a83a-be1fcb10a6a3" providerId="ADAL" clId="{E13ADED4-2497-41BB-9B29-271D4AB2BEA0}" dt="2024-06-20T06:49:48.364" v="358" actId="20577"/>
          <ac:spMkLst>
            <pc:docMk/>
            <pc:sldMk cId="3074719873" sldId="1008"/>
            <ac:spMk id="24" creationId="{99DFC43F-5DC1-DFFB-8C44-3C4C1F930BE1}"/>
          </ac:spMkLst>
        </pc:spChg>
        <pc:spChg chg="add mod ord">
          <ac:chgData name="Ruadhan O Nidh" userId="5b8813d2-d6a8-4d01-a83a-be1fcb10a6a3" providerId="ADAL" clId="{E13ADED4-2497-41BB-9B29-271D4AB2BEA0}" dt="2024-06-20T06:46:28.568" v="132" actId="700"/>
          <ac:spMkLst>
            <pc:docMk/>
            <pc:sldMk cId="3074719873" sldId="1008"/>
            <ac:spMk id="25" creationId="{E051D29C-E723-EEDD-5BE0-B16C326BCEDB}"/>
          </ac:spMkLst>
        </pc:spChg>
        <pc:spChg chg="add mod">
          <ac:chgData name="Ruadhan O Nidh" userId="5b8813d2-d6a8-4d01-a83a-be1fcb10a6a3" providerId="ADAL" clId="{E13ADED4-2497-41BB-9B29-271D4AB2BEA0}" dt="2024-06-20T06:48:44.941" v="308"/>
          <ac:spMkLst>
            <pc:docMk/>
            <pc:sldMk cId="3074719873" sldId="1008"/>
            <ac:spMk id="26" creationId="{2225CF38-779E-8453-AF95-AFA9095F981E}"/>
          </ac:spMkLst>
        </pc:spChg>
        <pc:spChg chg="add mod">
          <ac:chgData name="Ruadhan O Nidh" userId="5b8813d2-d6a8-4d01-a83a-be1fcb10a6a3" providerId="ADAL" clId="{E13ADED4-2497-41BB-9B29-271D4AB2BEA0}" dt="2024-06-20T06:48:50.227" v="310"/>
          <ac:spMkLst>
            <pc:docMk/>
            <pc:sldMk cId="3074719873" sldId="1008"/>
            <ac:spMk id="27" creationId="{7DEAEA89-C0EC-A8E3-01A1-7A5ABBD482A9}"/>
          </ac:spMkLst>
        </pc:spChg>
        <pc:spChg chg="add mod">
          <ac:chgData name="Ruadhan O Nidh" userId="5b8813d2-d6a8-4d01-a83a-be1fcb10a6a3" providerId="ADAL" clId="{E13ADED4-2497-41BB-9B29-271D4AB2BEA0}" dt="2024-06-20T06:49:59.963" v="361"/>
          <ac:spMkLst>
            <pc:docMk/>
            <pc:sldMk cId="3074719873" sldId="1008"/>
            <ac:spMk id="29" creationId="{3A89AD9F-ABB9-E3B0-8308-C71FCB0273E2}"/>
          </ac:spMkLst>
        </pc:spChg>
        <pc:spChg chg="add mod">
          <ac:chgData name="Ruadhan O Nidh" userId="5b8813d2-d6a8-4d01-a83a-be1fcb10a6a3" providerId="ADAL" clId="{E13ADED4-2497-41BB-9B29-271D4AB2BEA0}" dt="2024-06-20T06:50:03.220" v="363"/>
          <ac:spMkLst>
            <pc:docMk/>
            <pc:sldMk cId="3074719873" sldId="1008"/>
            <ac:spMk id="31" creationId="{BEF93AFB-02A9-BFCB-DBAE-2D013C0B104A}"/>
          </ac:spMkLst>
        </pc:spChg>
        <pc:graphicFrameChg chg="add mod">
          <ac:chgData name="Ruadhan O Nidh" userId="5b8813d2-d6a8-4d01-a83a-be1fcb10a6a3" providerId="ADAL" clId="{E13ADED4-2497-41BB-9B29-271D4AB2BEA0}" dt="2024-06-20T06:49:59.096" v="360"/>
          <ac:graphicFrameMkLst>
            <pc:docMk/>
            <pc:sldMk cId="3074719873" sldId="1008"/>
            <ac:graphicFrameMk id="28" creationId="{FFA9DDDF-35D6-363F-E55E-360A3566589A}"/>
          </ac:graphicFrameMkLst>
        </pc:graphicFrameChg>
        <pc:graphicFrameChg chg="add mod">
          <ac:chgData name="Ruadhan O Nidh" userId="5b8813d2-d6a8-4d01-a83a-be1fcb10a6a3" providerId="ADAL" clId="{E13ADED4-2497-41BB-9B29-271D4AB2BEA0}" dt="2024-06-20T06:50:02.383" v="362"/>
          <ac:graphicFrameMkLst>
            <pc:docMk/>
            <pc:sldMk cId="3074719873" sldId="1008"/>
            <ac:graphicFrameMk id="30" creationId="{C56F9BB3-5580-DE5E-A9FC-26D3FE4B67BE}"/>
          </ac:graphicFrameMkLst>
        </pc:graphicFrameChg>
      </pc:sldChg>
      <pc:sldChg chg="addSp delSp modSp new mod ord chgLayout modNotesTx">
        <pc:chgData name="Ruadhan O Nidh" userId="5b8813d2-d6a8-4d01-a83a-be1fcb10a6a3" providerId="ADAL" clId="{E13ADED4-2497-41BB-9B29-271D4AB2BEA0}" dt="2024-06-28T07:53:40.968" v="3707" actId="20577"/>
        <pc:sldMkLst>
          <pc:docMk/>
          <pc:sldMk cId="4142852808" sldId="1009"/>
        </pc:sldMkLst>
        <pc:spChg chg="del">
          <ac:chgData name="Ruadhan O Nidh" userId="5b8813d2-d6a8-4d01-a83a-be1fcb10a6a3" providerId="ADAL" clId="{E13ADED4-2497-41BB-9B29-271D4AB2BEA0}" dt="2024-06-20T06:54:15.811" v="426" actId="700"/>
          <ac:spMkLst>
            <pc:docMk/>
            <pc:sldMk cId="4142852808" sldId="1009"/>
            <ac:spMk id="2" creationId="{063D59F0-1722-65D0-4F57-8012A7C4E926}"/>
          </ac:spMkLst>
        </pc:spChg>
        <pc:spChg chg="del">
          <ac:chgData name="Ruadhan O Nidh" userId="5b8813d2-d6a8-4d01-a83a-be1fcb10a6a3" providerId="ADAL" clId="{E13ADED4-2497-41BB-9B29-271D4AB2BEA0}" dt="2024-06-20T06:54:15.811" v="426" actId="700"/>
          <ac:spMkLst>
            <pc:docMk/>
            <pc:sldMk cId="4142852808" sldId="1009"/>
            <ac:spMk id="3" creationId="{6EE029FB-0626-8491-880E-143BD3D5DE4C}"/>
          </ac:spMkLst>
        </pc:spChg>
        <pc:spChg chg="add del mod">
          <ac:chgData name="Ruadhan O Nidh" userId="5b8813d2-d6a8-4d01-a83a-be1fcb10a6a3" providerId="ADAL" clId="{E13ADED4-2497-41BB-9B29-271D4AB2BEA0}" dt="2024-06-21T10:52:37.944" v="2845" actId="478"/>
          <ac:spMkLst>
            <pc:docMk/>
            <pc:sldMk cId="4142852808" sldId="1009"/>
            <ac:spMk id="3" creationId="{99CC362C-8F5E-161E-08DA-22CCD91A67EE}"/>
          </ac:spMkLst>
        </pc:spChg>
        <pc:spChg chg="del">
          <ac:chgData name="Ruadhan O Nidh" userId="5b8813d2-d6a8-4d01-a83a-be1fcb10a6a3" providerId="ADAL" clId="{E13ADED4-2497-41BB-9B29-271D4AB2BEA0}" dt="2024-06-20T06:54:15.811" v="426" actId="700"/>
          <ac:spMkLst>
            <pc:docMk/>
            <pc:sldMk cId="4142852808" sldId="1009"/>
            <ac:spMk id="4" creationId="{35835424-900C-41E7-359B-77DA765F781C}"/>
          </ac:spMkLst>
        </pc:spChg>
        <pc:spChg chg="del">
          <ac:chgData name="Ruadhan O Nidh" userId="5b8813d2-d6a8-4d01-a83a-be1fcb10a6a3" providerId="ADAL" clId="{E13ADED4-2497-41BB-9B29-271D4AB2BEA0}" dt="2024-06-20T06:54:15.811" v="426" actId="700"/>
          <ac:spMkLst>
            <pc:docMk/>
            <pc:sldMk cId="4142852808" sldId="1009"/>
            <ac:spMk id="5" creationId="{08CFF029-711B-DE04-EA15-5E904613A642}"/>
          </ac:spMkLst>
        </pc:spChg>
        <pc:spChg chg="add del mod">
          <ac:chgData name="Ruadhan O Nidh" userId="5b8813d2-d6a8-4d01-a83a-be1fcb10a6a3" providerId="ADAL" clId="{E13ADED4-2497-41BB-9B29-271D4AB2BEA0}" dt="2024-06-21T10:52:44.381" v="2848" actId="478"/>
          <ac:spMkLst>
            <pc:docMk/>
            <pc:sldMk cId="4142852808" sldId="1009"/>
            <ac:spMk id="5" creationId="{70FC27EC-0D9C-8C6C-2723-74C2B46624EB}"/>
          </ac:spMkLst>
        </pc:spChg>
        <pc:spChg chg="del">
          <ac:chgData name="Ruadhan O Nidh" userId="5b8813d2-d6a8-4d01-a83a-be1fcb10a6a3" providerId="ADAL" clId="{E13ADED4-2497-41BB-9B29-271D4AB2BEA0}" dt="2024-06-20T06:54:15.811" v="426" actId="700"/>
          <ac:spMkLst>
            <pc:docMk/>
            <pc:sldMk cId="4142852808" sldId="1009"/>
            <ac:spMk id="6" creationId="{C2B12274-8A3F-C1DA-0538-41B9107A823B}"/>
          </ac:spMkLst>
        </pc:spChg>
        <pc:spChg chg="del">
          <ac:chgData name="Ruadhan O Nidh" userId="5b8813d2-d6a8-4d01-a83a-be1fcb10a6a3" providerId="ADAL" clId="{E13ADED4-2497-41BB-9B29-271D4AB2BEA0}" dt="2024-06-20T06:54:15.811" v="426" actId="700"/>
          <ac:spMkLst>
            <pc:docMk/>
            <pc:sldMk cId="4142852808" sldId="1009"/>
            <ac:spMk id="7" creationId="{5FC1EA71-F5FD-E953-2EEB-DB1534BCE53F}"/>
          </ac:spMkLst>
        </pc:spChg>
        <pc:spChg chg="del">
          <ac:chgData name="Ruadhan O Nidh" userId="5b8813d2-d6a8-4d01-a83a-be1fcb10a6a3" providerId="ADAL" clId="{E13ADED4-2497-41BB-9B29-271D4AB2BEA0}" dt="2024-06-20T06:54:15.811" v="426" actId="700"/>
          <ac:spMkLst>
            <pc:docMk/>
            <pc:sldMk cId="4142852808" sldId="1009"/>
            <ac:spMk id="8" creationId="{052B6435-026B-57E3-BD94-FB577E02ADF5}"/>
          </ac:spMkLst>
        </pc:spChg>
        <pc:spChg chg="del">
          <ac:chgData name="Ruadhan O Nidh" userId="5b8813d2-d6a8-4d01-a83a-be1fcb10a6a3" providerId="ADAL" clId="{E13ADED4-2497-41BB-9B29-271D4AB2BEA0}" dt="2024-06-20T06:54:15.811" v="426" actId="700"/>
          <ac:spMkLst>
            <pc:docMk/>
            <pc:sldMk cId="4142852808" sldId="1009"/>
            <ac:spMk id="9" creationId="{0F4FBBA5-207C-9AF8-3228-6009A027EEE1}"/>
          </ac:spMkLst>
        </pc:spChg>
        <pc:spChg chg="del">
          <ac:chgData name="Ruadhan O Nidh" userId="5b8813d2-d6a8-4d01-a83a-be1fcb10a6a3" providerId="ADAL" clId="{E13ADED4-2497-41BB-9B29-271D4AB2BEA0}" dt="2024-06-20T06:54:15.811" v="426" actId="700"/>
          <ac:spMkLst>
            <pc:docMk/>
            <pc:sldMk cId="4142852808" sldId="1009"/>
            <ac:spMk id="10" creationId="{B0780A4F-6C5D-8749-0BDD-4B54699EC159}"/>
          </ac:spMkLst>
        </pc:spChg>
        <pc:spChg chg="del">
          <ac:chgData name="Ruadhan O Nidh" userId="5b8813d2-d6a8-4d01-a83a-be1fcb10a6a3" providerId="ADAL" clId="{E13ADED4-2497-41BB-9B29-271D4AB2BEA0}" dt="2024-06-20T06:54:15.811" v="426" actId="700"/>
          <ac:spMkLst>
            <pc:docMk/>
            <pc:sldMk cId="4142852808" sldId="1009"/>
            <ac:spMk id="11" creationId="{4824303E-C5CF-43DD-95B3-3CA67D73AAA8}"/>
          </ac:spMkLst>
        </pc:spChg>
        <pc:spChg chg="del">
          <ac:chgData name="Ruadhan O Nidh" userId="5b8813d2-d6a8-4d01-a83a-be1fcb10a6a3" providerId="ADAL" clId="{E13ADED4-2497-41BB-9B29-271D4AB2BEA0}" dt="2024-06-20T06:54:15.811" v="426" actId="700"/>
          <ac:spMkLst>
            <pc:docMk/>
            <pc:sldMk cId="4142852808" sldId="1009"/>
            <ac:spMk id="12" creationId="{3EC7383D-0A77-8FD5-340C-0C6D5242C8E6}"/>
          </ac:spMkLst>
        </pc:spChg>
        <pc:spChg chg="del">
          <ac:chgData name="Ruadhan O Nidh" userId="5b8813d2-d6a8-4d01-a83a-be1fcb10a6a3" providerId="ADAL" clId="{E13ADED4-2497-41BB-9B29-271D4AB2BEA0}" dt="2024-06-20T06:54:15.811" v="426" actId="700"/>
          <ac:spMkLst>
            <pc:docMk/>
            <pc:sldMk cId="4142852808" sldId="1009"/>
            <ac:spMk id="13" creationId="{36DE2F4C-93D3-8924-F284-42661A001C97}"/>
          </ac:spMkLst>
        </pc:spChg>
        <pc:spChg chg="del">
          <ac:chgData name="Ruadhan O Nidh" userId="5b8813d2-d6a8-4d01-a83a-be1fcb10a6a3" providerId="ADAL" clId="{E13ADED4-2497-41BB-9B29-271D4AB2BEA0}" dt="2024-06-20T06:54:15.811" v="426" actId="700"/>
          <ac:spMkLst>
            <pc:docMk/>
            <pc:sldMk cId="4142852808" sldId="1009"/>
            <ac:spMk id="14" creationId="{B5EAF276-4D6F-BA14-68A2-7B20DB08683E}"/>
          </ac:spMkLst>
        </pc:spChg>
        <pc:spChg chg="del">
          <ac:chgData name="Ruadhan O Nidh" userId="5b8813d2-d6a8-4d01-a83a-be1fcb10a6a3" providerId="ADAL" clId="{E13ADED4-2497-41BB-9B29-271D4AB2BEA0}" dt="2024-06-20T06:54:15.811" v="426" actId="700"/>
          <ac:spMkLst>
            <pc:docMk/>
            <pc:sldMk cId="4142852808" sldId="1009"/>
            <ac:spMk id="15" creationId="{0B4E1F75-6F85-1DC6-47BD-B4D37B6B1B7E}"/>
          </ac:spMkLst>
        </pc:spChg>
        <pc:spChg chg="del">
          <ac:chgData name="Ruadhan O Nidh" userId="5b8813d2-d6a8-4d01-a83a-be1fcb10a6a3" providerId="ADAL" clId="{E13ADED4-2497-41BB-9B29-271D4AB2BEA0}" dt="2024-06-20T06:54:15.811" v="426" actId="700"/>
          <ac:spMkLst>
            <pc:docMk/>
            <pc:sldMk cId="4142852808" sldId="1009"/>
            <ac:spMk id="16" creationId="{F0AD33F9-00DF-3703-F98E-F342D752B879}"/>
          </ac:spMkLst>
        </pc:spChg>
        <pc:spChg chg="del">
          <ac:chgData name="Ruadhan O Nidh" userId="5b8813d2-d6a8-4d01-a83a-be1fcb10a6a3" providerId="ADAL" clId="{E13ADED4-2497-41BB-9B29-271D4AB2BEA0}" dt="2024-06-20T06:54:15.811" v="426" actId="700"/>
          <ac:spMkLst>
            <pc:docMk/>
            <pc:sldMk cId="4142852808" sldId="1009"/>
            <ac:spMk id="17" creationId="{8A9D6DA9-1105-9E2E-E070-99FD3717248D}"/>
          </ac:spMkLst>
        </pc:spChg>
        <pc:spChg chg="del">
          <ac:chgData name="Ruadhan O Nidh" userId="5b8813d2-d6a8-4d01-a83a-be1fcb10a6a3" providerId="ADAL" clId="{E13ADED4-2497-41BB-9B29-271D4AB2BEA0}" dt="2024-06-20T06:54:15.811" v="426" actId="700"/>
          <ac:spMkLst>
            <pc:docMk/>
            <pc:sldMk cId="4142852808" sldId="1009"/>
            <ac:spMk id="18" creationId="{F551DBCC-8D0B-2562-BE27-B0FE0598FC0C}"/>
          </ac:spMkLst>
        </pc:spChg>
        <pc:spChg chg="add mod ord">
          <ac:chgData name="Ruadhan O Nidh" userId="5b8813d2-d6a8-4d01-a83a-be1fcb10a6a3" providerId="ADAL" clId="{E13ADED4-2497-41BB-9B29-271D4AB2BEA0}" dt="2024-06-20T06:57:49.567" v="522" actId="1036"/>
          <ac:spMkLst>
            <pc:docMk/>
            <pc:sldMk cId="4142852808" sldId="1009"/>
            <ac:spMk id="19" creationId="{B81D12D1-955A-E90E-E5FF-1F0DAA98E4E9}"/>
          </ac:spMkLst>
        </pc:spChg>
        <pc:spChg chg="add del mod ord">
          <ac:chgData name="Ruadhan O Nidh" userId="5b8813d2-d6a8-4d01-a83a-be1fcb10a6a3" providerId="ADAL" clId="{E13ADED4-2497-41BB-9B29-271D4AB2BEA0}" dt="2024-06-20T06:54:41.829" v="451" actId="478"/>
          <ac:spMkLst>
            <pc:docMk/>
            <pc:sldMk cId="4142852808" sldId="1009"/>
            <ac:spMk id="20" creationId="{AAAE01CC-090F-C358-D695-B8B8E88DD556}"/>
          </ac:spMkLst>
        </pc:spChg>
        <pc:spChg chg="add mod ord">
          <ac:chgData name="Ruadhan O Nidh" userId="5b8813d2-d6a8-4d01-a83a-be1fcb10a6a3" providerId="ADAL" clId="{E13ADED4-2497-41BB-9B29-271D4AB2BEA0}" dt="2024-06-20T06:57:49.567" v="522" actId="1036"/>
          <ac:spMkLst>
            <pc:docMk/>
            <pc:sldMk cId="4142852808" sldId="1009"/>
            <ac:spMk id="21" creationId="{AB986097-D18A-37D5-DBC8-B4139212E6E9}"/>
          </ac:spMkLst>
        </pc:spChg>
        <pc:spChg chg="add del mod ord">
          <ac:chgData name="Ruadhan O Nidh" userId="5b8813d2-d6a8-4d01-a83a-be1fcb10a6a3" providerId="ADAL" clId="{E13ADED4-2497-41BB-9B29-271D4AB2BEA0}" dt="2024-06-20T06:54:44.254" v="452" actId="478"/>
          <ac:spMkLst>
            <pc:docMk/>
            <pc:sldMk cId="4142852808" sldId="1009"/>
            <ac:spMk id="22" creationId="{F1A2ED41-4C86-B390-2D14-383FA4B60308}"/>
          </ac:spMkLst>
        </pc:spChg>
        <pc:spChg chg="add mod ord">
          <ac:chgData name="Ruadhan O Nidh" userId="5b8813d2-d6a8-4d01-a83a-be1fcb10a6a3" providerId="ADAL" clId="{E13ADED4-2497-41BB-9B29-271D4AB2BEA0}" dt="2024-06-28T07:53:40.968" v="3707" actId="20577"/>
          <ac:spMkLst>
            <pc:docMk/>
            <pc:sldMk cId="4142852808" sldId="1009"/>
            <ac:spMk id="23" creationId="{1B56E35B-DD25-0A82-957A-98580C81EA17}"/>
          </ac:spMkLst>
        </pc:spChg>
        <pc:spChg chg="add del mod ord">
          <ac:chgData name="Ruadhan O Nidh" userId="5b8813d2-d6a8-4d01-a83a-be1fcb10a6a3" providerId="ADAL" clId="{E13ADED4-2497-41BB-9B29-271D4AB2BEA0}" dt="2024-06-20T06:54:47.440" v="453" actId="478"/>
          <ac:spMkLst>
            <pc:docMk/>
            <pc:sldMk cId="4142852808" sldId="1009"/>
            <ac:spMk id="24" creationId="{84777FF8-08D7-BAEB-61E0-272A23E92D57}"/>
          </ac:spMkLst>
        </pc:spChg>
        <pc:spChg chg="add mod ord">
          <ac:chgData name="Ruadhan O Nidh" userId="5b8813d2-d6a8-4d01-a83a-be1fcb10a6a3" providerId="ADAL" clId="{E13ADED4-2497-41BB-9B29-271D4AB2BEA0}" dt="2024-06-20T06:57:49.567" v="522" actId="1036"/>
          <ac:spMkLst>
            <pc:docMk/>
            <pc:sldMk cId="4142852808" sldId="1009"/>
            <ac:spMk id="25" creationId="{3D9DF510-48AE-723E-7881-35D096A2B558}"/>
          </ac:spMkLst>
        </pc:spChg>
        <pc:spChg chg="add del mod ord">
          <ac:chgData name="Ruadhan O Nidh" userId="5b8813d2-d6a8-4d01-a83a-be1fcb10a6a3" providerId="ADAL" clId="{E13ADED4-2497-41BB-9B29-271D4AB2BEA0}" dt="2024-06-20T06:54:49.528" v="454" actId="478"/>
          <ac:spMkLst>
            <pc:docMk/>
            <pc:sldMk cId="4142852808" sldId="1009"/>
            <ac:spMk id="26" creationId="{F80B18B6-DB10-33A4-8083-17ACD8E6470E}"/>
          </ac:spMkLst>
        </pc:spChg>
        <pc:spChg chg="add mod ord">
          <ac:chgData name="Ruadhan O Nidh" userId="5b8813d2-d6a8-4d01-a83a-be1fcb10a6a3" providerId="ADAL" clId="{E13ADED4-2497-41BB-9B29-271D4AB2BEA0}" dt="2024-06-20T06:54:30.977" v="450" actId="20577"/>
          <ac:spMkLst>
            <pc:docMk/>
            <pc:sldMk cId="4142852808" sldId="1009"/>
            <ac:spMk id="27" creationId="{AF8C0371-A70E-1976-740D-A43C81836AD7}"/>
          </ac:spMkLst>
        </pc:spChg>
        <pc:spChg chg="add del mod ord">
          <ac:chgData name="Ruadhan O Nidh" userId="5b8813d2-d6a8-4d01-a83a-be1fcb10a6a3" providerId="ADAL" clId="{E13ADED4-2497-41BB-9B29-271D4AB2BEA0}" dt="2024-06-21T10:52:35.275" v="2844" actId="478"/>
          <ac:spMkLst>
            <pc:docMk/>
            <pc:sldMk cId="4142852808" sldId="1009"/>
            <ac:spMk id="28" creationId="{0E99AAF4-A56E-3FBE-4550-9241EDDD72C8}"/>
          </ac:spMkLst>
        </pc:spChg>
        <pc:spChg chg="add del mod ord">
          <ac:chgData name="Ruadhan O Nidh" userId="5b8813d2-d6a8-4d01-a83a-be1fcb10a6a3" providerId="ADAL" clId="{E13ADED4-2497-41BB-9B29-271D4AB2BEA0}" dt="2024-06-20T06:54:57.085" v="458" actId="478"/>
          <ac:spMkLst>
            <pc:docMk/>
            <pc:sldMk cId="4142852808" sldId="1009"/>
            <ac:spMk id="29" creationId="{B21D81D4-0F78-385A-7063-17D291D7A533}"/>
          </ac:spMkLst>
        </pc:spChg>
        <pc:spChg chg="add del mod ord">
          <ac:chgData name="Ruadhan O Nidh" userId="5b8813d2-d6a8-4d01-a83a-be1fcb10a6a3" providerId="ADAL" clId="{E13ADED4-2497-41BB-9B29-271D4AB2BEA0}" dt="2024-06-21T10:52:42.422" v="2847" actId="478"/>
          <ac:spMkLst>
            <pc:docMk/>
            <pc:sldMk cId="4142852808" sldId="1009"/>
            <ac:spMk id="30" creationId="{A4A2C57E-1475-0D2F-4555-44E3F766873E}"/>
          </ac:spMkLst>
        </pc:spChg>
        <pc:spChg chg="add del mod ord">
          <ac:chgData name="Ruadhan O Nidh" userId="5b8813d2-d6a8-4d01-a83a-be1fcb10a6a3" providerId="ADAL" clId="{E13ADED4-2497-41BB-9B29-271D4AB2BEA0}" dt="2024-06-20T06:54:55.712" v="457" actId="478"/>
          <ac:spMkLst>
            <pc:docMk/>
            <pc:sldMk cId="4142852808" sldId="1009"/>
            <ac:spMk id="31" creationId="{A6B0FBBE-60D1-69CC-A4AA-25E6447910FE}"/>
          </ac:spMkLst>
        </pc:spChg>
        <pc:spChg chg="add mod ord">
          <ac:chgData name="Ruadhan O Nidh" userId="5b8813d2-d6a8-4d01-a83a-be1fcb10a6a3" providerId="ADAL" clId="{E13ADED4-2497-41BB-9B29-271D4AB2BEA0}" dt="2024-06-28T07:53:35.465" v="3697" actId="20577"/>
          <ac:spMkLst>
            <pc:docMk/>
            <pc:sldMk cId="4142852808" sldId="1009"/>
            <ac:spMk id="32" creationId="{14C9C817-C366-4304-C8A1-72E8C1FD13FD}"/>
          </ac:spMkLst>
        </pc:spChg>
        <pc:spChg chg="add del mod ord">
          <ac:chgData name="Ruadhan O Nidh" userId="5b8813d2-d6a8-4d01-a83a-be1fcb10a6a3" providerId="ADAL" clId="{E13ADED4-2497-41BB-9B29-271D4AB2BEA0}" dt="2024-06-20T06:54:53.450" v="456" actId="478"/>
          <ac:spMkLst>
            <pc:docMk/>
            <pc:sldMk cId="4142852808" sldId="1009"/>
            <ac:spMk id="33" creationId="{B8FFD357-C713-39D2-6DD5-4BACC02C47E6}"/>
          </ac:spMkLst>
        </pc:spChg>
        <pc:spChg chg="add mod ord">
          <ac:chgData name="Ruadhan O Nidh" userId="5b8813d2-d6a8-4d01-a83a-be1fcb10a6a3" providerId="ADAL" clId="{E13ADED4-2497-41BB-9B29-271D4AB2BEA0}" dt="2024-06-21T10:52:56.932" v="2850" actId="1076"/>
          <ac:spMkLst>
            <pc:docMk/>
            <pc:sldMk cId="4142852808" sldId="1009"/>
            <ac:spMk id="34" creationId="{6238A9BF-BF9C-FE42-0637-17A016C994FB}"/>
          </ac:spMkLst>
        </pc:spChg>
        <pc:spChg chg="add del mod ord">
          <ac:chgData name="Ruadhan O Nidh" userId="5b8813d2-d6a8-4d01-a83a-be1fcb10a6a3" providerId="ADAL" clId="{E13ADED4-2497-41BB-9B29-271D4AB2BEA0}" dt="2024-06-20T06:54:51.528" v="455" actId="478"/>
          <ac:spMkLst>
            <pc:docMk/>
            <pc:sldMk cId="4142852808" sldId="1009"/>
            <ac:spMk id="35" creationId="{2D56B716-8119-BAF2-323D-2BE5C314B921}"/>
          </ac:spMkLst>
        </pc:spChg>
        <pc:spChg chg="add mod">
          <ac:chgData name="Ruadhan O Nidh" userId="5b8813d2-d6a8-4d01-a83a-be1fcb10a6a3" providerId="ADAL" clId="{E13ADED4-2497-41BB-9B29-271D4AB2BEA0}" dt="2024-06-21T10:52:50.220" v="2849" actId="1076"/>
          <ac:spMkLst>
            <pc:docMk/>
            <pc:sldMk cId="4142852808" sldId="1009"/>
            <ac:spMk id="36" creationId="{3425813E-8A09-9748-E445-CFA393EA37DB}"/>
          </ac:spMkLst>
        </pc:spChg>
        <pc:spChg chg="add del mod">
          <ac:chgData name="Ruadhan O Nidh" userId="5b8813d2-d6a8-4d01-a83a-be1fcb10a6a3" providerId="ADAL" clId="{E13ADED4-2497-41BB-9B29-271D4AB2BEA0}" dt="2024-06-20T12:25:32.903" v="2700" actId="478"/>
          <ac:spMkLst>
            <pc:docMk/>
            <pc:sldMk cId="4142852808" sldId="1009"/>
            <ac:spMk id="37" creationId="{6BE86535-47AF-6941-8C1B-7AD80F82E240}"/>
          </ac:spMkLst>
        </pc:spChg>
      </pc:sldChg>
      <pc:sldChg chg="addSp delSp modSp new del mod ord modClrScheme chgLayout">
        <pc:chgData name="Ruadhan O Nidh" userId="5b8813d2-d6a8-4d01-a83a-be1fcb10a6a3" providerId="ADAL" clId="{E13ADED4-2497-41BB-9B29-271D4AB2BEA0}" dt="2024-06-20T07:04:08.833" v="641" actId="47"/>
        <pc:sldMkLst>
          <pc:docMk/>
          <pc:sldMk cId="1040710371" sldId="1010"/>
        </pc:sldMkLst>
        <pc:spChg chg="add del mod ord">
          <ac:chgData name="Ruadhan O Nidh" userId="5b8813d2-d6a8-4d01-a83a-be1fcb10a6a3" providerId="ADAL" clId="{E13ADED4-2497-41BB-9B29-271D4AB2BEA0}" dt="2024-06-20T06:52:43.645" v="407" actId="700"/>
          <ac:spMkLst>
            <pc:docMk/>
            <pc:sldMk cId="1040710371" sldId="1010"/>
            <ac:spMk id="2" creationId="{961A6074-CE0A-DF1E-777F-7DBDADBBA43C}"/>
          </ac:spMkLst>
        </pc:spChg>
        <pc:spChg chg="add del mod ord">
          <ac:chgData name="Ruadhan O Nidh" userId="5b8813d2-d6a8-4d01-a83a-be1fcb10a6a3" providerId="ADAL" clId="{E13ADED4-2497-41BB-9B29-271D4AB2BEA0}" dt="2024-06-20T06:52:43.645" v="407" actId="700"/>
          <ac:spMkLst>
            <pc:docMk/>
            <pc:sldMk cId="1040710371" sldId="1010"/>
            <ac:spMk id="3" creationId="{8C5B020F-9CFB-557B-78AD-8485C506D3A3}"/>
          </ac:spMkLst>
        </pc:spChg>
        <pc:spChg chg="add del mod ord">
          <ac:chgData name="Ruadhan O Nidh" userId="5b8813d2-d6a8-4d01-a83a-be1fcb10a6a3" providerId="ADAL" clId="{E13ADED4-2497-41BB-9B29-271D4AB2BEA0}" dt="2024-06-20T06:52:43.645" v="407" actId="700"/>
          <ac:spMkLst>
            <pc:docMk/>
            <pc:sldMk cId="1040710371" sldId="1010"/>
            <ac:spMk id="4" creationId="{C8488B15-0872-6E9E-EEA9-7105912E69EA}"/>
          </ac:spMkLst>
        </pc:spChg>
        <pc:spChg chg="add del mod ord">
          <ac:chgData name="Ruadhan O Nidh" userId="5b8813d2-d6a8-4d01-a83a-be1fcb10a6a3" providerId="ADAL" clId="{E13ADED4-2497-41BB-9B29-271D4AB2BEA0}" dt="2024-06-20T06:52:43.645" v="407" actId="700"/>
          <ac:spMkLst>
            <pc:docMk/>
            <pc:sldMk cId="1040710371" sldId="1010"/>
            <ac:spMk id="5" creationId="{EAD5FBEA-CFAE-2BF0-913D-BC5EB6A22419}"/>
          </ac:spMkLst>
        </pc:spChg>
        <pc:spChg chg="add del mod ord">
          <ac:chgData name="Ruadhan O Nidh" userId="5b8813d2-d6a8-4d01-a83a-be1fcb10a6a3" providerId="ADAL" clId="{E13ADED4-2497-41BB-9B29-271D4AB2BEA0}" dt="2024-06-20T06:52:43.645" v="407" actId="700"/>
          <ac:spMkLst>
            <pc:docMk/>
            <pc:sldMk cId="1040710371" sldId="1010"/>
            <ac:spMk id="6" creationId="{CF6FCA5D-A7CE-D0A5-A077-A749F8D89C16}"/>
          </ac:spMkLst>
        </pc:spChg>
        <pc:spChg chg="add del mod ord">
          <ac:chgData name="Ruadhan O Nidh" userId="5b8813d2-d6a8-4d01-a83a-be1fcb10a6a3" providerId="ADAL" clId="{E13ADED4-2497-41BB-9B29-271D4AB2BEA0}" dt="2024-06-20T06:52:43.645" v="407" actId="700"/>
          <ac:spMkLst>
            <pc:docMk/>
            <pc:sldMk cId="1040710371" sldId="1010"/>
            <ac:spMk id="7" creationId="{CC98A90A-FD62-8A2F-DACD-4DD767CA0EB5}"/>
          </ac:spMkLst>
        </pc:spChg>
        <pc:spChg chg="add del mod ord">
          <ac:chgData name="Ruadhan O Nidh" userId="5b8813d2-d6a8-4d01-a83a-be1fcb10a6a3" providerId="ADAL" clId="{E13ADED4-2497-41BB-9B29-271D4AB2BEA0}" dt="2024-06-20T06:52:43.645" v="407" actId="700"/>
          <ac:spMkLst>
            <pc:docMk/>
            <pc:sldMk cId="1040710371" sldId="1010"/>
            <ac:spMk id="8" creationId="{43ED3222-8126-5378-9AF1-01D6AF0345B3}"/>
          </ac:spMkLst>
        </pc:spChg>
        <pc:spChg chg="add del mod ord">
          <ac:chgData name="Ruadhan O Nidh" userId="5b8813d2-d6a8-4d01-a83a-be1fcb10a6a3" providerId="ADAL" clId="{E13ADED4-2497-41BB-9B29-271D4AB2BEA0}" dt="2024-06-20T06:52:34.001" v="406" actId="700"/>
          <ac:spMkLst>
            <pc:docMk/>
            <pc:sldMk cId="1040710371" sldId="1010"/>
            <ac:spMk id="9" creationId="{EF21643F-129E-F6F0-2B75-3E2BA60BE144}"/>
          </ac:spMkLst>
        </pc:spChg>
        <pc:spChg chg="add del mod ord">
          <ac:chgData name="Ruadhan O Nidh" userId="5b8813d2-d6a8-4d01-a83a-be1fcb10a6a3" providerId="ADAL" clId="{E13ADED4-2497-41BB-9B29-271D4AB2BEA0}" dt="2024-06-20T06:52:34.001" v="406" actId="700"/>
          <ac:spMkLst>
            <pc:docMk/>
            <pc:sldMk cId="1040710371" sldId="1010"/>
            <ac:spMk id="10" creationId="{FC9C353A-5CCC-CDC8-8A04-0C927A8712A6}"/>
          </ac:spMkLst>
        </pc:spChg>
        <pc:spChg chg="add del mod ord">
          <ac:chgData name="Ruadhan O Nidh" userId="5b8813d2-d6a8-4d01-a83a-be1fcb10a6a3" providerId="ADAL" clId="{E13ADED4-2497-41BB-9B29-271D4AB2BEA0}" dt="2024-06-20T06:52:34.001" v="406" actId="700"/>
          <ac:spMkLst>
            <pc:docMk/>
            <pc:sldMk cId="1040710371" sldId="1010"/>
            <ac:spMk id="11" creationId="{3C4F0C23-0B11-983C-CC60-4EACBA2755A1}"/>
          </ac:spMkLst>
        </pc:spChg>
        <pc:spChg chg="add del mod ord">
          <ac:chgData name="Ruadhan O Nidh" userId="5b8813d2-d6a8-4d01-a83a-be1fcb10a6a3" providerId="ADAL" clId="{E13ADED4-2497-41BB-9B29-271D4AB2BEA0}" dt="2024-06-20T06:52:34.001" v="406" actId="700"/>
          <ac:spMkLst>
            <pc:docMk/>
            <pc:sldMk cId="1040710371" sldId="1010"/>
            <ac:spMk id="12" creationId="{716D3CD0-929A-EBDD-76CB-115564826CF5}"/>
          </ac:spMkLst>
        </pc:spChg>
        <pc:spChg chg="add del mod ord">
          <ac:chgData name="Ruadhan O Nidh" userId="5b8813d2-d6a8-4d01-a83a-be1fcb10a6a3" providerId="ADAL" clId="{E13ADED4-2497-41BB-9B29-271D4AB2BEA0}" dt="2024-06-20T06:52:34.001" v="406" actId="700"/>
          <ac:spMkLst>
            <pc:docMk/>
            <pc:sldMk cId="1040710371" sldId="1010"/>
            <ac:spMk id="13" creationId="{9B101163-31C2-C551-D27F-AC9DFEBBFBA2}"/>
          </ac:spMkLst>
        </pc:spChg>
        <pc:spChg chg="add del mod ord">
          <ac:chgData name="Ruadhan O Nidh" userId="5b8813d2-d6a8-4d01-a83a-be1fcb10a6a3" providerId="ADAL" clId="{E13ADED4-2497-41BB-9B29-271D4AB2BEA0}" dt="2024-06-20T06:52:34.001" v="406" actId="700"/>
          <ac:spMkLst>
            <pc:docMk/>
            <pc:sldMk cId="1040710371" sldId="1010"/>
            <ac:spMk id="14" creationId="{C1CE79F4-FA9D-5774-FA2A-F87569C7CF5A}"/>
          </ac:spMkLst>
        </pc:spChg>
        <pc:spChg chg="add del mod ord">
          <ac:chgData name="Ruadhan O Nidh" userId="5b8813d2-d6a8-4d01-a83a-be1fcb10a6a3" providerId="ADAL" clId="{E13ADED4-2497-41BB-9B29-271D4AB2BEA0}" dt="2024-06-20T06:52:34.001" v="406" actId="700"/>
          <ac:spMkLst>
            <pc:docMk/>
            <pc:sldMk cId="1040710371" sldId="1010"/>
            <ac:spMk id="15" creationId="{3EEDA384-55B6-4E23-E239-36B1AAC3C75E}"/>
          </ac:spMkLst>
        </pc:spChg>
        <pc:spChg chg="add del mod ord">
          <ac:chgData name="Ruadhan O Nidh" userId="5b8813d2-d6a8-4d01-a83a-be1fcb10a6a3" providerId="ADAL" clId="{E13ADED4-2497-41BB-9B29-271D4AB2BEA0}" dt="2024-06-20T06:52:34.001" v="406" actId="700"/>
          <ac:spMkLst>
            <pc:docMk/>
            <pc:sldMk cId="1040710371" sldId="1010"/>
            <ac:spMk id="16" creationId="{B4FA10F1-A2E9-9FDE-4927-28E6281DC49F}"/>
          </ac:spMkLst>
        </pc:spChg>
        <pc:spChg chg="add mod">
          <ac:chgData name="Ruadhan O Nidh" userId="5b8813d2-d6a8-4d01-a83a-be1fcb10a6a3" providerId="ADAL" clId="{E13ADED4-2497-41BB-9B29-271D4AB2BEA0}" dt="2024-06-20T06:52:29.919" v="402"/>
          <ac:spMkLst>
            <pc:docMk/>
            <pc:sldMk cId="1040710371" sldId="1010"/>
            <ac:spMk id="17" creationId="{2F339042-43B4-3CC3-F6BE-BFE6B1F7A751}"/>
          </ac:spMkLst>
        </pc:spChg>
        <pc:spChg chg="add mod">
          <ac:chgData name="Ruadhan O Nidh" userId="5b8813d2-d6a8-4d01-a83a-be1fcb10a6a3" providerId="ADAL" clId="{E13ADED4-2497-41BB-9B29-271D4AB2BEA0}" dt="2024-06-20T06:52:29.919" v="402"/>
          <ac:spMkLst>
            <pc:docMk/>
            <pc:sldMk cId="1040710371" sldId="1010"/>
            <ac:spMk id="18" creationId="{222C7953-338A-7C95-C94F-A2B09E436A58}"/>
          </ac:spMkLst>
        </pc:spChg>
        <pc:spChg chg="add mod ord">
          <ac:chgData name="Ruadhan O Nidh" userId="5b8813d2-d6a8-4d01-a83a-be1fcb10a6a3" providerId="ADAL" clId="{E13ADED4-2497-41BB-9B29-271D4AB2BEA0}" dt="2024-06-20T06:53:04.806" v="421" actId="20577"/>
          <ac:spMkLst>
            <pc:docMk/>
            <pc:sldMk cId="1040710371" sldId="1010"/>
            <ac:spMk id="19" creationId="{BA46D03B-4627-8B3A-397A-80776963C5A5}"/>
          </ac:spMkLst>
        </pc:spChg>
        <pc:spChg chg="add mod ord">
          <ac:chgData name="Ruadhan O Nidh" userId="5b8813d2-d6a8-4d01-a83a-be1fcb10a6a3" providerId="ADAL" clId="{E13ADED4-2497-41BB-9B29-271D4AB2BEA0}" dt="2024-06-20T06:52:43.645" v="407" actId="700"/>
          <ac:spMkLst>
            <pc:docMk/>
            <pc:sldMk cId="1040710371" sldId="1010"/>
            <ac:spMk id="20" creationId="{165ADB40-62C5-50A3-0E38-BE63318F782C}"/>
          </ac:spMkLst>
        </pc:spChg>
        <pc:spChg chg="add mod ord">
          <ac:chgData name="Ruadhan O Nidh" userId="5b8813d2-d6a8-4d01-a83a-be1fcb10a6a3" providerId="ADAL" clId="{E13ADED4-2497-41BB-9B29-271D4AB2BEA0}" dt="2024-06-20T06:52:43.645" v="407" actId="700"/>
          <ac:spMkLst>
            <pc:docMk/>
            <pc:sldMk cId="1040710371" sldId="1010"/>
            <ac:spMk id="21" creationId="{7FFA5D8D-0FC3-2685-3641-1BDE85813245}"/>
          </ac:spMkLst>
        </pc:spChg>
        <pc:spChg chg="add mod ord">
          <ac:chgData name="Ruadhan O Nidh" userId="5b8813d2-d6a8-4d01-a83a-be1fcb10a6a3" providerId="ADAL" clId="{E13ADED4-2497-41BB-9B29-271D4AB2BEA0}" dt="2024-06-20T06:53:50.281" v="425" actId="6549"/>
          <ac:spMkLst>
            <pc:docMk/>
            <pc:sldMk cId="1040710371" sldId="1010"/>
            <ac:spMk id="22" creationId="{A7FDCF27-8CA6-C323-9D44-1A89364EB4CB}"/>
          </ac:spMkLst>
        </pc:spChg>
      </pc:sldChg>
      <pc:sldChg chg="delSp modSp new del mod ord modNotesTx">
        <pc:chgData name="Ruadhan O Nidh" userId="5b8813d2-d6a8-4d01-a83a-be1fcb10a6a3" providerId="ADAL" clId="{E13ADED4-2497-41BB-9B29-271D4AB2BEA0}" dt="2024-06-21T11:02:03.434" v="2857" actId="2696"/>
        <pc:sldMkLst>
          <pc:docMk/>
          <pc:sldMk cId="1639587119" sldId="1011"/>
        </pc:sldMkLst>
        <pc:spChg chg="mod">
          <ac:chgData name="Ruadhan O Nidh" userId="5b8813d2-d6a8-4d01-a83a-be1fcb10a6a3" providerId="ADAL" clId="{E13ADED4-2497-41BB-9B29-271D4AB2BEA0}" dt="2024-06-20T07:01:36.208" v="561" actId="20577"/>
          <ac:spMkLst>
            <pc:docMk/>
            <pc:sldMk cId="1639587119" sldId="1011"/>
            <ac:spMk id="2" creationId="{5831A7C9-43B4-177A-3DC7-C9FF645D5122}"/>
          </ac:spMkLst>
        </pc:spChg>
        <pc:spChg chg="del">
          <ac:chgData name="Ruadhan O Nidh" userId="5b8813d2-d6a8-4d01-a83a-be1fcb10a6a3" providerId="ADAL" clId="{E13ADED4-2497-41BB-9B29-271D4AB2BEA0}" dt="2024-06-20T07:01:39.550" v="562" actId="478"/>
          <ac:spMkLst>
            <pc:docMk/>
            <pc:sldMk cId="1639587119" sldId="1011"/>
            <ac:spMk id="3" creationId="{A7A7DC4D-A1E0-2683-FA16-F0BF0C78CF49}"/>
          </ac:spMkLst>
        </pc:spChg>
        <pc:spChg chg="mod">
          <ac:chgData name="Ruadhan O Nidh" userId="5b8813d2-d6a8-4d01-a83a-be1fcb10a6a3" providerId="ADAL" clId="{E13ADED4-2497-41BB-9B29-271D4AB2BEA0}" dt="2024-06-20T12:23:58.363" v="2697" actId="313"/>
          <ac:spMkLst>
            <pc:docMk/>
            <pc:sldMk cId="1639587119" sldId="1011"/>
            <ac:spMk id="4" creationId="{BAEBB1BF-0CBB-AA5D-29E0-10F11DC8E6AA}"/>
          </ac:spMkLst>
        </pc:spChg>
        <pc:spChg chg="del">
          <ac:chgData name="Ruadhan O Nidh" userId="5b8813d2-d6a8-4d01-a83a-be1fcb10a6a3" providerId="ADAL" clId="{E13ADED4-2497-41BB-9B29-271D4AB2BEA0}" dt="2024-06-20T07:02:25.925" v="593" actId="478"/>
          <ac:spMkLst>
            <pc:docMk/>
            <pc:sldMk cId="1639587119" sldId="1011"/>
            <ac:spMk id="5" creationId="{6358E7BC-68AF-5684-58AE-3330CF90F7FA}"/>
          </ac:spMkLst>
        </pc:spChg>
        <pc:spChg chg="mod">
          <ac:chgData name="Ruadhan O Nidh" userId="5b8813d2-d6a8-4d01-a83a-be1fcb10a6a3" providerId="ADAL" clId="{E13ADED4-2497-41BB-9B29-271D4AB2BEA0}" dt="2024-06-20T07:03:46.524" v="639" actId="20577"/>
          <ac:spMkLst>
            <pc:docMk/>
            <pc:sldMk cId="1639587119" sldId="1011"/>
            <ac:spMk id="6" creationId="{F7BE5BDE-3198-29F4-794E-61D6888172DD}"/>
          </ac:spMkLst>
        </pc:spChg>
        <pc:spChg chg="del">
          <ac:chgData name="Ruadhan O Nidh" userId="5b8813d2-d6a8-4d01-a83a-be1fcb10a6a3" providerId="ADAL" clId="{E13ADED4-2497-41BB-9B29-271D4AB2BEA0}" dt="2024-06-20T07:03:11.578" v="603" actId="478"/>
          <ac:spMkLst>
            <pc:docMk/>
            <pc:sldMk cId="1639587119" sldId="1011"/>
            <ac:spMk id="7" creationId="{144F72CE-B92D-B6E9-210F-F186262ED98D}"/>
          </ac:spMkLst>
        </pc:spChg>
        <pc:spChg chg="del">
          <ac:chgData name="Ruadhan O Nidh" userId="5b8813d2-d6a8-4d01-a83a-be1fcb10a6a3" providerId="ADAL" clId="{E13ADED4-2497-41BB-9B29-271D4AB2BEA0}" dt="2024-06-20T07:03:52.294" v="640" actId="478"/>
          <ac:spMkLst>
            <pc:docMk/>
            <pc:sldMk cId="1639587119" sldId="1011"/>
            <ac:spMk id="8" creationId="{B3AA9255-1868-7395-C66C-510B585D89DB}"/>
          </ac:spMkLst>
        </pc:spChg>
        <pc:spChg chg="del">
          <ac:chgData name="Ruadhan O Nidh" userId="5b8813d2-d6a8-4d01-a83a-be1fcb10a6a3" providerId="ADAL" clId="{E13ADED4-2497-41BB-9B29-271D4AB2BEA0}" dt="2024-06-20T07:03:52.294" v="640" actId="478"/>
          <ac:spMkLst>
            <pc:docMk/>
            <pc:sldMk cId="1639587119" sldId="1011"/>
            <ac:spMk id="9" creationId="{0D57AE5C-D578-A9ED-69A0-64AF2CEBF9A4}"/>
          </ac:spMkLst>
        </pc:spChg>
        <pc:spChg chg="mod">
          <ac:chgData name="Ruadhan O Nidh" userId="5b8813d2-d6a8-4d01-a83a-be1fcb10a6a3" providerId="ADAL" clId="{E13ADED4-2497-41BB-9B29-271D4AB2BEA0}" dt="2024-06-20T06:58:46.783" v="549" actId="20577"/>
          <ac:spMkLst>
            <pc:docMk/>
            <pc:sldMk cId="1639587119" sldId="1011"/>
            <ac:spMk id="10" creationId="{4F931094-2C38-7CEA-F231-445AFA8F64A1}"/>
          </ac:spMkLst>
        </pc:spChg>
        <pc:spChg chg="del">
          <ac:chgData name="Ruadhan O Nidh" userId="5b8813d2-d6a8-4d01-a83a-be1fcb10a6a3" providerId="ADAL" clId="{E13ADED4-2497-41BB-9B29-271D4AB2BEA0}" dt="2024-06-20T07:01:42.046" v="563" actId="478"/>
          <ac:spMkLst>
            <pc:docMk/>
            <pc:sldMk cId="1639587119" sldId="1011"/>
            <ac:spMk id="11" creationId="{7F7EC061-E82D-D599-6DD1-E5B8F9538E6F}"/>
          </ac:spMkLst>
        </pc:spChg>
        <pc:spChg chg="del">
          <ac:chgData name="Ruadhan O Nidh" userId="5b8813d2-d6a8-4d01-a83a-be1fcb10a6a3" providerId="ADAL" clId="{E13ADED4-2497-41BB-9B29-271D4AB2BEA0}" dt="2024-06-20T07:01:42.046" v="563" actId="478"/>
          <ac:spMkLst>
            <pc:docMk/>
            <pc:sldMk cId="1639587119" sldId="1011"/>
            <ac:spMk id="12" creationId="{FB9F1DD6-1D02-70D2-7144-F1226ABD4EBB}"/>
          </ac:spMkLst>
        </pc:spChg>
        <pc:spChg chg="del">
          <ac:chgData name="Ruadhan O Nidh" userId="5b8813d2-d6a8-4d01-a83a-be1fcb10a6a3" providerId="ADAL" clId="{E13ADED4-2497-41BB-9B29-271D4AB2BEA0}" dt="2024-06-20T07:01:42.046" v="563" actId="478"/>
          <ac:spMkLst>
            <pc:docMk/>
            <pc:sldMk cId="1639587119" sldId="1011"/>
            <ac:spMk id="13" creationId="{2450295E-1750-FC03-E0AC-F317CF468F92}"/>
          </ac:spMkLst>
        </pc:spChg>
        <pc:spChg chg="del">
          <ac:chgData name="Ruadhan O Nidh" userId="5b8813d2-d6a8-4d01-a83a-be1fcb10a6a3" providerId="ADAL" clId="{E13ADED4-2497-41BB-9B29-271D4AB2BEA0}" dt="2024-06-20T07:01:42.046" v="563" actId="478"/>
          <ac:spMkLst>
            <pc:docMk/>
            <pc:sldMk cId="1639587119" sldId="1011"/>
            <ac:spMk id="14" creationId="{98C9F246-108B-C510-329F-B7D7AFDBFEF3}"/>
          </ac:spMkLst>
        </pc:spChg>
        <pc:spChg chg="del">
          <ac:chgData name="Ruadhan O Nidh" userId="5b8813d2-d6a8-4d01-a83a-be1fcb10a6a3" providerId="ADAL" clId="{E13ADED4-2497-41BB-9B29-271D4AB2BEA0}" dt="2024-06-20T07:01:42.046" v="563" actId="478"/>
          <ac:spMkLst>
            <pc:docMk/>
            <pc:sldMk cId="1639587119" sldId="1011"/>
            <ac:spMk id="15" creationId="{2888D7F9-F91C-21B9-C9B6-B1CCF254B8C6}"/>
          </ac:spMkLst>
        </pc:spChg>
        <pc:spChg chg="del">
          <ac:chgData name="Ruadhan O Nidh" userId="5b8813d2-d6a8-4d01-a83a-be1fcb10a6a3" providerId="ADAL" clId="{E13ADED4-2497-41BB-9B29-271D4AB2BEA0}" dt="2024-06-20T07:01:42.046" v="563" actId="478"/>
          <ac:spMkLst>
            <pc:docMk/>
            <pc:sldMk cId="1639587119" sldId="1011"/>
            <ac:spMk id="16" creationId="{F25129B9-A031-6761-68F9-262D7EC812FB}"/>
          </ac:spMkLst>
        </pc:spChg>
        <pc:spChg chg="del">
          <ac:chgData name="Ruadhan O Nidh" userId="5b8813d2-d6a8-4d01-a83a-be1fcb10a6a3" providerId="ADAL" clId="{E13ADED4-2497-41BB-9B29-271D4AB2BEA0}" dt="2024-06-20T07:01:42.046" v="563" actId="478"/>
          <ac:spMkLst>
            <pc:docMk/>
            <pc:sldMk cId="1639587119" sldId="1011"/>
            <ac:spMk id="17" creationId="{92022982-B6A2-72E0-E4D6-D82DC09D5844}"/>
          </ac:spMkLst>
        </pc:spChg>
        <pc:spChg chg="del">
          <ac:chgData name="Ruadhan O Nidh" userId="5b8813d2-d6a8-4d01-a83a-be1fcb10a6a3" providerId="ADAL" clId="{E13ADED4-2497-41BB-9B29-271D4AB2BEA0}" dt="2024-06-20T07:01:42.046" v="563" actId="478"/>
          <ac:spMkLst>
            <pc:docMk/>
            <pc:sldMk cId="1639587119" sldId="1011"/>
            <ac:spMk id="18" creationId="{F2DA4ACA-A8C7-A08F-121E-2CFD735DC12A}"/>
          </ac:spMkLst>
        </pc:spChg>
      </pc:sldChg>
      <pc:sldChg chg="addSp delSp modSp new mod modClrScheme chgLayout modNotesTx">
        <pc:chgData name="Ruadhan O Nidh" userId="5b8813d2-d6a8-4d01-a83a-be1fcb10a6a3" providerId="ADAL" clId="{E13ADED4-2497-41BB-9B29-271D4AB2BEA0}" dt="2024-06-28T07:17:08.466" v="3666" actId="20577"/>
        <pc:sldMkLst>
          <pc:docMk/>
          <pc:sldMk cId="884520104" sldId="1012"/>
        </pc:sldMkLst>
        <pc:spChg chg="del mod ord">
          <ac:chgData name="Ruadhan O Nidh" userId="5b8813d2-d6a8-4d01-a83a-be1fcb10a6a3" providerId="ADAL" clId="{E13ADED4-2497-41BB-9B29-271D4AB2BEA0}" dt="2024-06-20T07:07:53.203" v="645" actId="700"/>
          <ac:spMkLst>
            <pc:docMk/>
            <pc:sldMk cId="884520104" sldId="1012"/>
            <ac:spMk id="2" creationId="{FD1417A6-E6E4-C652-7CBD-045884B183E4}"/>
          </ac:spMkLst>
        </pc:spChg>
        <pc:spChg chg="del">
          <ac:chgData name="Ruadhan O Nidh" userId="5b8813d2-d6a8-4d01-a83a-be1fcb10a6a3" providerId="ADAL" clId="{E13ADED4-2497-41BB-9B29-271D4AB2BEA0}" dt="2024-06-20T07:07:53.203" v="645" actId="700"/>
          <ac:spMkLst>
            <pc:docMk/>
            <pc:sldMk cId="884520104" sldId="1012"/>
            <ac:spMk id="3" creationId="{DD14E778-CED4-ED84-4E1D-0EF6953E5425}"/>
          </ac:spMkLst>
        </pc:spChg>
        <pc:spChg chg="del">
          <ac:chgData name="Ruadhan O Nidh" userId="5b8813d2-d6a8-4d01-a83a-be1fcb10a6a3" providerId="ADAL" clId="{E13ADED4-2497-41BB-9B29-271D4AB2BEA0}" dt="2024-06-20T07:07:53.203" v="645" actId="700"/>
          <ac:spMkLst>
            <pc:docMk/>
            <pc:sldMk cId="884520104" sldId="1012"/>
            <ac:spMk id="4" creationId="{811D7907-E538-1387-D039-2E7109DD776A}"/>
          </ac:spMkLst>
        </pc:spChg>
        <pc:spChg chg="del">
          <ac:chgData name="Ruadhan O Nidh" userId="5b8813d2-d6a8-4d01-a83a-be1fcb10a6a3" providerId="ADAL" clId="{E13ADED4-2497-41BB-9B29-271D4AB2BEA0}" dt="2024-06-20T07:07:53.203" v="645" actId="700"/>
          <ac:spMkLst>
            <pc:docMk/>
            <pc:sldMk cId="884520104" sldId="1012"/>
            <ac:spMk id="5" creationId="{6153D06B-74D0-209B-285E-3D9F010E9A3A}"/>
          </ac:spMkLst>
        </pc:spChg>
        <pc:spChg chg="del">
          <ac:chgData name="Ruadhan O Nidh" userId="5b8813d2-d6a8-4d01-a83a-be1fcb10a6a3" providerId="ADAL" clId="{E13ADED4-2497-41BB-9B29-271D4AB2BEA0}" dt="2024-06-20T07:07:53.203" v="645" actId="700"/>
          <ac:spMkLst>
            <pc:docMk/>
            <pc:sldMk cId="884520104" sldId="1012"/>
            <ac:spMk id="6" creationId="{A5E16C4C-79EB-E304-7F5F-2F02703385FC}"/>
          </ac:spMkLst>
        </pc:spChg>
        <pc:spChg chg="del">
          <ac:chgData name="Ruadhan O Nidh" userId="5b8813d2-d6a8-4d01-a83a-be1fcb10a6a3" providerId="ADAL" clId="{E13ADED4-2497-41BB-9B29-271D4AB2BEA0}" dt="2024-06-20T07:07:53.203" v="645" actId="700"/>
          <ac:spMkLst>
            <pc:docMk/>
            <pc:sldMk cId="884520104" sldId="1012"/>
            <ac:spMk id="7" creationId="{01FC05D1-D347-7A58-B5C2-390D106ABF5A}"/>
          </ac:spMkLst>
        </pc:spChg>
        <pc:spChg chg="del">
          <ac:chgData name="Ruadhan O Nidh" userId="5b8813d2-d6a8-4d01-a83a-be1fcb10a6a3" providerId="ADAL" clId="{E13ADED4-2497-41BB-9B29-271D4AB2BEA0}" dt="2024-06-20T07:07:53.203" v="645" actId="700"/>
          <ac:spMkLst>
            <pc:docMk/>
            <pc:sldMk cId="884520104" sldId="1012"/>
            <ac:spMk id="8" creationId="{0E64C8F8-BEBE-4673-1010-A19E8817097E}"/>
          </ac:spMkLst>
        </pc:spChg>
        <pc:spChg chg="del">
          <ac:chgData name="Ruadhan O Nidh" userId="5b8813d2-d6a8-4d01-a83a-be1fcb10a6a3" providerId="ADAL" clId="{E13ADED4-2497-41BB-9B29-271D4AB2BEA0}" dt="2024-06-20T07:07:53.203" v="645" actId="700"/>
          <ac:spMkLst>
            <pc:docMk/>
            <pc:sldMk cId="884520104" sldId="1012"/>
            <ac:spMk id="9" creationId="{714F5C51-9050-0D0C-E920-575FCFABD7C2}"/>
          </ac:spMkLst>
        </pc:spChg>
        <pc:spChg chg="del">
          <ac:chgData name="Ruadhan O Nidh" userId="5b8813d2-d6a8-4d01-a83a-be1fcb10a6a3" providerId="ADAL" clId="{E13ADED4-2497-41BB-9B29-271D4AB2BEA0}" dt="2024-06-20T07:07:53.203" v="645" actId="700"/>
          <ac:spMkLst>
            <pc:docMk/>
            <pc:sldMk cId="884520104" sldId="1012"/>
            <ac:spMk id="10" creationId="{A90363E5-BF26-F25C-1E64-656B62BF1BCD}"/>
          </ac:spMkLst>
        </pc:spChg>
        <pc:spChg chg="del">
          <ac:chgData name="Ruadhan O Nidh" userId="5b8813d2-d6a8-4d01-a83a-be1fcb10a6a3" providerId="ADAL" clId="{E13ADED4-2497-41BB-9B29-271D4AB2BEA0}" dt="2024-06-20T07:07:53.203" v="645" actId="700"/>
          <ac:spMkLst>
            <pc:docMk/>
            <pc:sldMk cId="884520104" sldId="1012"/>
            <ac:spMk id="11" creationId="{0C2B273A-D630-50D5-F756-E5BFD9343C9D}"/>
          </ac:spMkLst>
        </pc:spChg>
        <pc:spChg chg="del">
          <ac:chgData name="Ruadhan O Nidh" userId="5b8813d2-d6a8-4d01-a83a-be1fcb10a6a3" providerId="ADAL" clId="{E13ADED4-2497-41BB-9B29-271D4AB2BEA0}" dt="2024-06-20T07:07:53.203" v="645" actId="700"/>
          <ac:spMkLst>
            <pc:docMk/>
            <pc:sldMk cId="884520104" sldId="1012"/>
            <ac:spMk id="12" creationId="{9AA48123-7289-D92A-384E-32A9CE490CA5}"/>
          </ac:spMkLst>
        </pc:spChg>
        <pc:spChg chg="del">
          <ac:chgData name="Ruadhan O Nidh" userId="5b8813d2-d6a8-4d01-a83a-be1fcb10a6a3" providerId="ADAL" clId="{E13ADED4-2497-41BB-9B29-271D4AB2BEA0}" dt="2024-06-20T07:07:53.203" v="645" actId="700"/>
          <ac:spMkLst>
            <pc:docMk/>
            <pc:sldMk cId="884520104" sldId="1012"/>
            <ac:spMk id="13" creationId="{E743D0C1-4D9F-A9B6-CA02-F77DE9CE42A5}"/>
          </ac:spMkLst>
        </pc:spChg>
        <pc:spChg chg="del">
          <ac:chgData name="Ruadhan O Nidh" userId="5b8813d2-d6a8-4d01-a83a-be1fcb10a6a3" providerId="ADAL" clId="{E13ADED4-2497-41BB-9B29-271D4AB2BEA0}" dt="2024-06-20T07:07:53.203" v="645" actId="700"/>
          <ac:spMkLst>
            <pc:docMk/>
            <pc:sldMk cId="884520104" sldId="1012"/>
            <ac:spMk id="14" creationId="{308BC570-395A-313C-1ED9-B9278AFE8570}"/>
          </ac:spMkLst>
        </pc:spChg>
        <pc:spChg chg="del">
          <ac:chgData name="Ruadhan O Nidh" userId="5b8813d2-d6a8-4d01-a83a-be1fcb10a6a3" providerId="ADAL" clId="{E13ADED4-2497-41BB-9B29-271D4AB2BEA0}" dt="2024-06-20T07:07:53.203" v="645" actId="700"/>
          <ac:spMkLst>
            <pc:docMk/>
            <pc:sldMk cId="884520104" sldId="1012"/>
            <ac:spMk id="15" creationId="{E4E326BC-4B36-6FEA-8FAD-AE2D6DC0215B}"/>
          </ac:spMkLst>
        </pc:spChg>
        <pc:spChg chg="del">
          <ac:chgData name="Ruadhan O Nidh" userId="5b8813d2-d6a8-4d01-a83a-be1fcb10a6a3" providerId="ADAL" clId="{E13ADED4-2497-41BB-9B29-271D4AB2BEA0}" dt="2024-06-20T07:07:53.203" v="645" actId="700"/>
          <ac:spMkLst>
            <pc:docMk/>
            <pc:sldMk cId="884520104" sldId="1012"/>
            <ac:spMk id="16" creationId="{5A78FF31-506C-9611-BF95-94E92AA5E936}"/>
          </ac:spMkLst>
        </pc:spChg>
        <pc:spChg chg="del">
          <ac:chgData name="Ruadhan O Nidh" userId="5b8813d2-d6a8-4d01-a83a-be1fcb10a6a3" providerId="ADAL" clId="{E13ADED4-2497-41BB-9B29-271D4AB2BEA0}" dt="2024-06-20T07:07:53.203" v="645" actId="700"/>
          <ac:spMkLst>
            <pc:docMk/>
            <pc:sldMk cId="884520104" sldId="1012"/>
            <ac:spMk id="17" creationId="{3E2CBB46-69BD-72F1-3863-C7FB133F9EF1}"/>
          </ac:spMkLst>
        </pc:spChg>
        <pc:spChg chg="del">
          <ac:chgData name="Ruadhan O Nidh" userId="5b8813d2-d6a8-4d01-a83a-be1fcb10a6a3" providerId="ADAL" clId="{E13ADED4-2497-41BB-9B29-271D4AB2BEA0}" dt="2024-06-20T07:07:53.203" v="645" actId="700"/>
          <ac:spMkLst>
            <pc:docMk/>
            <pc:sldMk cId="884520104" sldId="1012"/>
            <ac:spMk id="18" creationId="{B86D1FE3-EEBF-63C3-A8E6-FADBD7C5384B}"/>
          </ac:spMkLst>
        </pc:spChg>
        <pc:spChg chg="add mod ord">
          <ac:chgData name="Ruadhan O Nidh" userId="5b8813d2-d6a8-4d01-a83a-be1fcb10a6a3" providerId="ADAL" clId="{E13ADED4-2497-41BB-9B29-271D4AB2BEA0}" dt="2024-06-20T07:08:13.373" v="663" actId="20577"/>
          <ac:spMkLst>
            <pc:docMk/>
            <pc:sldMk cId="884520104" sldId="1012"/>
            <ac:spMk id="19" creationId="{095A6A69-378A-CAF5-76DB-D6A01C6C5E28}"/>
          </ac:spMkLst>
        </pc:spChg>
        <pc:spChg chg="add del mod ord">
          <ac:chgData name="Ruadhan O Nidh" userId="5b8813d2-d6a8-4d01-a83a-be1fcb10a6a3" providerId="ADAL" clId="{E13ADED4-2497-41BB-9B29-271D4AB2BEA0}" dt="2024-06-20T07:19:41.711" v="800" actId="931"/>
          <ac:spMkLst>
            <pc:docMk/>
            <pc:sldMk cId="884520104" sldId="1012"/>
            <ac:spMk id="20" creationId="{DA69BF00-3F43-B87B-F398-D3507400B282}"/>
          </ac:spMkLst>
        </pc:spChg>
        <pc:spChg chg="add mod ord">
          <ac:chgData name="Ruadhan O Nidh" userId="5b8813d2-d6a8-4d01-a83a-be1fcb10a6a3" providerId="ADAL" clId="{E13ADED4-2497-41BB-9B29-271D4AB2BEA0}" dt="2024-06-28T07:17:08.466" v="3666" actId="20577"/>
          <ac:spMkLst>
            <pc:docMk/>
            <pc:sldMk cId="884520104" sldId="1012"/>
            <ac:spMk id="21" creationId="{7C065D38-E766-4249-A592-520FE0EA6492}"/>
          </ac:spMkLst>
        </pc:spChg>
        <pc:spChg chg="add del">
          <ac:chgData name="Ruadhan O Nidh" userId="5b8813d2-d6a8-4d01-a83a-be1fcb10a6a3" providerId="ADAL" clId="{E13ADED4-2497-41BB-9B29-271D4AB2BEA0}" dt="2024-06-20T07:21:17.790" v="805" actId="22"/>
          <ac:spMkLst>
            <pc:docMk/>
            <pc:sldMk cId="884520104" sldId="1012"/>
            <ac:spMk id="31" creationId="{C3477941-20C5-83BB-44B4-12C977AB797C}"/>
          </ac:spMkLst>
        </pc:spChg>
        <pc:spChg chg="add">
          <ac:chgData name="Ruadhan O Nidh" userId="5b8813d2-d6a8-4d01-a83a-be1fcb10a6a3" providerId="ADAL" clId="{E13ADED4-2497-41BB-9B29-271D4AB2BEA0}" dt="2024-06-20T07:23:56.045" v="853"/>
          <ac:spMkLst>
            <pc:docMk/>
            <pc:sldMk cId="884520104" sldId="1012"/>
            <ac:spMk id="32" creationId="{BB331756-8797-994C-1A87-342577F25671}"/>
          </ac:spMkLst>
        </pc:spChg>
        <pc:picChg chg="add mod">
          <ac:chgData name="Ruadhan O Nidh" userId="5b8813d2-d6a8-4d01-a83a-be1fcb10a6a3" providerId="ADAL" clId="{E13ADED4-2497-41BB-9B29-271D4AB2BEA0}" dt="2024-06-20T07:18:43.931" v="789" actId="931"/>
          <ac:picMkLst>
            <pc:docMk/>
            <pc:sldMk cId="884520104" sldId="1012"/>
            <ac:picMk id="23" creationId="{07152A88-72D0-63B5-F0C9-717F41EAD98C}"/>
          </ac:picMkLst>
        </pc:picChg>
        <pc:picChg chg="add mod">
          <ac:chgData name="Ruadhan O Nidh" userId="5b8813d2-d6a8-4d01-a83a-be1fcb10a6a3" providerId="ADAL" clId="{E13ADED4-2497-41BB-9B29-271D4AB2BEA0}" dt="2024-06-20T07:18:58.121" v="794" actId="931"/>
          <ac:picMkLst>
            <pc:docMk/>
            <pc:sldMk cId="884520104" sldId="1012"/>
            <ac:picMk id="25" creationId="{5434A64C-0428-8D8C-5AC8-B40BF2B92DEE}"/>
          </ac:picMkLst>
        </pc:picChg>
        <pc:picChg chg="add mod">
          <ac:chgData name="Ruadhan O Nidh" userId="5b8813d2-d6a8-4d01-a83a-be1fcb10a6a3" providerId="ADAL" clId="{E13ADED4-2497-41BB-9B29-271D4AB2BEA0}" dt="2024-06-20T07:19:17.590" v="799" actId="931"/>
          <ac:picMkLst>
            <pc:docMk/>
            <pc:sldMk cId="884520104" sldId="1012"/>
            <ac:picMk id="27" creationId="{1AEF7F1E-B9CB-D898-8359-52BAFD4C120E}"/>
          </ac:picMkLst>
        </pc:picChg>
        <pc:picChg chg="add mod">
          <ac:chgData name="Ruadhan O Nidh" userId="5b8813d2-d6a8-4d01-a83a-be1fcb10a6a3" providerId="ADAL" clId="{E13ADED4-2497-41BB-9B29-271D4AB2BEA0}" dt="2024-06-20T07:19:44.223" v="802" actId="962"/>
          <ac:picMkLst>
            <pc:docMk/>
            <pc:sldMk cId="884520104" sldId="1012"/>
            <ac:picMk id="29" creationId="{EBE50370-B034-44EB-4575-8629B43B4042}"/>
          </ac:picMkLst>
        </pc:picChg>
      </pc:sldChg>
      <pc:sldChg chg="addSp delSp modSp new del mod modClrScheme chgLayout modNotesTx">
        <pc:chgData name="Ruadhan O Nidh" userId="5b8813d2-d6a8-4d01-a83a-be1fcb10a6a3" providerId="ADAL" clId="{E13ADED4-2497-41BB-9B29-271D4AB2BEA0}" dt="2024-06-21T11:02:07.405" v="2858" actId="2696"/>
        <pc:sldMkLst>
          <pc:docMk/>
          <pc:sldMk cId="392167954" sldId="1013"/>
        </pc:sldMkLst>
        <pc:spChg chg="mod ord">
          <ac:chgData name="Ruadhan O Nidh" userId="5b8813d2-d6a8-4d01-a83a-be1fcb10a6a3" providerId="ADAL" clId="{E13ADED4-2497-41BB-9B29-271D4AB2BEA0}" dt="2024-06-20T12:24:07.414" v="2698" actId="6549"/>
          <ac:spMkLst>
            <pc:docMk/>
            <pc:sldMk cId="392167954" sldId="1013"/>
            <ac:spMk id="2" creationId="{556F9CB5-E726-95A5-C140-8902CC84FB53}"/>
          </ac:spMkLst>
        </pc:spChg>
        <pc:spChg chg="del mod ord">
          <ac:chgData name="Ruadhan O Nidh" userId="5b8813d2-d6a8-4d01-a83a-be1fcb10a6a3" providerId="ADAL" clId="{E13ADED4-2497-41BB-9B29-271D4AB2BEA0}" dt="2024-06-20T07:20:09.671" v="803" actId="700"/>
          <ac:spMkLst>
            <pc:docMk/>
            <pc:sldMk cId="392167954" sldId="1013"/>
            <ac:spMk id="3" creationId="{CE0566F8-CF72-68F6-4A19-9C3ACC5CEBF1}"/>
          </ac:spMkLst>
        </pc:spChg>
        <pc:spChg chg="del">
          <ac:chgData name="Ruadhan O Nidh" userId="5b8813d2-d6a8-4d01-a83a-be1fcb10a6a3" providerId="ADAL" clId="{E13ADED4-2497-41BB-9B29-271D4AB2BEA0}" dt="2024-06-20T07:20:09.671" v="803" actId="700"/>
          <ac:spMkLst>
            <pc:docMk/>
            <pc:sldMk cId="392167954" sldId="1013"/>
            <ac:spMk id="4" creationId="{353060D7-89B1-2CB2-B02F-B959205FF75E}"/>
          </ac:spMkLst>
        </pc:spChg>
        <pc:spChg chg="add del mod ord">
          <ac:chgData name="Ruadhan O Nidh" userId="5b8813d2-d6a8-4d01-a83a-be1fcb10a6a3" providerId="ADAL" clId="{E13ADED4-2497-41BB-9B29-271D4AB2BEA0}" dt="2024-06-20T07:52:09.348" v="970" actId="478"/>
          <ac:spMkLst>
            <pc:docMk/>
            <pc:sldMk cId="392167954" sldId="1013"/>
            <ac:spMk id="5" creationId="{3F7B229F-B405-77AC-CB21-A56A8A594475}"/>
          </ac:spMkLst>
        </pc:spChg>
        <pc:spChg chg="add mod ord">
          <ac:chgData name="Ruadhan O Nidh" userId="5b8813d2-d6a8-4d01-a83a-be1fcb10a6a3" providerId="ADAL" clId="{E13ADED4-2497-41BB-9B29-271D4AB2BEA0}" dt="2024-06-20T10:26:27.069" v="2034" actId="1036"/>
          <ac:spMkLst>
            <pc:docMk/>
            <pc:sldMk cId="392167954" sldId="1013"/>
            <ac:spMk id="6" creationId="{8B5A14A9-D244-87FD-2BAE-886BA377CC43}"/>
          </ac:spMkLst>
        </pc:spChg>
        <pc:spChg chg="add del mod">
          <ac:chgData name="Ruadhan O Nidh" userId="5b8813d2-d6a8-4d01-a83a-be1fcb10a6a3" providerId="ADAL" clId="{E13ADED4-2497-41BB-9B29-271D4AB2BEA0}" dt="2024-06-20T07:52:11.540" v="971" actId="478"/>
          <ac:spMkLst>
            <pc:docMk/>
            <pc:sldMk cId="392167954" sldId="1013"/>
            <ac:spMk id="8" creationId="{E0377641-C2BB-E04F-31C2-EF0CB6A1A248}"/>
          </ac:spMkLst>
        </pc:spChg>
        <pc:spChg chg="add mod">
          <ac:chgData name="Ruadhan O Nidh" userId="5b8813d2-d6a8-4d01-a83a-be1fcb10a6a3" providerId="ADAL" clId="{E13ADED4-2497-41BB-9B29-271D4AB2BEA0}" dt="2024-06-20T10:26:27.069" v="2034" actId="1036"/>
          <ac:spMkLst>
            <pc:docMk/>
            <pc:sldMk cId="392167954" sldId="1013"/>
            <ac:spMk id="9" creationId="{EE203A6B-BCE2-7979-C83B-80E8939803D5}"/>
          </ac:spMkLst>
        </pc:spChg>
        <pc:spChg chg="add mod">
          <ac:chgData name="Ruadhan O Nidh" userId="5b8813d2-d6a8-4d01-a83a-be1fcb10a6a3" providerId="ADAL" clId="{E13ADED4-2497-41BB-9B29-271D4AB2BEA0}" dt="2024-06-20T10:26:27.069" v="2034" actId="1036"/>
          <ac:spMkLst>
            <pc:docMk/>
            <pc:sldMk cId="392167954" sldId="1013"/>
            <ac:spMk id="10" creationId="{DF6B6572-7D18-799C-3603-02E7A840FE3C}"/>
          </ac:spMkLst>
        </pc:spChg>
        <pc:spChg chg="add">
          <ac:chgData name="Ruadhan O Nidh" userId="5b8813d2-d6a8-4d01-a83a-be1fcb10a6a3" providerId="ADAL" clId="{E13ADED4-2497-41BB-9B29-271D4AB2BEA0}" dt="2024-06-20T07:54:58.967" v="1043"/>
          <ac:spMkLst>
            <pc:docMk/>
            <pc:sldMk cId="392167954" sldId="1013"/>
            <ac:spMk id="11" creationId="{6DCB8415-7FA9-249B-AF15-30A4282D02DE}"/>
          </ac:spMkLst>
        </pc:spChg>
        <pc:spChg chg="add mod">
          <ac:chgData name="Ruadhan O Nidh" userId="5b8813d2-d6a8-4d01-a83a-be1fcb10a6a3" providerId="ADAL" clId="{E13ADED4-2497-41BB-9B29-271D4AB2BEA0}" dt="2024-06-20T10:27:39.321" v="2060" actId="20577"/>
          <ac:spMkLst>
            <pc:docMk/>
            <pc:sldMk cId="392167954" sldId="1013"/>
            <ac:spMk id="12" creationId="{BB898BB7-C5A0-08BD-4A61-128ECC29E036}"/>
          </ac:spMkLst>
        </pc:spChg>
      </pc:sldChg>
      <pc:sldChg chg="addSp delSp modSp new mod ord modNotesTx">
        <pc:chgData name="Ruadhan O Nidh" userId="5b8813d2-d6a8-4d01-a83a-be1fcb10a6a3" providerId="ADAL" clId="{E13ADED4-2497-41BB-9B29-271D4AB2BEA0}" dt="2024-06-28T11:23:55.714" v="3725"/>
        <pc:sldMkLst>
          <pc:docMk/>
          <pc:sldMk cId="4216269446" sldId="1014"/>
        </pc:sldMkLst>
        <pc:spChg chg="mod">
          <ac:chgData name="Ruadhan O Nidh" userId="5b8813d2-d6a8-4d01-a83a-be1fcb10a6a3" providerId="ADAL" clId="{E13ADED4-2497-41BB-9B29-271D4AB2BEA0}" dt="2024-06-20T07:08:38.613" v="716" actId="20577"/>
          <ac:spMkLst>
            <pc:docMk/>
            <pc:sldMk cId="4216269446" sldId="1014"/>
            <ac:spMk id="2" creationId="{6C77A1BA-666E-044B-A154-4D3B211A9EB8}"/>
          </ac:spMkLst>
        </pc:spChg>
        <pc:spChg chg="mod">
          <ac:chgData name="Ruadhan O Nidh" userId="5b8813d2-d6a8-4d01-a83a-be1fcb10a6a3" providerId="ADAL" clId="{E13ADED4-2497-41BB-9B29-271D4AB2BEA0}" dt="2024-06-21T07:57:45.282" v="2837" actId="6549"/>
          <ac:spMkLst>
            <pc:docMk/>
            <pc:sldMk cId="4216269446" sldId="1014"/>
            <ac:spMk id="3" creationId="{A69CFD55-5B1B-3D8B-9C95-EDAF396DEF91}"/>
          </ac:spMkLst>
        </pc:spChg>
        <pc:spChg chg="add del">
          <ac:chgData name="Ruadhan O Nidh" userId="5b8813d2-d6a8-4d01-a83a-be1fcb10a6a3" providerId="ADAL" clId="{E13ADED4-2497-41BB-9B29-271D4AB2BEA0}" dt="2024-06-20T07:13:59.202" v="783" actId="931"/>
          <ac:spMkLst>
            <pc:docMk/>
            <pc:sldMk cId="4216269446" sldId="1014"/>
            <ac:spMk id="4" creationId="{3A6D48B4-678A-19FE-2512-EF81A257CBF2}"/>
          </ac:spMkLst>
        </pc:spChg>
        <pc:picChg chg="add mod">
          <ac:chgData name="Ruadhan O Nidh" userId="5b8813d2-d6a8-4d01-a83a-be1fcb10a6a3" providerId="ADAL" clId="{E13ADED4-2497-41BB-9B29-271D4AB2BEA0}" dt="2024-06-20T07:12:23.511" v="782" actId="931"/>
          <ac:picMkLst>
            <pc:docMk/>
            <pc:sldMk cId="4216269446" sldId="1014"/>
            <ac:picMk id="6" creationId="{6B7BC5F1-D236-3C67-7340-E4A8E089964D}"/>
          </ac:picMkLst>
        </pc:picChg>
        <pc:picChg chg="add mod">
          <ac:chgData name="Ruadhan O Nidh" userId="5b8813d2-d6a8-4d01-a83a-be1fcb10a6a3" providerId="ADAL" clId="{E13ADED4-2497-41BB-9B29-271D4AB2BEA0}" dt="2024-06-20T07:14:01.983" v="784" actId="27614"/>
          <ac:picMkLst>
            <pc:docMk/>
            <pc:sldMk cId="4216269446" sldId="1014"/>
            <ac:picMk id="8" creationId="{1BCF729F-52CF-2808-96E6-EC48B0F5BF41}"/>
          </ac:picMkLst>
        </pc:picChg>
      </pc:sldChg>
      <pc:sldChg chg="addSp delSp modSp new del mod modClrScheme chgLayout">
        <pc:chgData name="Ruadhan O Nidh" userId="5b8813d2-d6a8-4d01-a83a-be1fcb10a6a3" providerId="ADAL" clId="{E13ADED4-2497-41BB-9B29-271D4AB2BEA0}" dt="2024-06-20T08:40:49.248" v="1650" actId="47"/>
        <pc:sldMkLst>
          <pc:docMk/>
          <pc:sldMk cId="305153460" sldId="1015"/>
        </pc:sldMkLst>
        <pc:spChg chg="del mod ord">
          <ac:chgData name="Ruadhan O Nidh" userId="5b8813d2-d6a8-4d01-a83a-be1fcb10a6a3" providerId="ADAL" clId="{E13ADED4-2497-41BB-9B29-271D4AB2BEA0}" dt="2024-06-20T08:39:31.327" v="1632" actId="700"/>
          <ac:spMkLst>
            <pc:docMk/>
            <pc:sldMk cId="305153460" sldId="1015"/>
            <ac:spMk id="2" creationId="{E8593B9D-B398-DDBE-3F75-CC494472DAC3}"/>
          </ac:spMkLst>
        </pc:spChg>
        <pc:spChg chg="del">
          <ac:chgData name="Ruadhan O Nidh" userId="5b8813d2-d6a8-4d01-a83a-be1fcb10a6a3" providerId="ADAL" clId="{E13ADED4-2497-41BB-9B29-271D4AB2BEA0}" dt="2024-06-20T08:39:31.327" v="1632" actId="700"/>
          <ac:spMkLst>
            <pc:docMk/>
            <pc:sldMk cId="305153460" sldId="1015"/>
            <ac:spMk id="3" creationId="{A773B0E7-6C32-4260-1D50-4A2584725471}"/>
          </ac:spMkLst>
        </pc:spChg>
        <pc:spChg chg="del">
          <ac:chgData name="Ruadhan O Nidh" userId="5b8813d2-d6a8-4d01-a83a-be1fcb10a6a3" providerId="ADAL" clId="{E13ADED4-2497-41BB-9B29-271D4AB2BEA0}" dt="2024-06-20T08:39:31.327" v="1632" actId="700"/>
          <ac:spMkLst>
            <pc:docMk/>
            <pc:sldMk cId="305153460" sldId="1015"/>
            <ac:spMk id="4" creationId="{3CC7074E-0569-D26F-FD61-4F8C9A022731}"/>
          </ac:spMkLst>
        </pc:spChg>
        <pc:spChg chg="del">
          <ac:chgData name="Ruadhan O Nidh" userId="5b8813d2-d6a8-4d01-a83a-be1fcb10a6a3" providerId="ADAL" clId="{E13ADED4-2497-41BB-9B29-271D4AB2BEA0}" dt="2024-06-20T08:39:31.327" v="1632" actId="700"/>
          <ac:spMkLst>
            <pc:docMk/>
            <pc:sldMk cId="305153460" sldId="1015"/>
            <ac:spMk id="5" creationId="{17280E21-F103-8A88-AB24-5644E5052BB2}"/>
          </ac:spMkLst>
        </pc:spChg>
        <pc:spChg chg="del">
          <ac:chgData name="Ruadhan O Nidh" userId="5b8813d2-d6a8-4d01-a83a-be1fcb10a6a3" providerId="ADAL" clId="{E13ADED4-2497-41BB-9B29-271D4AB2BEA0}" dt="2024-06-20T08:39:31.327" v="1632" actId="700"/>
          <ac:spMkLst>
            <pc:docMk/>
            <pc:sldMk cId="305153460" sldId="1015"/>
            <ac:spMk id="6" creationId="{873EF8EF-91FE-3C21-F1CB-5762208FD004}"/>
          </ac:spMkLst>
        </pc:spChg>
        <pc:spChg chg="del">
          <ac:chgData name="Ruadhan O Nidh" userId="5b8813d2-d6a8-4d01-a83a-be1fcb10a6a3" providerId="ADAL" clId="{E13ADED4-2497-41BB-9B29-271D4AB2BEA0}" dt="2024-06-20T08:39:31.327" v="1632" actId="700"/>
          <ac:spMkLst>
            <pc:docMk/>
            <pc:sldMk cId="305153460" sldId="1015"/>
            <ac:spMk id="7" creationId="{543E10D9-54A3-79D5-5C43-FA95F578F5C7}"/>
          </ac:spMkLst>
        </pc:spChg>
        <pc:spChg chg="del">
          <ac:chgData name="Ruadhan O Nidh" userId="5b8813d2-d6a8-4d01-a83a-be1fcb10a6a3" providerId="ADAL" clId="{E13ADED4-2497-41BB-9B29-271D4AB2BEA0}" dt="2024-06-20T08:39:31.327" v="1632" actId="700"/>
          <ac:spMkLst>
            <pc:docMk/>
            <pc:sldMk cId="305153460" sldId="1015"/>
            <ac:spMk id="8" creationId="{BF4E14B6-0EA3-D542-C6CA-FE91D1A6E185}"/>
          </ac:spMkLst>
        </pc:spChg>
        <pc:spChg chg="del">
          <ac:chgData name="Ruadhan O Nidh" userId="5b8813d2-d6a8-4d01-a83a-be1fcb10a6a3" providerId="ADAL" clId="{E13ADED4-2497-41BB-9B29-271D4AB2BEA0}" dt="2024-06-20T08:39:31.327" v="1632" actId="700"/>
          <ac:spMkLst>
            <pc:docMk/>
            <pc:sldMk cId="305153460" sldId="1015"/>
            <ac:spMk id="9" creationId="{85DB33A7-8DD0-18CE-1C40-C0B186441C43}"/>
          </ac:spMkLst>
        </pc:spChg>
        <pc:spChg chg="del">
          <ac:chgData name="Ruadhan O Nidh" userId="5b8813d2-d6a8-4d01-a83a-be1fcb10a6a3" providerId="ADAL" clId="{E13ADED4-2497-41BB-9B29-271D4AB2BEA0}" dt="2024-06-20T08:39:31.327" v="1632" actId="700"/>
          <ac:spMkLst>
            <pc:docMk/>
            <pc:sldMk cId="305153460" sldId="1015"/>
            <ac:spMk id="10" creationId="{3D1203AB-0D4D-0526-E4D4-E6B6F5825855}"/>
          </ac:spMkLst>
        </pc:spChg>
        <pc:spChg chg="del">
          <ac:chgData name="Ruadhan O Nidh" userId="5b8813d2-d6a8-4d01-a83a-be1fcb10a6a3" providerId="ADAL" clId="{E13ADED4-2497-41BB-9B29-271D4AB2BEA0}" dt="2024-06-20T08:39:31.327" v="1632" actId="700"/>
          <ac:spMkLst>
            <pc:docMk/>
            <pc:sldMk cId="305153460" sldId="1015"/>
            <ac:spMk id="11" creationId="{3C0EC2FB-3243-E9EA-9870-209EC2686C66}"/>
          </ac:spMkLst>
        </pc:spChg>
        <pc:spChg chg="del">
          <ac:chgData name="Ruadhan O Nidh" userId="5b8813d2-d6a8-4d01-a83a-be1fcb10a6a3" providerId="ADAL" clId="{E13ADED4-2497-41BB-9B29-271D4AB2BEA0}" dt="2024-06-20T08:39:31.327" v="1632" actId="700"/>
          <ac:spMkLst>
            <pc:docMk/>
            <pc:sldMk cId="305153460" sldId="1015"/>
            <ac:spMk id="12" creationId="{B23926C8-ECE1-5ED9-3B98-49EB51398EE0}"/>
          </ac:spMkLst>
        </pc:spChg>
        <pc:spChg chg="del">
          <ac:chgData name="Ruadhan O Nidh" userId="5b8813d2-d6a8-4d01-a83a-be1fcb10a6a3" providerId="ADAL" clId="{E13ADED4-2497-41BB-9B29-271D4AB2BEA0}" dt="2024-06-20T08:39:31.327" v="1632" actId="700"/>
          <ac:spMkLst>
            <pc:docMk/>
            <pc:sldMk cId="305153460" sldId="1015"/>
            <ac:spMk id="13" creationId="{4C64ADED-9B3E-A288-454C-1DD14E68CDA3}"/>
          </ac:spMkLst>
        </pc:spChg>
        <pc:spChg chg="del">
          <ac:chgData name="Ruadhan O Nidh" userId="5b8813d2-d6a8-4d01-a83a-be1fcb10a6a3" providerId="ADAL" clId="{E13ADED4-2497-41BB-9B29-271D4AB2BEA0}" dt="2024-06-20T08:39:31.327" v="1632" actId="700"/>
          <ac:spMkLst>
            <pc:docMk/>
            <pc:sldMk cId="305153460" sldId="1015"/>
            <ac:spMk id="14" creationId="{D3BAC2E2-DAA1-ED17-FC34-551FACA7AD27}"/>
          </ac:spMkLst>
        </pc:spChg>
        <pc:spChg chg="del">
          <ac:chgData name="Ruadhan O Nidh" userId="5b8813d2-d6a8-4d01-a83a-be1fcb10a6a3" providerId="ADAL" clId="{E13ADED4-2497-41BB-9B29-271D4AB2BEA0}" dt="2024-06-20T08:39:31.327" v="1632" actId="700"/>
          <ac:spMkLst>
            <pc:docMk/>
            <pc:sldMk cId="305153460" sldId="1015"/>
            <ac:spMk id="15" creationId="{672F51AB-EBD0-DAC9-0C36-88268B97F262}"/>
          </ac:spMkLst>
        </pc:spChg>
        <pc:spChg chg="del">
          <ac:chgData name="Ruadhan O Nidh" userId="5b8813d2-d6a8-4d01-a83a-be1fcb10a6a3" providerId="ADAL" clId="{E13ADED4-2497-41BB-9B29-271D4AB2BEA0}" dt="2024-06-20T08:39:31.327" v="1632" actId="700"/>
          <ac:spMkLst>
            <pc:docMk/>
            <pc:sldMk cId="305153460" sldId="1015"/>
            <ac:spMk id="16" creationId="{B73F8D7C-8487-BDC3-6B85-4A036DA4F0A3}"/>
          </ac:spMkLst>
        </pc:spChg>
        <pc:spChg chg="del">
          <ac:chgData name="Ruadhan O Nidh" userId="5b8813d2-d6a8-4d01-a83a-be1fcb10a6a3" providerId="ADAL" clId="{E13ADED4-2497-41BB-9B29-271D4AB2BEA0}" dt="2024-06-20T08:39:31.327" v="1632" actId="700"/>
          <ac:spMkLst>
            <pc:docMk/>
            <pc:sldMk cId="305153460" sldId="1015"/>
            <ac:spMk id="17" creationId="{A455F254-5AA9-B9FB-432C-FF5E5CB3C66E}"/>
          </ac:spMkLst>
        </pc:spChg>
        <pc:spChg chg="del">
          <ac:chgData name="Ruadhan O Nidh" userId="5b8813d2-d6a8-4d01-a83a-be1fcb10a6a3" providerId="ADAL" clId="{E13ADED4-2497-41BB-9B29-271D4AB2BEA0}" dt="2024-06-20T08:39:31.327" v="1632" actId="700"/>
          <ac:spMkLst>
            <pc:docMk/>
            <pc:sldMk cId="305153460" sldId="1015"/>
            <ac:spMk id="18" creationId="{B630FCC6-FFD5-D312-4F1B-FCB96DA65EAA}"/>
          </ac:spMkLst>
        </pc:spChg>
        <pc:spChg chg="add mod ord">
          <ac:chgData name="Ruadhan O Nidh" userId="5b8813d2-d6a8-4d01-a83a-be1fcb10a6a3" providerId="ADAL" clId="{E13ADED4-2497-41BB-9B29-271D4AB2BEA0}" dt="2024-06-20T08:39:53.988" v="1649" actId="20577"/>
          <ac:spMkLst>
            <pc:docMk/>
            <pc:sldMk cId="305153460" sldId="1015"/>
            <ac:spMk id="19" creationId="{22798F03-0004-92B0-6C89-0D0CAC22452A}"/>
          </ac:spMkLst>
        </pc:spChg>
      </pc:sldChg>
      <pc:sldChg chg="addSp delSp modSp new del mod modClrScheme chgLayout">
        <pc:chgData name="Ruadhan O Nidh" userId="5b8813d2-d6a8-4d01-a83a-be1fcb10a6a3" providerId="ADAL" clId="{E13ADED4-2497-41BB-9B29-271D4AB2BEA0}" dt="2024-06-20T08:41:19.838" v="1655" actId="47"/>
        <pc:sldMkLst>
          <pc:docMk/>
          <pc:sldMk cId="1619588445" sldId="1015"/>
        </pc:sldMkLst>
        <pc:spChg chg="del mod ord">
          <ac:chgData name="Ruadhan O Nidh" userId="5b8813d2-d6a8-4d01-a83a-be1fcb10a6a3" providerId="ADAL" clId="{E13ADED4-2497-41BB-9B29-271D4AB2BEA0}" dt="2024-06-20T08:40:59.737" v="1653" actId="700"/>
          <ac:spMkLst>
            <pc:docMk/>
            <pc:sldMk cId="1619588445" sldId="1015"/>
            <ac:spMk id="2" creationId="{B92C5292-4511-F832-2191-6FC0CAB71AE2}"/>
          </ac:spMkLst>
        </pc:spChg>
        <pc:spChg chg="del">
          <ac:chgData name="Ruadhan O Nidh" userId="5b8813d2-d6a8-4d01-a83a-be1fcb10a6a3" providerId="ADAL" clId="{E13ADED4-2497-41BB-9B29-271D4AB2BEA0}" dt="2024-06-20T08:40:59.737" v="1653" actId="700"/>
          <ac:spMkLst>
            <pc:docMk/>
            <pc:sldMk cId="1619588445" sldId="1015"/>
            <ac:spMk id="3" creationId="{F4FA7246-7FED-E699-2A65-1F0F2A453968}"/>
          </ac:spMkLst>
        </pc:spChg>
        <pc:spChg chg="del">
          <ac:chgData name="Ruadhan O Nidh" userId="5b8813d2-d6a8-4d01-a83a-be1fcb10a6a3" providerId="ADAL" clId="{E13ADED4-2497-41BB-9B29-271D4AB2BEA0}" dt="2024-06-20T08:40:59.737" v="1653" actId="700"/>
          <ac:spMkLst>
            <pc:docMk/>
            <pc:sldMk cId="1619588445" sldId="1015"/>
            <ac:spMk id="4" creationId="{2066A3A3-050A-61F6-87FE-B4E9ED9A8A5E}"/>
          </ac:spMkLst>
        </pc:spChg>
        <pc:spChg chg="del">
          <ac:chgData name="Ruadhan O Nidh" userId="5b8813d2-d6a8-4d01-a83a-be1fcb10a6a3" providerId="ADAL" clId="{E13ADED4-2497-41BB-9B29-271D4AB2BEA0}" dt="2024-06-20T08:40:59.737" v="1653" actId="700"/>
          <ac:spMkLst>
            <pc:docMk/>
            <pc:sldMk cId="1619588445" sldId="1015"/>
            <ac:spMk id="5" creationId="{82EE2DDB-D332-CDBF-3A4C-062E2F0FF8E8}"/>
          </ac:spMkLst>
        </pc:spChg>
        <pc:spChg chg="del">
          <ac:chgData name="Ruadhan O Nidh" userId="5b8813d2-d6a8-4d01-a83a-be1fcb10a6a3" providerId="ADAL" clId="{E13ADED4-2497-41BB-9B29-271D4AB2BEA0}" dt="2024-06-20T08:40:59.737" v="1653" actId="700"/>
          <ac:spMkLst>
            <pc:docMk/>
            <pc:sldMk cId="1619588445" sldId="1015"/>
            <ac:spMk id="6" creationId="{2BDFAEF9-D89B-B03E-8208-0B4EC5461376}"/>
          </ac:spMkLst>
        </pc:spChg>
        <pc:spChg chg="del">
          <ac:chgData name="Ruadhan O Nidh" userId="5b8813d2-d6a8-4d01-a83a-be1fcb10a6a3" providerId="ADAL" clId="{E13ADED4-2497-41BB-9B29-271D4AB2BEA0}" dt="2024-06-20T08:40:59.737" v="1653" actId="700"/>
          <ac:spMkLst>
            <pc:docMk/>
            <pc:sldMk cId="1619588445" sldId="1015"/>
            <ac:spMk id="7" creationId="{3D35EB15-D34D-1D68-57EE-E3EAAF63F14A}"/>
          </ac:spMkLst>
        </pc:spChg>
        <pc:spChg chg="del">
          <ac:chgData name="Ruadhan O Nidh" userId="5b8813d2-d6a8-4d01-a83a-be1fcb10a6a3" providerId="ADAL" clId="{E13ADED4-2497-41BB-9B29-271D4AB2BEA0}" dt="2024-06-20T08:40:59.737" v="1653" actId="700"/>
          <ac:spMkLst>
            <pc:docMk/>
            <pc:sldMk cId="1619588445" sldId="1015"/>
            <ac:spMk id="8" creationId="{ED4536E6-3A89-FF8F-D5D7-5E41A95B1B3B}"/>
          </ac:spMkLst>
        </pc:spChg>
        <pc:spChg chg="del">
          <ac:chgData name="Ruadhan O Nidh" userId="5b8813d2-d6a8-4d01-a83a-be1fcb10a6a3" providerId="ADAL" clId="{E13ADED4-2497-41BB-9B29-271D4AB2BEA0}" dt="2024-06-20T08:40:59.737" v="1653" actId="700"/>
          <ac:spMkLst>
            <pc:docMk/>
            <pc:sldMk cId="1619588445" sldId="1015"/>
            <ac:spMk id="9" creationId="{A799185D-AE14-E04B-EC7D-B5E5C94342F5}"/>
          </ac:spMkLst>
        </pc:spChg>
        <pc:spChg chg="del">
          <ac:chgData name="Ruadhan O Nidh" userId="5b8813d2-d6a8-4d01-a83a-be1fcb10a6a3" providerId="ADAL" clId="{E13ADED4-2497-41BB-9B29-271D4AB2BEA0}" dt="2024-06-20T08:40:59.737" v="1653" actId="700"/>
          <ac:spMkLst>
            <pc:docMk/>
            <pc:sldMk cId="1619588445" sldId="1015"/>
            <ac:spMk id="10" creationId="{727662DB-EE36-1754-DA26-E760F5420D48}"/>
          </ac:spMkLst>
        </pc:spChg>
        <pc:spChg chg="del">
          <ac:chgData name="Ruadhan O Nidh" userId="5b8813d2-d6a8-4d01-a83a-be1fcb10a6a3" providerId="ADAL" clId="{E13ADED4-2497-41BB-9B29-271D4AB2BEA0}" dt="2024-06-20T08:40:59.737" v="1653" actId="700"/>
          <ac:spMkLst>
            <pc:docMk/>
            <pc:sldMk cId="1619588445" sldId="1015"/>
            <ac:spMk id="11" creationId="{9E6EB398-AC6F-1079-94A1-3822D9BE442E}"/>
          </ac:spMkLst>
        </pc:spChg>
        <pc:spChg chg="del">
          <ac:chgData name="Ruadhan O Nidh" userId="5b8813d2-d6a8-4d01-a83a-be1fcb10a6a3" providerId="ADAL" clId="{E13ADED4-2497-41BB-9B29-271D4AB2BEA0}" dt="2024-06-20T08:40:59.737" v="1653" actId="700"/>
          <ac:spMkLst>
            <pc:docMk/>
            <pc:sldMk cId="1619588445" sldId="1015"/>
            <ac:spMk id="12" creationId="{11FA0808-8C47-CBB8-C52A-D9C214717483}"/>
          </ac:spMkLst>
        </pc:spChg>
        <pc:spChg chg="del">
          <ac:chgData name="Ruadhan O Nidh" userId="5b8813d2-d6a8-4d01-a83a-be1fcb10a6a3" providerId="ADAL" clId="{E13ADED4-2497-41BB-9B29-271D4AB2BEA0}" dt="2024-06-20T08:40:59.737" v="1653" actId="700"/>
          <ac:spMkLst>
            <pc:docMk/>
            <pc:sldMk cId="1619588445" sldId="1015"/>
            <ac:spMk id="13" creationId="{F0339753-5419-BBEB-9FF7-6C322321DE67}"/>
          </ac:spMkLst>
        </pc:spChg>
        <pc:spChg chg="del">
          <ac:chgData name="Ruadhan O Nidh" userId="5b8813d2-d6a8-4d01-a83a-be1fcb10a6a3" providerId="ADAL" clId="{E13ADED4-2497-41BB-9B29-271D4AB2BEA0}" dt="2024-06-20T08:40:59.737" v="1653" actId="700"/>
          <ac:spMkLst>
            <pc:docMk/>
            <pc:sldMk cId="1619588445" sldId="1015"/>
            <ac:spMk id="14" creationId="{D593AE75-BE10-4E3A-D91E-6B4BC5D773E8}"/>
          </ac:spMkLst>
        </pc:spChg>
        <pc:spChg chg="del">
          <ac:chgData name="Ruadhan O Nidh" userId="5b8813d2-d6a8-4d01-a83a-be1fcb10a6a3" providerId="ADAL" clId="{E13ADED4-2497-41BB-9B29-271D4AB2BEA0}" dt="2024-06-20T08:40:59.737" v="1653" actId="700"/>
          <ac:spMkLst>
            <pc:docMk/>
            <pc:sldMk cId="1619588445" sldId="1015"/>
            <ac:spMk id="15" creationId="{771A1009-DE01-5721-EBFD-A1F4AF9BE491}"/>
          </ac:spMkLst>
        </pc:spChg>
        <pc:spChg chg="del">
          <ac:chgData name="Ruadhan O Nidh" userId="5b8813d2-d6a8-4d01-a83a-be1fcb10a6a3" providerId="ADAL" clId="{E13ADED4-2497-41BB-9B29-271D4AB2BEA0}" dt="2024-06-20T08:40:59.737" v="1653" actId="700"/>
          <ac:spMkLst>
            <pc:docMk/>
            <pc:sldMk cId="1619588445" sldId="1015"/>
            <ac:spMk id="16" creationId="{A66B9D33-574A-C27B-59EA-524142150FCC}"/>
          </ac:spMkLst>
        </pc:spChg>
        <pc:spChg chg="del">
          <ac:chgData name="Ruadhan O Nidh" userId="5b8813d2-d6a8-4d01-a83a-be1fcb10a6a3" providerId="ADAL" clId="{E13ADED4-2497-41BB-9B29-271D4AB2BEA0}" dt="2024-06-20T08:40:59.737" v="1653" actId="700"/>
          <ac:spMkLst>
            <pc:docMk/>
            <pc:sldMk cId="1619588445" sldId="1015"/>
            <ac:spMk id="17" creationId="{6BE50A1A-0CD9-D3F0-2226-E1B3432AFEC4}"/>
          </ac:spMkLst>
        </pc:spChg>
        <pc:spChg chg="del">
          <ac:chgData name="Ruadhan O Nidh" userId="5b8813d2-d6a8-4d01-a83a-be1fcb10a6a3" providerId="ADAL" clId="{E13ADED4-2497-41BB-9B29-271D4AB2BEA0}" dt="2024-06-20T08:40:59.737" v="1653" actId="700"/>
          <ac:spMkLst>
            <pc:docMk/>
            <pc:sldMk cId="1619588445" sldId="1015"/>
            <ac:spMk id="18" creationId="{017BEC88-3BF7-BEBE-707A-76987E88B588}"/>
          </ac:spMkLst>
        </pc:spChg>
        <pc:spChg chg="add del mod ord">
          <ac:chgData name="Ruadhan O Nidh" userId="5b8813d2-d6a8-4d01-a83a-be1fcb10a6a3" providerId="ADAL" clId="{E13ADED4-2497-41BB-9B29-271D4AB2BEA0}" dt="2024-06-20T08:41:07.278" v="1654" actId="700"/>
          <ac:spMkLst>
            <pc:docMk/>
            <pc:sldMk cId="1619588445" sldId="1015"/>
            <ac:spMk id="19" creationId="{ECDCCDCE-789A-EA9A-5008-15B34CE543F5}"/>
          </ac:spMkLst>
        </pc:spChg>
        <pc:spChg chg="add del mod ord">
          <ac:chgData name="Ruadhan O Nidh" userId="5b8813d2-d6a8-4d01-a83a-be1fcb10a6a3" providerId="ADAL" clId="{E13ADED4-2497-41BB-9B29-271D4AB2BEA0}" dt="2024-06-20T08:41:07.278" v="1654" actId="700"/>
          <ac:spMkLst>
            <pc:docMk/>
            <pc:sldMk cId="1619588445" sldId="1015"/>
            <ac:spMk id="20" creationId="{F6F9B3F7-3062-1529-10EE-8771411557A1}"/>
          </ac:spMkLst>
        </pc:spChg>
        <pc:spChg chg="add mod ord">
          <ac:chgData name="Ruadhan O Nidh" userId="5b8813d2-d6a8-4d01-a83a-be1fcb10a6a3" providerId="ADAL" clId="{E13ADED4-2497-41BB-9B29-271D4AB2BEA0}" dt="2024-06-20T08:41:07.278" v="1654" actId="700"/>
          <ac:spMkLst>
            <pc:docMk/>
            <pc:sldMk cId="1619588445" sldId="1015"/>
            <ac:spMk id="21" creationId="{0EA2C425-275B-B11F-2798-2663B28FEAA5}"/>
          </ac:spMkLst>
        </pc:spChg>
        <pc:spChg chg="add mod ord">
          <ac:chgData name="Ruadhan O Nidh" userId="5b8813d2-d6a8-4d01-a83a-be1fcb10a6a3" providerId="ADAL" clId="{E13ADED4-2497-41BB-9B29-271D4AB2BEA0}" dt="2024-06-20T08:41:07.278" v="1654" actId="700"/>
          <ac:spMkLst>
            <pc:docMk/>
            <pc:sldMk cId="1619588445" sldId="1015"/>
            <ac:spMk id="22" creationId="{6DE180DC-4658-F67B-1928-852DB350ECFC}"/>
          </ac:spMkLst>
        </pc:spChg>
        <pc:spChg chg="add mod ord">
          <ac:chgData name="Ruadhan O Nidh" userId="5b8813d2-d6a8-4d01-a83a-be1fcb10a6a3" providerId="ADAL" clId="{E13ADED4-2497-41BB-9B29-271D4AB2BEA0}" dt="2024-06-20T08:41:07.278" v="1654" actId="700"/>
          <ac:spMkLst>
            <pc:docMk/>
            <pc:sldMk cId="1619588445" sldId="1015"/>
            <ac:spMk id="23" creationId="{1451FEAA-DD7C-3D49-3244-7779F9A5E168}"/>
          </ac:spMkLst>
        </pc:spChg>
      </pc:sldChg>
      <pc:sldChg chg="addSp delSp modSp new mod modClrScheme chgLayout">
        <pc:chgData name="Ruadhan O Nidh" userId="5b8813d2-d6a8-4d01-a83a-be1fcb10a6a3" providerId="ADAL" clId="{E13ADED4-2497-41BB-9B29-271D4AB2BEA0}" dt="2024-06-20T12:02:17.422" v="2371" actId="20577"/>
        <pc:sldMkLst>
          <pc:docMk/>
          <pc:sldMk cId="2050964820" sldId="1015"/>
        </pc:sldMkLst>
        <pc:spChg chg="del mod ord">
          <ac:chgData name="Ruadhan O Nidh" userId="5b8813d2-d6a8-4d01-a83a-be1fcb10a6a3" providerId="ADAL" clId="{E13ADED4-2497-41BB-9B29-271D4AB2BEA0}" dt="2024-06-20T08:41:28.327" v="1657" actId="700"/>
          <ac:spMkLst>
            <pc:docMk/>
            <pc:sldMk cId="2050964820" sldId="1015"/>
            <ac:spMk id="2" creationId="{75889EBE-DD63-28F1-B29B-19838108AEB5}"/>
          </ac:spMkLst>
        </pc:spChg>
        <pc:spChg chg="del mod ord">
          <ac:chgData name="Ruadhan O Nidh" userId="5b8813d2-d6a8-4d01-a83a-be1fcb10a6a3" providerId="ADAL" clId="{E13ADED4-2497-41BB-9B29-271D4AB2BEA0}" dt="2024-06-20T08:41:28.327" v="1657" actId="700"/>
          <ac:spMkLst>
            <pc:docMk/>
            <pc:sldMk cId="2050964820" sldId="1015"/>
            <ac:spMk id="3" creationId="{1B1594A2-1BC1-2AF9-AFE0-AA5C522F01B9}"/>
          </ac:spMkLst>
        </pc:spChg>
        <pc:spChg chg="del">
          <ac:chgData name="Ruadhan O Nidh" userId="5b8813d2-d6a8-4d01-a83a-be1fcb10a6a3" providerId="ADAL" clId="{E13ADED4-2497-41BB-9B29-271D4AB2BEA0}" dt="2024-06-20T08:41:28.327" v="1657" actId="700"/>
          <ac:spMkLst>
            <pc:docMk/>
            <pc:sldMk cId="2050964820" sldId="1015"/>
            <ac:spMk id="4" creationId="{B49C8867-A43F-45E9-782D-8F3B8EB99CC7}"/>
          </ac:spMkLst>
        </pc:spChg>
        <pc:spChg chg="del">
          <ac:chgData name="Ruadhan O Nidh" userId="5b8813d2-d6a8-4d01-a83a-be1fcb10a6a3" providerId="ADAL" clId="{E13ADED4-2497-41BB-9B29-271D4AB2BEA0}" dt="2024-06-20T08:41:28.327" v="1657" actId="700"/>
          <ac:spMkLst>
            <pc:docMk/>
            <pc:sldMk cId="2050964820" sldId="1015"/>
            <ac:spMk id="5" creationId="{B021DC09-1B38-17D0-4F07-B0B3D06CA598}"/>
          </ac:spMkLst>
        </pc:spChg>
        <pc:spChg chg="del">
          <ac:chgData name="Ruadhan O Nidh" userId="5b8813d2-d6a8-4d01-a83a-be1fcb10a6a3" providerId="ADAL" clId="{E13ADED4-2497-41BB-9B29-271D4AB2BEA0}" dt="2024-06-20T08:41:28.327" v="1657" actId="700"/>
          <ac:spMkLst>
            <pc:docMk/>
            <pc:sldMk cId="2050964820" sldId="1015"/>
            <ac:spMk id="6" creationId="{2E9A87E8-1519-3FC3-3A8D-6AF2A4161D44}"/>
          </ac:spMkLst>
        </pc:spChg>
        <pc:spChg chg="del">
          <ac:chgData name="Ruadhan O Nidh" userId="5b8813d2-d6a8-4d01-a83a-be1fcb10a6a3" providerId="ADAL" clId="{E13ADED4-2497-41BB-9B29-271D4AB2BEA0}" dt="2024-06-20T08:41:28.327" v="1657" actId="700"/>
          <ac:spMkLst>
            <pc:docMk/>
            <pc:sldMk cId="2050964820" sldId="1015"/>
            <ac:spMk id="7" creationId="{9AA2F189-2AFB-FFF0-0930-E8D0C0C0FFFA}"/>
          </ac:spMkLst>
        </pc:spChg>
        <pc:spChg chg="del">
          <ac:chgData name="Ruadhan O Nidh" userId="5b8813d2-d6a8-4d01-a83a-be1fcb10a6a3" providerId="ADAL" clId="{E13ADED4-2497-41BB-9B29-271D4AB2BEA0}" dt="2024-06-20T08:41:28.327" v="1657" actId="700"/>
          <ac:spMkLst>
            <pc:docMk/>
            <pc:sldMk cId="2050964820" sldId="1015"/>
            <ac:spMk id="8" creationId="{F15EDDE6-145E-36BD-9AC5-D1F640A74D16}"/>
          </ac:spMkLst>
        </pc:spChg>
        <pc:spChg chg="del">
          <ac:chgData name="Ruadhan O Nidh" userId="5b8813d2-d6a8-4d01-a83a-be1fcb10a6a3" providerId="ADAL" clId="{E13ADED4-2497-41BB-9B29-271D4AB2BEA0}" dt="2024-06-20T08:41:28.327" v="1657" actId="700"/>
          <ac:spMkLst>
            <pc:docMk/>
            <pc:sldMk cId="2050964820" sldId="1015"/>
            <ac:spMk id="9" creationId="{8D9F1941-288F-64C4-5C62-44BE53B283B9}"/>
          </ac:spMkLst>
        </pc:spChg>
        <pc:spChg chg="del">
          <ac:chgData name="Ruadhan O Nidh" userId="5b8813d2-d6a8-4d01-a83a-be1fcb10a6a3" providerId="ADAL" clId="{E13ADED4-2497-41BB-9B29-271D4AB2BEA0}" dt="2024-06-20T08:41:28.327" v="1657" actId="700"/>
          <ac:spMkLst>
            <pc:docMk/>
            <pc:sldMk cId="2050964820" sldId="1015"/>
            <ac:spMk id="10" creationId="{8EA82620-5FB9-BDB1-205C-2B1367731EBC}"/>
          </ac:spMkLst>
        </pc:spChg>
        <pc:spChg chg="del">
          <ac:chgData name="Ruadhan O Nidh" userId="5b8813d2-d6a8-4d01-a83a-be1fcb10a6a3" providerId="ADAL" clId="{E13ADED4-2497-41BB-9B29-271D4AB2BEA0}" dt="2024-06-20T08:41:28.327" v="1657" actId="700"/>
          <ac:spMkLst>
            <pc:docMk/>
            <pc:sldMk cId="2050964820" sldId="1015"/>
            <ac:spMk id="11" creationId="{509C42D0-B327-7741-A013-7B7A72CE78B4}"/>
          </ac:spMkLst>
        </pc:spChg>
        <pc:spChg chg="del">
          <ac:chgData name="Ruadhan O Nidh" userId="5b8813d2-d6a8-4d01-a83a-be1fcb10a6a3" providerId="ADAL" clId="{E13ADED4-2497-41BB-9B29-271D4AB2BEA0}" dt="2024-06-20T08:41:28.327" v="1657" actId="700"/>
          <ac:spMkLst>
            <pc:docMk/>
            <pc:sldMk cId="2050964820" sldId="1015"/>
            <ac:spMk id="12" creationId="{EA861AB5-C977-EB7A-AB01-EFDBD93E6312}"/>
          </ac:spMkLst>
        </pc:spChg>
        <pc:spChg chg="del">
          <ac:chgData name="Ruadhan O Nidh" userId="5b8813d2-d6a8-4d01-a83a-be1fcb10a6a3" providerId="ADAL" clId="{E13ADED4-2497-41BB-9B29-271D4AB2BEA0}" dt="2024-06-20T08:41:28.327" v="1657" actId="700"/>
          <ac:spMkLst>
            <pc:docMk/>
            <pc:sldMk cId="2050964820" sldId="1015"/>
            <ac:spMk id="13" creationId="{EA2AE48B-FDAB-A732-B355-2DEBCEF5E5D6}"/>
          </ac:spMkLst>
        </pc:spChg>
        <pc:spChg chg="del">
          <ac:chgData name="Ruadhan O Nidh" userId="5b8813d2-d6a8-4d01-a83a-be1fcb10a6a3" providerId="ADAL" clId="{E13ADED4-2497-41BB-9B29-271D4AB2BEA0}" dt="2024-06-20T08:41:28.327" v="1657" actId="700"/>
          <ac:spMkLst>
            <pc:docMk/>
            <pc:sldMk cId="2050964820" sldId="1015"/>
            <ac:spMk id="14" creationId="{1E66F89E-0B3E-59C0-FF6F-84A6CB12C770}"/>
          </ac:spMkLst>
        </pc:spChg>
        <pc:spChg chg="del">
          <ac:chgData name="Ruadhan O Nidh" userId="5b8813d2-d6a8-4d01-a83a-be1fcb10a6a3" providerId="ADAL" clId="{E13ADED4-2497-41BB-9B29-271D4AB2BEA0}" dt="2024-06-20T08:41:28.327" v="1657" actId="700"/>
          <ac:spMkLst>
            <pc:docMk/>
            <pc:sldMk cId="2050964820" sldId="1015"/>
            <ac:spMk id="15" creationId="{52C535D8-7871-C94A-5B98-2E01173BEA99}"/>
          </ac:spMkLst>
        </pc:spChg>
        <pc:spChg chg="del">
          <ac:chgData name="Ruadhan O Nidh" userId="5b8813d2-d6a8-4d01-a83a-be1fcb10a6a3" providerId="ADAL" clId="{E13ADED4-2497-41BB-9B29-271D4AB2BEA0}" dt="2024-06-20T08:41:28.327" v="1657" actId="700"/>
          <ac:spMkLst>
            <pc:docMk/>
            <pc:sldMk cId="2050964820" sldId="1015"/>
            <ac:spMk id="16" creationId="{07D9D027-D175-6EDA-862A-A9DC8C303757}"/>
          </ac:spMkLst>
        </pc:spChg>
        <pc:spChg chg="del">
          <ac:chgData name="Ruadhan O Nidh" userId="5b8813d2-d6a8-4d01-a83a-be1fcb10a6a3" providerId="ADAL" clId="{E13ADED4-2497-41BB-9B29-271D4AB2BEA0}" dt="2024-06-20T08:41:28.327" v="1657" actId="700"/>
          <ac:spMkLst>
            <pc:docMk/>
            <pc:sldMk cId="2050964820" sldId="1015"/>
            <ac:spMk id="17" creationId="{1477D224-C78B-3695-9BD1-6F987A3E33FD}"/>
          </ac:spMkLst>
        </pc:spChg>
        <pc:spChg chg="del">
          <ac:chgData name="Ruadhan O Nidh" userId="5b8813d2-d6a8-4d01-a83a-be1fcb10a6a3" providerId="ADAL" clId="{E13ADED4-2497-41BB-9B29-271D4AB2BEA0}" dt="2024-06-20T08:41:28.327" v="1657" actId="700"/>
          <ac:spMkLst>
            <pc:docMk/>
            <pc:sldMk cId="2050964820" sldId="1015"/>
            <ac:spMk id="18" creationId="{185A9AA9-8644-4AB3-77D4-879F1ADF1B32}"/>
          </ac:spMkLst>
        </pc:spChg>
        <pc:spChg chg="add mod ord">
          <ac:chgData name="Ruadhan O Nidh" userId="5b8813d2-d6a8-4d01-a83a-be1fcb10a6a3" providerId="ADAL" clId="{E13ADED4-2497-41BB-9B29-271D4AB2BEA0}" dt="2024-06-20T08:41:51.188" v="1676" actId="20577"/>
          <ac:spMkLst>
            <pc:docMk/>
            <pc:sldMk cId="2050964820" sldId="1015"/>
            <ac:spMk id="19" creationId="{129DC0D7-EC73-03FC-8F08-1300E0C47C91}"/>
          </ac:spMkLst>
        </pc:spChg>
        <pc:spChg chg="add mod ord">
          <ac:chgData name="Ruadhan O Nidh" userId="5b8813d2-d6a8-4d01-a83a-be1fcb10a6a3" providerId="ADAL" clId="{E13ADED4-2497-41BB-9B29-271D4AB2BEA0}" dt="2024-06-20T08:45:31.038" v="1786"/>
          <ac:spMkLst>
            <pc:docMk/>
            <pc:sldMk cId="2050964820" sldId="1015"/>
            <ac:spMk id="20" creationId="{5D69B06E-FC26-B67A-4702-E4CF44F5CFBB}"/>
          </ac:spMkLst>
        </pc:spChg>
        <pc:spChg chg="add mod ord">
          <ac:chgData name="Ruadhan O Nidh" userId="5b8813d2-d6a8-4d01-a83a-be1fcb10a6a3" providerId="ADAL" clId="{E13ADED4-2497-41BB-9B29-271D4AB2BEA0}" dt="2024-06-20T12:02:17.422" v="2371" actId="20577"/>
          <ac:spMkLst>
            <pc:docMk/>
            <pc:sldMk cId="2050964820" sldId="1015"/>
            <ac:spMk id="21" creationId="{07C7A9CA-B813-36C0-CE81-801268142016}"/>
          </ac:spMkLst>
        </pc:spChg>
      </pc:sldChg>
      <pc:sldChg chg="modSp add mod">
        <pc:chgData name="Ruadhan O Nidh" userId="5b8813d2-d6a8-4d01-a83a-be1fcb10a6a3" providerId="ADAL" clId="{E13ADED4-2497-41BB-9B29-271D4AB2BEA0}" dt="2024-06-20T12:02:28.309" v="2372" actId="6549"/>
        <pc:sldMkLst>
          <pc:docMk/>
          <pc:sldMk cId="872370941" sldId="1016"/>
        </pc:sldMkLst>
        <pc:spChg chg="mod">
          <ac:chgData name="Ruadhan O Nidh" userId="5b8813d2-d6a8-4d01-a83a-be1fcb10a6a3" providerId="ADAL" clId="{E13ADED4-2497-41BB-9B29-271D4AB2BEA0}" dt="2024-06-20T08:42:02.608" v="1697" actId="20577"/>
          <ac:spMkLst>
            <pc:docMk/>
            <pc:sldMk cId="872370941" sldId="1016"/>
            <ac:spMk id="19" creationId="{129DC0D7-EC73-03FC-8F08-1300E0C47C91}"/>
          </ac:spMkLst>
        </pc:spChg>
        <pc:spChg chg="mod">
          <ac:chgData name="Ruadhan O Nidh" userId="5b8813d2-d6a8-4d01-a83a-be1fcb10a6a3" providerId="ADAL" clId="{E13ADED4-2497-41BB-9B29-271D4AB2BEA0}" dt="2024-06-20T08:45:40.089" v="1787"/>
          <ac:spMkLst>
            <pc:docMk/>
            <pc:sldMk cId="872370941" sldId="1016"/>
            <ac:spMk id="20" creationId="{5D69B06E-FC26-B67A-4702-E4CF44F5CFBB}"/>
          </ac:spMkLst>
        </pc:spChg>
        <pc:spChg chg="mod">
          <ac:chgData name="Ruadhan O Nidh" userId="5b8813d2-d6a8-4d01-a83a-be1fcb10a6a3" providerId="ADAL" clId="{E13ADED4-2497-41BB-9B29-271D4AB2BEA0}" dt="2024-06-20T12:02:28.309" v="2372" actId="6549"/>
          <ac:spMkLst>
            <pc:docMk/>
            <pc:sldMk cId="872370941" sldId="1016"/>
            <ac:spMk id="21" creationId="{07C7A9CA-B813-36C0-CE81-801268142016}"/>
          </ac:spMkLst>
        </pc:spChg>
      </pc:sldChg>
      <pc:sldChg chg="modSp add mod">
        <pc:chgData name="Ruadhan O Nidh" userId="5b8813d2-d6a8-4d01-a83a-be1fcb10a6a3" providerId="ADAL" clId="{E13ADED4-2497-41BB-9B29-271D4AB2BEA0}" dt="2024-06-20T12:02:41.149" v="2380" actId="20577"/>
        <pc:sldMkLst>
          <pc:docMk/>
          <pc:sldMk cId="1330815324" sldId="1017"/>
        </pc:sldMkLst>
        <pc:spChg chg="mod">
          <ac:chgData name="Ruadhan O Nidh" userId="5b8813d2-d6a8-4d01-a83a-be1fcb10a6a3" providerId="ADAL" clId="{E13ADED4-2497-41BB-9B29-271D4AB2BEA0}" dt="2024-06-20T08:42:12.398" v="1710" actId="20577"/>
          <ac:spMkLst>
            <pc:docMk/>
            <pc:sldMk cId="1330815324" sldId="1017"/>
            <ac:spMk id="19" creationId="{129DC0D7-EC73-03FC-8F08-1300E0C47C91}"/>
          </ac:spMkLst>
        </pc:spChg>
        <pc:spChg chg="mod">
          <ac:chgData name="Ruadhan O Nidh" userId="5b8813d2-d6a8-4d01-a83a-be1fcb10a6a3" providerId="ADAL" clId="{E13ADED4-2497-41BB-9B29-271D4AB2BEA0}" dt="2024-06-20T08:45:48.218" v="1788"/>
          <ac:spMkLst>
            <pc:docMk/>
            <pc:sldMk cId="1330815324" sldId="1017"/>
            <ac:spMk id="20" creationId="{5D69B06E-FC26-B67A-4702-E4CF44F5CFBB}"/>
          </ac:spMkLst>
        </pc:spChg>
        <pc:spChg chg="mod">
          <ac:chgData name="Ruadhan O Nidh" userId="5b8813d2-d6a8-4d01-a83a-be1fcb10a6a3" providerId="ADAL" clId="{E13ADED4-2497-41BB-9B29-271D4AB2BEA0}" dt="2024-06-20T12:02:41.149" v="2380" actId="20577"/>
          <ac:spMkLst>
            <pc:docMk/>
            <pc:sldMk cId="1330815324" sldId="1017"/>
            <ac:spMk id="21" creationId="{07C7A9CA-B813-36C0-CE81-801268142016}"/>
          </ac:spMkLst>
        </pc:spChg>
      </pc:sldChg>
      <pc:sldChg chg="modSp add mod ord">
        <pc:chgData name="Ruadhan O Nidh" userId="5b8813d2-d6a8-4d01-a83a-be1fcb10a6a3" providerId="ADAL" clId="{E13ADED4-2497-41BB-9B29-271D4AB2BEA0}" dt="2024-06-21T07:54:51.925" v="2719"/>
        <pc:sldMkLst>
          <pc:docMk/>
          <pc:sldMk cId="1517608613" sldId="1018"/>
        </pc:sldMkLst>
        <pc:spChg chg="mod">
          <ac:chgData name="Ruadhan O Nidh" userId="5b8813d2-d6a8-4d01-a83a-be1fcb10a6a3" providerId="ADAL" clId="{E13ADED4-2497-41BB-9B29-271D4AB2BEA0}" dt="2024-06-20T08:42:34.058" v="1730" actId="20577"/>
          <ac:spMkLst>
            <pc:docMk/>
            <pc:sldMk cId="1517608613" sldId="1018"/>
            <ac:spMk id="19" creationId="{129DC0D7-EC73-03FC-8F08-1300E0C47C91}"/>
          </ac:spMkLst>
        </pc:spChg>
        <pc:spChg chg="mod">
          <ac:chgData name="Ruadhan O Nidh" userId="5b8813d2-d6a8-4d01-a83a-be1fcb10a6a3" providerId="ADAL" clId="{E13ADED4-2497-41BB-9B29-271D4AB2BEA0}" dt="2024-06-20T08:45:54.667" v="1789"/>
          <ac:spMkLst>
            <pc:docMk/>
            <pc:sldMk cId="1517608613" sldId="1018"/>
            <ac:spMk id="20" creationId="{5D69B06E-FC26-B67A-4702-E4CF44F5CFBB}"/>
          </ac:spMkLst>
        </pc:spChg>
        <pc:spChg chg="mod">
          <ac:chgData name="Ruadhan O Nidh" userId="5b8813d2-d6a8-4d01-a83a-be1fcb10a6a3" providerId="ADAL" clId="{E13ADED4-2497-41BB-9B29-271D4AB2BEA0}" dt="2024-06-20T12:03:30.099" v="2402" actId="6549"/>
          <ac:spMkLst>
            <pc:docMk/>
            <pc:sldMk cId="1517608613" sldId="1018"/>
            <ac:spMk id="21" creationId="{07C7A9CA-B813-36C0-CE81-801268142016}"/>
          </ac:spMkLst>
        </pc:spChg>
      </pc:sldChg>
      <pc:sldChg chg="modSp add mod ord">
        <pc:chgData name="Ruadhan O Nidh" userId="5b8813d2-d6a8-4d01-a83a-be1fcb10a6a3" providerId="ADAL" clId="{E13ADED4-2497-41BB-9B29-271D4AB2BEA0}" dt="2024-06-21T10:51:09.010" v="2843"/>
        <pc:sldMkLst>
          <pc:docMk/>
          <pc:sldMk cId="1495089181" sldId="1019"/>
        </pc:sldMkLst>
        <pc:spChg chg="mod">
          <ac:chgData name="Ruadhan O Nidh" userId="5b8813d2-d6a8-4d01-a83a-be1fcb10a6a3" providerId="ADAL" clId="{E13ADED4-2497-41BB-9B29-271D4AB2BEA0}" dt="2024-06-20T08:42:49.479" v="1747" actId="20577"/>
          <ac:spMkLst>
            <pc:docMk/>
            <pc:sldMk cId="1495089181" sldId="1019"/>
            <ac:spMk id="19" creationId="{129DC0D7-EC73-03FC-8F08-1300E0C47C91}"/>
          </ac:spMkLst>
        </pc:spChg>
        <pc:spChg chg="mod">
          <ac:chgData name="Ruadhan O Nidh" userId="5b8813d2-d6a8-4d01-a83a-be1fcb10a6a3" providerId="ADAL" clId="{E13ADED4-2497-41BB-9B29-271D4AB2BEA0}" dt="2024-06-20T08:48:05.748" v="1794"/>
          <ac:spMkLst>
            <pc:docMk/>
            <pc:sldMk cId="1495089181" sldId="1019"/>
            <ac:spMk id="20" creationId="{5D69B06E-FC26-B67A-4702-E4CF44F5CFBB}"/>
          </ac:spMkLst>
        </pc:spChg>
        <pc:spChg chg="mod">
          <ac:chgData name="Ruadhan O Nidh" userId="5b8813d2-d6a8-4d01-a83a-be1fcb10a6a3" providerId="ADAL" clId="{E13ADED4-2497-41BB-9B29-271D4AB2BEA0}" dt="2024-06-20T12:04:46.075" v="2444" actId="20577"/>
          <ac:spMkLst>
            <pc:docMk/>
            <pc:sldMk cId="1495089181" sldId="1019"/>
            <ac:spMk id="21" creationId="{07C7A9CA-B813-36C0-CE81-801268142016}"/>
          </ac:spMkLst>
        </pc:spChg>
      </pc:sldChg>
      <pc:sldChg chg="modSp add del mod ord">
        <pc:chgData name="Ruadhan O Nidh" userId="5b8813d2-d6a8-4d01-a83a-be1fcb10a6a3" providerId="ADAL" clId="{E13ADED4-2497-41BB-9B29-271D4AB2BEA0}" dt="2024-06-21T07:54:25.199" v="2714" actId="2696"/>
        <pc:sldMkLst>
          <pc:docMk/>
          <pc:sldMk cId="411747675" sldId="1020"/>
        </pc:sldMkLst>
        <pc:spChg chg="mod">
          <ac:chgData name="Ruadhan O Nidh" userId="5b8813d2-d6a8-4d01-a83a-be1fcb10a6a3" providerId="ADAL" clId="{E13ADED4-2497-41BB-9B29-271D4AB2BEA0}" dt="2024-06-20T08:43:09.300" v="1754" actId="20577"/>
          <ac:spMkLst>
            <pc:docMk/>
            <pc:sldMk cId="411747675" sldId="1020"/>
            <ac:spMk id="19" creationId="{129DC0D7-EC73-03FC-8F08-1300E0C47C91}"/>
          </ac:spMkLst>
        </pc:spChg>
        <pc:spChg chg="mod">
          <ac:chgData name="Ruadhan O Nidh" userId="5b8813d2-d6a8-4d01-a83a-be1fcb10a6a3" providerId="ADAL" clId="{E13ADED4-2497-41BB-9B29-271D4AB2BEA0}" dt="2024-06-20T08:48:12.526" v="1795"/>
          <ac:spMkLst>
            <pc:docMk/>
            <pc:sldMk cId="411747675" sldId="1020"/>
            <ac:spMk id="20" creationId="{5D69B06E-FC26-B67A-4702-E4CF44F5CFBB}"/>
          </ac:spMkLst>
        </pc:spChg>
        <pc:spChg chg="mod">
          <ac:chgData name="Ruadhan O Nidh" userId="5b8813d2-d6a8-4d01-a83a-be1fcb10a6a3" providerId="ADAL" clId="{E13ADED4-2497-41BB-9B29-271D4AB2BEA0}" dt="2024-06-21T07:51:31.499" v="2703" actId="20577"/>
          <ac:spMkLst>
            <pc:docMk/>
            <pc:sldMk cId="411747675" sldId="1020"/>
            <ac:spMk id="21" creationId="{07C7A9CA-B813-36C0-CE81-801268142016}"/>
          </ac:spMkLst>
        </pc:spChg>
      </pc:sldChg>
      <pc:sldChg chg="modSp add del mod">
        <pc:chgData name="Ruadhan O Nidh" userId="5b8813d2-d6a8-4d01-a83a-be1fcb10a6a3" providerId="ADAL" clId="{E13ADED4-2497-41BB-9B29-271D4AB2BEA0}" dt="2024-06-21T07:54:29.471" v="2715" actId="2696"/>
        <pc:sldMkLst>
          <pc:docMk/>
          <pc:sldMk cId="2284375167" sldId="1021"/>
        </pc:sldMkLst>
        <pc:spChg chg="mod">
          <ac:chgData name="Ruadhan O Nidh" userId="5b8813d2-d6a8-4d01-a83a-be1fcb10a6a3" providerId="ADAL" clId="{E13ADED4-2497-41BB-9B29-271D4AB2BEA0}" dt="2024-06-20T08:43:23.558" v="1759" actId="20577"/>
          <ac:spMkLst>
            <pc:docMk/>
            <pc:sldMk cId="2284375167" sldId="1021"/>
            <ac:spMk id="19" creationId="{129DC0D7-EC73-03FC-8F08-1300E0C47C91}"/>
          </ac:spMkLst>
        </pc:spChg>
        <pc:spChg chg="mod">
          <ac:chgData name="Ruadhan O Nidh" userId="5b8813d2-d6a8-4d01-a83a-be1fcb10a6a3" providerId="ADAL" clId="{E13ADED4-2497-41BB-9B29-271D4AB2BEA0}" dt="2024-06-20T08:48:20.489" v="1796"/>
          <ac:spMkLst>
            <pc:docMk/>
            <pc:sldMk cId="2284375167" sldId="1021"/>
            <ac:spMk id="20" creationId="{5D69B06E-FC26-B67A-4702-E4CF44F5CFBB}"/>
          </ac:spMkLst>
        </pc:spChg>
        <pc:spChg chg="mod">
          <ac:chgData name="Ruadhan O Nidh" userId="5b8813d2-d6a8-4d01-a83a-be1fcb10a6a3" providerId="ADAL" clId="{E13ADED4-2497-41BB-9B29-271D4AB2BEA0}" dt="2024-06-20T12:07:36.114" v="2529" actId="115"/>
          <ac:spMkLst>
            <pc:docMk/>
            <pc:sldMk cId="2284375167" sldId="1021"/>
            <ac:spMk id="21" creationId="{07C7A9CA-B813-36C0-CE81-801268142016}"/>
          </ac:spMkLst>
        </pc:spChg>
      </pc:sldChg>
      <pc:sldChg chg="modSp add mod ord">
        <pc:chgData name="Ruadhan O Nidh" userId="5b8813d2-d6a8-4d01-a83a-be1fcb10a6a3" providerId="ADAL" clId="{E13ADED4-2497-41BB-9B29-271D4AB2BEA0}" dt="2024-06-28T10:38:00.464" v="3712"/>
        <pc:sldMkLst>
          <pc:docMk/>
          <pc:sldMk cId="3686540589" sldId="1022"/>
        </pc:sldMkLst>
        <pc:spChg chg="mod">
          <ac:chgData name="Ruadhan O Nidh" userId="5b8813d2-d6a8-4d01-a83a-be1fcb10a6a3" providerId="ADAL" clId="{E13ADED4-2497-41BB-9B29-271D4AB2BEA0}" dt="2024-06-20T08:43:47.048" v="1763" actId="27636"/>
          <ac:spMkLst>
            <pc:docMk/>
            <pc:sldMk cId="3686540589" sldId="1022"/>
            <ac:spMk id="19" creationId="{129DC0D7-EC73-03FC-8F08-1300E0C47C91}"/>
          </ac:spMkLst>
        </pc:spChg>
        <pc:spChg chg="mod">
          <ac:chgData name="Ruadhan O Nidh" userId="5b8813d2-d6a8-4d01-a83a-be1fcb10a6a3" providerId="ADAL" clId="{E13ADED4-2497-41BB-9B29-271D4AB2BEA0}" dt="2024-06-20T08:48:27.078" v="1797"/>
          <ac:spMkLst>
            <pc:docMk/>
            <pc:sldMk cId="3686540589" sldId="1022"/>
            <ac:spMk id="20" creationId="{5D69B06E-FC26-B67A-4702-E4CF44F5CFBB}"/>
          </ac:spMkLst>
        </pc:spChg>
        <pc:spChg chg="mod">
          <ac:chgData name="Ruadhan O Nidh" userId="5b8813d2-d6a8-4d01-a83a-be1fcb10a6a3" providerId="ADAL" clId="{E13ADED4-2497-41BB-9B29-271D4AB2BEA0}" dt="2024-06-20T12:09:11.693" v="2578" actId="15"/>
          <ac:spMkLst>
            <pc:docMk/>
            <pc:sldMk cId="3686540589" sldId="1022"/>
            <ac:spMk id="21" creationId="{07C7A9CA-B813-36C0-CE81-801268142016}"/>
          </ac:spMkLst>
        </pc:spChg>
      </pc:sldChg>
      <pc:sldChg chg="modSp add del mod">
        <pc:chgData name="Ruadhan O Nidh" userId="5b8813d2-d6a8-4d01-a83a-be1fcb10a6a3" providerId="ADAL" clId="{E13ADED4-2497-41BB-9B29-271D4AB2BEA0}" dt="2024-06-20T12:10:11.835" v="2579" actId="2696"/>
        <pc:sldMkLst>
          <pc:docMk/>
          <pc:sldMk cId="3262910106" sldId="1023"/>
        </pc:sldMkLst>
        <pc:spChg chg="mod">
          <ac:chgData name="Ruadhan O Nidh" userId="5b8813d2-d6a8-4d01-a83a-be1fcb10a6a3" providerId="ADAL" clId="{E13ADED4-2497-41BB-9B29-271D4AB2BEA0}" dt="2024-06-20T08:44:01.477" v="1767" actId="27636"/>
          <ac:spMkLst>
            <pc:docMk/>
            <pc:sldMk cId="3262910106" sldId="1023"/>
            <ac:spMk id="19" creationId="{129DC0D7-EC73-03FC-8F08-1300E0C47C91}"/>
          </ac:spMkLst>
        </pc:spChg>
        <pc:spChg chg="mod">
          <ac:chgData name="Ruadhan O Nidh" userId="5b8813d2-d6a8-4d01-a83a-be1fcb10a6a3" providerId="ADAL" clId="{E13ADED4-2497-41BB-9B29-271D4AB2BEA0}" dt="2024-06-20T08:48:33.284" v="1798"/>
          <ac:spMkLst>
            <pc:docMk/>
            <pc:sldMk cId="3262910106" sldId="1023"/>
            <ac:spMk id="20" creationId="{5D69B06E-FC26-B67A-4702-E4CF44F5CFBB}"/>
          </ac:spMkLst>
        </pc:spChg>
      </pc:sldChg>
      <pc:sldChg chg="addSp delSp modSp add mod ord modClrScheme chgLayout">
        <pc:chgData name="Ruadhan O Nidh" userId="5b8813d2-d6a8-4d01-a83a-be1fcb10a6a3" providerId="ADAL" clId="{E13ADED4-2497-41BB-9B29-271D4AB2BEA0}" dt="2024-06-28T10:55:20.989" v="3714"/>
        <pc:sldMkLst>
          <pc:docMk/>
          <pc:sldMk cId="1290831096" sldId="1024"/>
        </pc:sldMkLst>
        <pc:spChg chg="add del mod ord">
          <ac:chgData name="Ruadhan O Nidh" userId="5b8813d2-d6a8-4d01-a83a-be1fcb10a6a3" providerId="ADAL" clId="{E13ADED4-2497-41BB-9B29-271D4AB2BEA0}" dt="2024-06-20T12:13:07.847" v="2629" actId="700"/>
          <ac:spMkLst>
            <pc:docMk/>
            <pc:sldMk cId="1290831096" sldId="1024"/>
            <ac:spMk id="2" creationId="{A1A61713-EFC5-710F-286F-2BF561883B2F}"/>
          </ac:spMkLst>
        </pc:spChg>
        <pc:spChg chg="mod ord">
          <ac:chgData name="Ruadhan O Nidh" userId="5b8813d2-d6a8-4d01-a83a-be1fcb10a6a3" providerId="ADAL" clId="{E13ADED4-2497-41BB-9B29-271D4AB2BEA0}" dt="2024-06-20T12:13:07.847" v="2629" actId="700"/>
          <ac:spMkLst>
            <pc:docMk/>
            <pc:sldMk cId="1290831096" sldId="1024"/>
            <ac:spMk id="19" creationId="{129DC0D7-EC73-03FC-8F08-1300E0C47C91}"/>
          </ac:spMkLst>
        </pc:spChg>
        <pc:spChg chg="mod ord">
          <ac:chgData name="Ruadhan O Nidh" userId="5b8813d2-d6a8-4d01-a83a-be1fcb10a6a3" providerId="ADAL" clId="{E13ADED4-2497-41BB-9B29-271D4AB2BEA0}" dt="2024-06-20T12:13:07.847" v="2629" actId="700"/>
          <ac:spMkLst>
            <pc:docMk/>
            <pc:sldMk cId="1290831096" sldId="1024"/>
            <ac:spMk id="20" creationId="{5D69B06E-FC26-B67A-4702-E4CF44F5CFBB}"/>
          </ac:spMkLst>
        </pc:spChg>
        <pc:spChg chg="mod ord">
          <ac:chgData name="Ruadhan O Nidh" userId="5b8813d2-d6a8-4d01-a83a-be1fcb10a6a3" providerId="ADAL" clId="{E13ADED4-2497-41BB-9B29-271D4AB2BEA0}" dt="2024-06-20T12:15:08.959" v="2641" actId="14100"/>
          <ac:spMkLst>
            <pc:docMk/>
            <pc:sldMk cId="1290831096" sldId="1024"/>
            <ac:spMk id="21" creationId="{07C7A9CA-B813-36C0-CE81-801268142016}"/>
          </ac:spMkLst>
        </pc:spChg>
        <pc:picChg chg="add del mod">
          <ac:chgData name="Ruadhan O Nidh" userId="5b8813d2-d6a8-4d01-a83a-be1fcb10a6a3" providerId="ADAL" clId="{E13ADED4-2497-41BB-9B29-271D4AB2BEA0}" dt="2024-06-20T12:15:08.126" v="2640" actId="1076"/>
          <ac:picMkLst>
            <pc:docMk/>
            <pc:sldMk cId="1290831096" sldId="1024"/>
            <ac:picMk id="4098" creationId="{68004502-20AC-7594-688F-74AE32F8AD8E}"/>
          </ac:picMkLst>
        </pc:picChg>
        <pc:picChg chg="add mod">
          <ac:chgData name="Ruadhan O Nidh" userId="5b8813d2-d6a8-4d01-a83a-be1fcb10a6a3" providerId="ADAL" clId="{E13ADED4-2497-41BB-9B29-271D4AB2BEA0}" dt="2024-06-20T12:15:06.806" v="2638" actId="1076"/>
          <ac:picMkLst>
            <pc:docMk/>
            <pc:sldMk cId="1290831096" sldId="1024"/>
            <ac:picMk id="4100" creationId="{2EC840A2-FF87-C4F6-B245-B0306DE98CDC}"/>
          </ac:picMkLst>
        </pc:picChg>
      </pc:sldChg>
      <pc:sldChg chg="addSp delSp modSp new mod modClrScheme chgLayout">
        <pc:chgData name="Ruadhan O Nidh" userId="5b8813d2-d6a8-4d01-a83a-be1fcb10a6a3" providerId="ADAL" clId="{E13ADED4-2497-41BB-9B29-271D4AB2BEA0}" dt="2024-06-20T08:45:06.997" v="1785" actId="20577"/>
        <pc:sldMkLst>
          <pc:docMk/>
          <pc:sldMk cId="1264971908" sldId="1025"/>
        </pc:sldMkLst>
        <pc:spChg chg="del mod ord">
          <ac:chgData name="Ruadhan O Nidh" userId="5b8813d2-d6a8-4d01-a83a-be1fcb10a6a3" providerId="ADAL" clId="{E13ADED4-2497-41BB-9B29-271D4AB2BEA0}" dt="2024-06-20T08:44:48.199" v="1773" actId="700"/>
          <ac:spMkLst>
            <pc:docMk/>
            <pc:sldMk cId="1264971908" sldId="1025"/>
            <ac:spMk id="2" creationId="{EC3F67A5-80A5-3078-1AD9-AFA1341824E7}"/>
          </ac:spMkLst>
        </pc:spChg>
        <pc:spChg chg="del">
          <ac:chgData name="Ruadhan O Nidh" userId="5b8813d2-d6a8-4d01-a83a-be1fcb10a6a3" providerId="ADAL" clId="{E13ADED4-2497-41BB-9B29-271D4AB2BEA0}" dt="2024-06-20T08:44:48.199" v="1773" actId="700"/>
          <ac:spMkLst>
            <pc:docMk/>
            <pc:sldMk cId="1264971908" sldId="1025"/>
            <ac:spMk id="3" creationId="{A4309C50-8122-C6BD-E514-E1C8EECB9FF0}"/>
          </ac:spMkLst>
        </pc:spChg>
        <pc:spChg chg="del">
          <ac:chgData name="Ruadhan O Nidh" userId="5b8813d2-d6a8-4d01-a83a-be1fcb10a6a3" providerId="ADAL" clId="{E13ADED4-2497-41BB-9B29-271D4AB2BEA0}" dt="2024-06-20T08:44:48.199" v="1773" actId="700"/>
          <ac:spMkLst>
            <pc:docMk/>
            <pc:sldMk cId="1264971908" sldId="1025"/>
            <ac:spMk id="4" creationId="{1ACA2EEB-ECF3-B30F-8D1D-11A7279380D0}"/>
          </ac:spMkLst>
        </pc:spChg>
        <pc:spChg chg="add del mod ord">
          <ac:chgData name="Ruadhan O Nidh" userId="5b8813d2-d6a8-4d01-a83a-be1fcb10a6a3" providerId="ADAL" clId="{E13ADED4-2497-41BB-9B29-271D4AB2BEA0}" dt="2024-06-20T08:45:03.718" v="1776" actId="700"/>
          <ac:spMkLst>
            <pc:docMk/>
            <pc:sldMk cId="1264971908" sldId="1025"/>
            <ac:spMk id="5" creationId="{0A229619-07B9-2DD7-24DD-24106E8AB63B}"/>
          </ac:spMkLst>
        </pc:spChg>
        <pc:spChg chg="add del mod ord">
          <ac:chgData name="Ruadhan O Nidh" userId="5b8813d2-d6a8-4d01-a83a-be1fcb10a6a3" providerId="ADAL" clId="{E13ADED4-2497-41BB-9B29-271D4AB2BEA0}" dt="2024-06-20T08:45:03.718" v="1776" actId="700"/>
          <ac:spMkLst>
            <pc:docMk/>
            <pc:sldMk cId="1264971908" sldId="1025"/>
            <ac:spMk id="6" creationId="{6C11504D-9883-5FC1-2873-B06A083CE6FA}"/>
          </ac:spMkLst>
        </pc:spChg>
        <pc:spChg chg="add mod ord">
          <ac:chgData name="Ruadhan O Nidh" userId="5b8813d2-d6a8-4d01-a83a-be1fcb10a6a3" providerId="ADAL" clId="{E13ADED4-2497-41BB-9B29-271D4AB2BEA0}" dt="2024-06-20T08:45:06.997" v="1785" actId="20577"/>
          <ac:spMkLst>
            <pc:docMk/>
            <pc:sldMk cId="1264971908" sldId="1025"/>
            <ac:spMk id="9" creationId="{BFF4F559-F819-53E0-22E0-0FC6A5106D9A}"/>
          </ac:spMkLst>
        </pc:spChg>
        <pc:picChg chg="add mod">
          <ac:chgData name="Ruadhan O Nidh" userId="5b8813d2-d6a8-4d01-a83a-be1fcb10a6a3" providerId="ADAL" clId="{E13ADED4-2497-41BB-9B29-271D4AB2BEA0}" dt="2024-06-20T08:44:57.379" v="1775" actId="931"/>
          <ac:picMkLst>
            <pc:docMk/>
            <pc:sldMk cId="1264971908" sldId="1025"/>
            <ac:picMk id="8" creationId="{CBB7DCCA-0080-943A-CBED-76921BAB7CEB}"/>
          </ac:picMkLst>
        </pc:picChg>
      </pc:sldChg>
      <pc:sldChg chg="addSp delSp modSp new mod ord modClrScheme chgLayout">
        <pc:chgData name="Ruadhan O Nidh" userId="5b8813d2-d6a8-4d01-a83a-be1fcb10a6a3" providerId="ADAL" clId="{E13ADED4-2497-41BB-9B29-271D4AB2BEA0}" dt="2024-06-28T10:57:07.173" v="3721"/>
        <pc:sldMkLst>
          <pc:docMk/>
          <pc:sldMk cId="3237991674" sldId="1026"/>
        </pc:sldMkLst>
        <pc:spChg chg="del mod ord">
          <ac:chgData name="Ruadhan O Nidh" userId="5b8813d2-d6a8-4d01-a83a-be1fcb10a6a3" providerId="ADAL" clId="{E13ADED4-2497-41BB-9B29-271D4AB2BEA0}" dt="2024-06-20T12:15:26.786" v="2643" actId="700"/>
          <ac:spMkLst>
            <pc:docMk/>
            <pc:sldMk cId="3237991674" sldId="1026"/>
            <ac:spMk id="2" creationId="{B127A37E-6685-D4A8-EBEE-901DF42D9E99}"/>
          </ac:spMkLst>
        </pc:spChg>
        <pc:spChg chg="del">
          <ac:chgData name="Ruadhan O Nidh" userId="5b8813d2-d6a8-4d01-a83a-be1fcb10a6a3" providerId="ADAL" clId="{E13ADED4-2497-41BB-9B29-271D4AB2BEA0}" dt="2024-06-20T12:15:26.786" v="2643" actId="700"/>
          <ac:spMkLst>
            <pc:docMk/>
            <pc:sldMk cId="3237991674" sldId="1026"/>
            <ac:spMk id="3" creationId="{07EC6989-7FF7-C677-C3B0-EC2332EF8EF5}"/>
          </ac:spMkLst>
        </pc:spChg>
        <pc:spChg chg="del mod ord">
          <ac:chgData name="Ruadhan O Nidh" userId="5b8813d2-d6a8-4d01-a83a-be1fcb10a6a3" providerId="ADAL" clId="{E13ADED4-2497-41BB-9B29-271D4AB2BEA0}" dt="2024-06-20T12:15:26.786" v="2643" actId="700"/>
          <ac:spMkLst>
            <pc:docMk/>
            <pc:sldMk cId="3237991674" sldId="1026"/>
            <ac:spMk id="4" creationId="{E46FD668-55F1-4E07-519A-C05B5755A8E6}"/>
          </ac:spMkLst>
        </pc:spChg>
        <pc:spChg chg="add del mod ord">
          <ac:chgData name="Ruadhan O Nidh" userId="5b8813d2-d6a8-4d01-a83a-be1fcb10a6a3" providerId="ADAL" clId="{E13ADED4-2497-41BB-9B29-271D4AB2BEA0}" dt="2024-06-20T12:17:03.479" v="2692" actId="478"/>
          <ac:spMkLst>
            <pc:docMk/>
            <pc:sldMk cId="3237991674" sldId="1026"/>
            <ac:spMk id="5" creationId="{36508768-7E25-3E3D-25AD-0926B483E0FF}"/>
          </ac:spMkLst>
        </pc:spChg>
        <pc:spChg chg="add del mod ord">
          <ac:chgData name="Ruadhan O Nidh" userId="5b8813d2-d6a8-4d01-a83a-be1fcb10a6a3" providerId="ADAL" clId="{E13ADED4-2497-41BB-9B29-271D4AB2BEA0}" dt="2024-06-20T12:16:45.910" v="2688" actId="478"/>
          <ac:spMkLst>
            <pc:docMk/>
            <pc:sldMk cId="3237991674" sldId="1026"/>
            <ac:spMk id="6" creationId="{049EF412-95BA-9A01-A375-92956EDA567A}"/>
          </ac:spMkLst>
        </pc:spChg>
        <pc:spChg chg="add del mod ord">
          <ac:chgData name="Ruadhan O Nidh" userId="5b8813d2-d6a8-4d01-a83a-be1fcb10a6a3" providerId="ADAL" clId="{E13ADED4-2497-41BB-9B29-271D4AB2BEA0}" dt="2024-06-20T12:16:47.612" v="2689" actId="478"/>
          <ac:spMkLst>
            <pc:docMk/>
            <pc:sldMk cId="3237991674" sldId="1026"/>
            <ac:spMk id="7" creationId="{4C4DD9C6-176C-A228-FE19-DA27AC87A280}"/>
          </ac:spMkLst>
        </pc:spChg>
        <pc:spChg chg="add del mod ord">
          <ac:chgData name="Ruadhan O Nidh" userId="5b8813d2-d6a8-4d01-a83a-be1fcb10a6a3" providerId="ADAL" clId="{E13ADED4-2497-41BB-9B29-271D4AB2BEA0}" dt="2024-06-20T12:16:52.189" v="2690" actId="478"/>
          <ac:spMkLst>
            <pc:docMk/>
            <pc:sldMk cId="3237991674" sldId="1026"/>
            <ac:spMk id="8" creationId="{A37A8E8B-ADD2-4482-03F2-04534F39F94B}"/>
          </ac:spMkLst>
        </pc:spChg>
        <pc:spChg chg="add del mod">
          <ac:chgData name="Ruadhan O Nidh" userId="5b8813d2-d6a8-4d01-a83a-be1fcb10a6a3" providerId="ADAL" clId="{E13ADED4-2497-41BB-9B29-271D4AB2BEA0}" dt="2024-06-20T12:17:05.134" v="2693" actId="478"/>
          <ac:spMkLst>
            <pc:docMk/>
            <pc:sldMk cId="3237991674" sldId="1026"/>
            <ac:spMk id="14" creationId="{CFF59122-AE08-F62B-8DD1-7908030A2FF6}"/>
          </ac:spMkLst>
        </pc:spChg>
        <pc:picChg chg="add mod">
          <ac:chgData name="Ruadhan O Nidh" userId="5b8813d2-d6a8-4d01-a83a-be1fcb10a6a3" providerId="ADAL" clId="{E13ADED4-2497-41BB-9B29-271D4AB2BEA0}" dt="2024-06-20T12:16:09.291" v="2675" actId="931"/>
          <ac:picMkLst>
            <pc:docMk/>
            <pc:sldMk cId="3237991674" sldId="1026"/>
            <ac:picMk id="10" creationId="{2FB52016-8340-18DD-478C-D92DDFE0B447}"/>
          </ac:picMkLst>
        </pc:picChg>
        <pc:picChg chg="add mod">
          <ac:chgData name="Ruadhan O Nidh" userId="5b8813d2-d6a8-4d01-a83a-be1fcb10a6a3" providerId="ADAL" clId="{E13ADED4-2497-41BB-9B29-271D4AB2BEA0}" dt="2024-06-20T12:16:41.584" v="2687" actId="931"/>
          <ac:picMkLst>
            <pc:docMk/>
            <pc:sldMk cId="3237991674" sldId="1026"/>
            <ac:picMk id="12" creationId="{C4750C50-ABF3-0BBB-9B68-65570FD56148}"/>
          </ac:picMkLst>
        </pc:picChg>
        <pc:picChg chg="add">
          <ac:chgData name="Ruadhan O Nidh" userId="5b8813d2-d6a8-4d01-a83a-be1fcb10a6a3" providerId="ADAL" clId="{E13ADED4-2497-41BB-9B29-271D4AB2BEA0}" dt="2024-06-28T10:57:07.173" v="3721"/>
          <ac:picMkLst>
            <pc:docMk/>
            <pc:sldMk cId="3237991674" sldId="1026"/>
            <ac:picMk id="1026" creationId="{ADE9AC87-B07A-0E18-4B43-33B35F960B4B}"/>
          </ac:picMkLst>
        </pc:picChg>
        <pc:picChg chg="add del">
          <ac:chgData name="Ruadhan O Nidh" userId="5b8813d2-d6a8-4d01-a83a-be1fcb10a6a3" providerId="ADAL" clId="{E13ADED4-2497-41BB-9B29-271D4AB2BEA0}" dt="2024-06-28T10:57:05.527" v="3720" actId="478"/>
          <ac:picMkLst>
            <pc:docMk/>
            <pc:sldMk cId="3237991674" sldId="1026"/>
            <ac:picMk id="5122" creationId="{80378D3A-2124-A137-BABB-A853B561F867}"/>
          </ac:picMkLst>
        </pc:picChg>
      </pc:sldChg>
      <pc:sldChg chg="addSp delSp new del mod ord">
        <pc:chgData name="Ruadhan O Nidh" userId="5b8813d2-d6a8-4d01-a83a-be1fcb10a6a3" providerId="ADAL" clId="{E13ADED4-2497-41BB-9B29-271D4AB2BEA0}" dt="2024-06-28T10:57:02.289" v="3719" actId="2696"/>
        <pc:sldMkLst>
          <pc:docMk/>
          <pc:sldMk cId="1346018178" sldId="1027"/>
        </pc:sldMkLst>
        <pc:spChg chg="del">
          <ac:chgData name="Ruadhan O Nidh" userId="5b8813d2-d6a8-4d01-a83a-be1fcb10a6a3" providerId="ADAL" clId="{E13ADED4-2497-41BB-9B29-271D4AB2BEA0}" dt="2024-06-20T12:17:30.117" v="2695" actId="478"/>
          <ac:spMkLst>
            <pc:docMk/>
            <pc:sldMk cId="1346018178" sldId="1027"/>
            <ac:spMk id="2" creationId="{3545495D-EFE8-2798-4BE4-0BE338629968}"/>
          </ac:spMkLst>
        </pc:spChg>
        <pc:spChg chg="del">
          <ac:chgData name="Ruadhan O Nidh" userId="5b8813d2-d6a8-4d01-a83a-be1fcb10a6a3" providerId="ADAL" clId="{E13ADED4-2497-41BB-9B29-271D4AB2BEA0}" dt="2024-06-20T12:17:30.117" v="2695" actId="478"/>
          <ac:spMkLst>
            <pc:docMk/>
            <pc:sldMk cId="1346018178" sldId="1027"/>
            <ac:spMk id="3" creationId="{3ADA7835-DD76-4BAC-62E4-09C60043B00D}"/>
          </ac:spMkLst>
        </pc:spChg>
        <pc:spChg chg="del">
          <ac:chgData name="Ruadhan O Nidh" userId="5b8813d2-d6a8-4d01-a83a-be1fcb10a6a3" providerId="ADAL" clId="{E13ADED4-2497-41BB-9B29-271D4AB2BEA0}" dt="2024-06-20T12:17:30.117" v="2695" actId="478"/>
          <ac:spMkLst>
            <pc:docMk/>
            <pc:sldMk cId="1346018178" sldId="1027"/>
            <ac:spMk id="4" creationId="{C46D6CD3-66C6-31B1-5E29-83D9FF5DBFC7}"/>
          </ac:spMkLst>
        </pc:spChg>
        <pc:spChg chg="del">
          <ac:chgData name="Ruadhan O Nidh" userId="5b8813d2-d6a8-4d01-a83a-be1fcb10a6a3" providerId="ADAL" clId="{E13ADED4-2497-41BB-9B29-271D4AB2BEA0}" dt="2024-06-20T12:17:30.117" v="2695" actId="478"/>
          <ac:spMkLst>
            <pc:docMk/>
            <pc:sldMk cId="1346018178" sldId="1027"/>
            <ac:spMk id="5" creationId="{DC7FF519-2A3E-237A-7301-14E9AB8208ED}"/>
          </ac:spMkLst>
        </pc:spChg>
        <pc:picChg chg="add">
          <ac:chgData name="Ruadhan O Nidh" userId="5b8813d2-d6a8-4d01-a83a-be1fcb10a6a3" providerId="ADAL" clId="{E13ADED4-2497-41BB-9B29-271D4AB2BEA0}" dt="2024-06-20T12:17:31.462" v="2696"/>
          <ac:picMkLst>
            <pc:docMk/>
            <pc:sldMk cId="1346018178" sldId="1027"/>
            <ac:picMk id="6146" creationId="{A5ECABE9-78D7-7713-449E-2063B3E307B4}"/>
          </ac:picMkLst>
        </pc:picChg>
      </pc:sldChg>
      <pc:sldChg chg="addSp delSp modSp new mod ord modClrScheme chgLayout">
        <pc:chgData name="Ruadhan O Nidh" userId="5b8813d2-d6a8-4d01-a83a-be1fcb10a6a3" providerId="ADAL" clId="{E13ADED4-2497-41BB-9B29-271D4AB2BEA0}" dt="2024-06-27T13:56:29.837" v="3401"/>
        <pc:sldMkLst>
          <pc:docMk/>
          <pc:sldMk cId="937423477" sldId="1028"/>
        </pc:sldMkLst>
        <pc:spChg chg="del mod ord">
          <ac:chgData name="Ruadhan O Nidh" userId="5b8813d2-d6a8-4d01-a83a-be1fcb10a6a3" providerId="ADAL" clId="{E13ADED4-2497-41BB-9B29-271D4AB2BEA0}" dt="2024-06-21T11:13:46.268" v="3271" actId="700"/>
          <ac:spMkLst>
            <pc:docMk/>
            <pc:sldMk cId="937423477" sldId="1028"/>
            <ac:spMk id="2" creationId="{6A4B9B60-0CF9-3704-1E47-4A8F8FEEB795}"/>
          </ac:spMkLst>
        </pc:spChg>
        <pc:spChg chg="del">
          <ac:chgData name="Ruadhan O Nidh" userId="5b8813d2-d6a8-4d01-a83a-be1fcb10a6a3" providerId="ADAL" clId="{E13ADED4-2497-41BB-9B29-271D4AB2BEA0}" dt="2024-06-21T11:13:46.268" v="3271" actId="700"/>
          <ac:spMkLst>
            <pc:docMk/>
            <pc:sldMk cId="937423477" sldId="1028"/>
            <ac:spMk id="3" creationId="{597452B4-B174-F9F1-DDAD-EA23B60461D3}"/>
          </ac:spMkLst>
        </pc:spChg>
        <pc:spChg chg="mod ord">
          <ac:chgData name="Ruadhan O Nidh" userId="5b8813d2-d6a8-4d01-a83a-be1fcb10a6a3" providerId="ADAL" clId="{E13ADED4-2497-41BB-9B29-271D4AB2BEA0}" dt="2024-06-21T11:15:40.317" v="3316" actId="20577"/>
          <ac:spMkLst>
            <pc:docMk/>
            <pc:sldMk cId="937423477" sldId="1028"/>
            <ac:spMk id="4" creationId="{B7FF2B4E-BC72-22DF-3182-52CF6B8B80E2}"/>
          </ac:spMkLst>
        </pc:spChg>
        <pc:spChg chg="add del mod ord">
          <ac:chgData name="Ruadhan O Nidh" userId="5b8813d2-d6a8-4d01-a83a-be1fcb10a6a3" providerId="ADAL" clId="{E13ADED4-2497-41BB-9B29-271D4AB2BEA0}" dt="2024-06-21T11:13:47.933" v="3272" actId="478"/>
          <ac:spMkLst>
            <pc:docMk/>
            <pc:sldMk cId="937423477" sldId="1028"/>
            <ac:spMk id="5" creationId="{BB79E3C5-A461-9246-56B0-3A11FFAD5223}"/>
          </ac:spMkLst>
        </pc:spChg>
        <pc:spChg chg="add del mod ord">
          <ac:chgData name="Ruadhan O Nidh" userId="5b8813d2-d6a8-4d01-a83a-be1fcb10a6a3" providerId="ADAL" clId="{E13ADED4-2497-41BB-9B29-271D4AB2BEA0}" dt="2024-06-21T11:17:47.911" v="3339" actId="113"/>
          <ac:spMkLst>
            <pc:docMk/>
            <pc:sldMk cId="937423477" sldId="1028"/>
            <ac:spMk id="6" creationId="{51AA7CA3-50E1-3A3F-DA24-0F570AB4D876}"/>
          </ac:spMkLst>
        </pc:spChg>
        <pc:spChg chg="add del mod">
          <ac:chgData name="Ruadhan O Nidh" userId="5b8813d2-d6a8-4d01-a83a-be1fcb10a6a3" providerId="ADAL" clId="{E13ADED4-2497-41BB-9B29-271D4AB2BEA0}" dt="2024-06-21T11:13:54.119" v="3274" actId="478"/>
          <ac:spMkLst>
            <pc:docMk/>
            <pc:sldMk cId="937423477" sldId="1028"/>
            <ac:spMk id="7" creationId="{7755F891-7954-0386-80E2-38D012C0BE65}"/>
          </ac:spMkLst>
        </pc:spChg>
        <pc:spChg chg="add del mod">
          <ac:chgData name="Ruadhan O Nidh" userId="5b8813d2-d6a8-4d01-a83a-be1fcb10a6a3" providerId="ADAL" clId="{E13ADED4-2497-41BB-9B29-271D4AB2BEA0}" dt="2024-06-21T11:13:59.734" v="3276" actId="478"/>
          <ac:spMkLst>
            <pc:docMk/>
            <pc:sldMk cId="937423477" sldId="1028"/>
            <ac:spMk id="8" creationId="{00E9D506-478C-B71C-E8D3-FFB7FD11776D}"/>
          </ac:spMkLst>
        </pc:spChg>
        <pc:spChg chg="add del mod">
          <ac:chgData name="Ruadhan O Nidh" userId="5b8813d2-d6a8-4d01-a83a-be1fcb10a6a3" providerId="ADAL" clId="{E13ADED4-2497-41BB-9B29-271D4AB2BEA0}" dt="2024-06-21T11:14:05.423" v="3278" actId="478"/>
          <ac:spMkLst>
            <pc:docMk/>
            <pc:sldMk cId="937423477" sldId="1028"/>
            <ac:spMk id="9" creationId="{354C9140-EA6D-584E-0BE3-781AA7D6BC62}"/>
          </ac:spMkLst>
        </pc:spChg>
        <pc:spChg chg="add mod">
          <ac:chgData name="Ruadhan O Nidh" userId="5b8813d2-d6a8-4d01-a83a-be1fcb10a6a3" providerId="ADAL" clId="{E13ADED4-2497-41BB-9B29-271D4AB2BEA0}" dt="2024-06-21T11:15:08.232" v="3297" actId="20577"/>
          <ac:spMkLst>
            <pc:docMk/>
            <pc:sldMk cId="937423477" sldId="1028"/>
            <ac:spMk id="10" creationId="{787D315B-8768-6637-1C10-71F327EFD7D9}"/>
          </ac:spMkLst>
        </pc:spChg>
        <pc:spChg chg="add mod">
          <ac:chgData name="Ruadhan O Nidh" userId="5b8813d2-d6a8-4d01-a83a-be1fcb10a6a3" providerId="ADAL" clId="{E13ADED4-2497-41BB-9B29-271D4AB2BEA0}" dt="2024-06-21T11:17:59.399" v="3344" actId="113"/>
          <ac:spMkLst>
            <pc:docMk/>
            <pc:sldMk cId="937423477" sldId="1028"/>
            <ac:spMk id="11" creationId="{E133146A-2221-2E01-0C7A-B7C283E936D9}"/>
          </ac:spMkLst>
        </pc:spChg>
        <pc:spChg chg="add">
          <ac:chgData name="Ruadhan O Nidh" userId="5b8813d2-d6a8-4d01-a83a-be1fcb10a6a3" providerId="ADAL" clId="{E13ADED4-2497-41BB-9B29-271D4AB2BEA0}" dt="2024-06-21T11:15:10.969" v="3298"/>
          <ac:spMkLst>
            <pc:docMk/>
            <pc:sldMk cId="937423477" sldId="1028"/>
            <ac:spMk id="12" creationId="{69EA740A-E123-5220-BA19-EA5FAFDA460B}"/>
          </ac:spMkLst>
        </pc:spChg>
        <pc:spChg chg="add mod">
          <ac:chgData name="Ruadhan O Nidh" userId="5b8813d2-d6a8-4d01-a83a-be1fcb10a6a3" providerId="ADAL" clId="{E13ADED4-2497-41BB-9B29-271D4AB2BEA0}" dt="2024-06-21T11:15:16.662" v="3301"/>
          <ac:spMkLst>
            <pc:docMk/>
            <pc:sldMk cId="937423477" sldId="1028"/>
            <ac:spMk id="13" creationId="{DBB33FBF-88EA-E5A4-0358-FBA37EFE0651}"/>
          </ac:spMkLst>
        </pc:spChg>
        <pc:spChg chg="add">
          <ac:chgData name="Ruadhan O Nidh" userId="5b8813d2-d6a8-4d01-a83a-be1fcb10a6a3" providerId="ADAL" clId="{E13ADED4-2497-41BB-9B29-271D4AB2BEA0}" dt="2024-06-21T11:15:45.750" v="3317"/>
          <ac:spMkLst>
            <pc:docMk/>
            <pc:sldMk cId="937423477" sldId="1028"/>
            <ac:spMk id="14" creationId="{8ACD1D66-C048-9212-5415-7DB6A35EA3B9}"/>
          </ac:spMkLst>
        </pc:spChg>
        <pc:spChg chg="add del mod">
          <ac:chgData name="Ruadhan O Nidh" userId="5b8813d2-d6a8-4d01-a83a-be1fcb10a6a3" providerId="ADAL" clId="{E13ADED4-2497-41BB-9B29-271D4AB2BEA0}" dt="2024-06-21T11:16:53.993" v="3330"/>
          <ac:spMkLst>
            <pc:docMk/>
            <pc:sldMk cId="937423477" sldId="1028"/>
            <ac:spMk id="15" creationId="{ECD86A91-94DD-5397-4050-720C7042DE39}"/>
          </ac:spMkLst>
        </pc:spChg>
        <pc:spChg chg="add mod">
          <ac:chgData name="Ruadhan O Nidh" userId="5b8813d2-d6a8-4d01-a83a-be1fcb10a6a3" providerId="ADAL" clId="{E13ADED4-2497-41BB-9B29-271D4AB2BEA0}" dt="2024-06-21T11:18:11.291" v="3345" actId="1076"/>
          <ac:spMkLst>
            <pc:docMk/>
            <pc:sldMk cId="937423477" sldId="1028"/>
            <ac:spMk id="16" creationId="{4B1EC037-F271-502B-67EF-476E2B51219F}"/>
          </ac:spMkLst>
        </pc:spChg>
        <pc:spChg chg="add">
          <ac:chgData name="Ruadhan O Nidh" userId="5b8813d2-d6a8-4d01-a83a-be1fcb10a6a3" providerId="ADAL" clId="{E13ADED4-2497-41BB-9B29-271D4AB2BEA0}" dt="2024-06-21T11:17:09.886" v="3332"/>
          <ac:spMkLst>
            <pc:docMk/>
            <pc:sldMk cId="937423477" sldId="1028"/>
            <ac:spMk id="17" creationId="{D7A1FC7A-EE60-0CDC-D23F-8BF30739DFA5}"/>
          </ac:spMkLst>
        </pc:spChg>
        <pc:spChg chg="add">
          <ac:chgData name="Ruadhan O Nidh" userId="5b8813d2-d6a8-4d01-a83a-be1fcb10a6a3" providerId="ADAL" clId="{E13ADED4-2497-41BB-9B29-271D4AB2BEA0}" dt="2024-06-21T11:17:16.825" v="3333"/>
          <ac:spMkLst>
            <pc:docMk/>
            <pc:sldMk cId="937423477" sldId="1028"/>
            <ac:spMk id="18" creationId="{DCA97F3F-02E6-3C16-5C9B-34F08FEEF7ED}"/>
          </ac:spMkLst>
        </pc:spChg>
      </pc:sldChg>
      <pc:sldChg chg="addSp delSp modSp new mod ord modClrScheme chgLayout">
        <pc:chgData name="Ruadhan O Nidh" userId="5b8813d2-d6a8-4d01-a83a-be1fcb10a6a3" providerId="ADAL" clId="{E13ADED4-2497-41BB-9B29-271D4AB2BEA0}" dt="2024-06-28T08:46:34.411" v="3710" actId="20577"/>
        <pc:sldMkLst>
          <pc:docMk/>
          <pc:sldMk cId="4025026207" sldId="1029"/>
        </pc:sldMkLst>
        <pc:spChg chg="del mod ord">
          <ac:chgData name="Ruadhan O Nidh" userId="5b8813d2-d6a8-4d01-a83a-be1fcb10a6a3" providerId="ADAL" clId="{E13ADED4-2497-41BB-9B29-271D4AB2BEA0}" dt="2024-06-21T11:19:12.388" v="3349" actId="700"/>
          <ac:spMkLst>
            <pc:docMk/>
            <pc:sldMk cId="4025026207" sldId="1029"/>
            <ac:spMk id="2" creationId="{CB251D8D-44A7-41CC-6D20-469286555ABB}"/>
          </ac:spMkLst>
        </pc:spChg>
        <pc:spChg chg="del mod ord">
          <ac:chgData name="Ruadhan O Nidh" userId="5b8813d2-d6a8-4d01-a83a-be1fcb10a6a3" providerId="ADAL" clId="{E13ADED4-2497-41BB-9B29-271D4AB2BEA0}" dt="2024-06-21T11:19:12.388" v="3349" actId="700"/>
          <ac:spMkLst>
            <pc:docMk/>
            <pc:sldMk cId="4025026207" sldId="1029"/>
            <ac:spMk id="3" creationId="{0199D580-33F8-DBE5-E8D2-D2EB6B16ABE2}"/>
          </ac:spMkLst>
        </pc:spChg>
        <pc:spChg chg="del">
          <ac:chgData name="Ruadhan O Nidh" userId="5b8813d2-d6a8-4d01-a83a-be1fcb10a6a3" providerId="ADAL" clId="{E13ADED4-2497-41BB-9B29-271D4AB2BEA0}" dt="2024-06-21T11:19:12.388" v="3349" actId="700"/>
          <ac:spMkLst>
            <pc:docMk/>
            <pc:sldMk cId="4025026207" sldId="1029"/>
            <ac:spMk id="4" creationId="{0719C934-7BFA-7FC2-BDBE-D9AA5D36B056}"/>
          </ac:spMkLst>
        </pc:spChg>
        <pc:spChg chg="add mod ord">
          <ac:chgData name="Ruadhan O Nidh" userId="5b8813d2-d6a8-4d01-a83a-be1fcb10a6a3" providerId="ADAL" clId="{E13ADED4-2497-41BB-9B29-271D4AB2BEA0}" dt="2024-06-21T11:19:17.710" v="3360" actId="20577"/>
          <ac:spMkLst>
            <pc:docMk/>
            <pc:sldMk cId="4025026207" sldId="1029"/>
            <ac:spMk id="5" creationId="{D8F35450-4EB5-32D4-15A4-E45A6F719E38}"/>
          </ac:spMkLst>
        </pc:spChg>
        <pc:spChg chg="add del mod ord">
          <ac:chgData name="Ruadhan O Nidh" userId="5b8813d2-d6a8-4d01-a83a-be1fcb10a6a3" providerId="ADAL" clId="{E13ADED4-2497-41BB-9B29-271D4AB2BEA0}" dt="2024-06-21T11:19:29.745" v="3361" actId="478"/>
          <ac:spMkLst>
            <pc:docMk/>
            <pc:sldMk cId="4025026207" sldId="1029"/>
            <ac:spMk id="6" creationId="{8E68AF3E-A4A9-BFAD-7822-FCB986F9A430}"/>
          </ac:spMkLst>
        </pc:spChg>
        <pc:spChg chg="add mod ord">
          <ac:chgData name="Ruadhan O Nidh" userId="5b8813d2-d6a8-4d01-a83a-be1fcb10a6a3" providerId="ADAL" clId="{E13ADED4-2497-41BB-9B29-271D4AB2BEA0}" dt="2024-06-28T08:46:34.411" v="3710" actId="20577"/>
          <ac:spMkLst>
            <pc:docMk/>
            <pc:sldMk cId="4025026207" sldId="1029"/>
            <ac:spMk id="7" creationId="{4FC24602-550C-BC1A-A520-C3A783188F65}"/>
          </ac:spMkLst>
        </pc:spChg>
      </pc:sldChg>
      <pc:sldMasterChg chg="delSp mod">
        <pc:chgData name="Ruadhan O Nidh" userId="5b8813d2-d6a8-4d01-a83a-be1fcb10a6a3" providerId="ADAL" clId="{E13ADED4-2497-41BB-9B29-271D4AB2BEA0}" dt="2024-06-18T11:33:36.249" v="114" actId="478"/>
        <pc:sldMasterMkLst>
          <pc:docMk/>
          <pc:sldMasterMk cId="3943845757" sldId="2147483754"/>
        </pc:sldMasterMkLst>
        <pc:spChg chg="del">
          <ac:chgData name="Ruadhan O Nidh" userId="5b8813d2-d6a8-4d01-a83a-be1fcb10a6a3" providerId="ADAL" clId="{E13ADED4-2497-41BB-9B29-271D4AB2BEA0}" dt="2024-06-18T11:33:36.249" v="114" actId="478"/>
          <ac:spMkLst>
            <pc:docMk/>
            <pc:sldMasterMk cId="3943845757" sldId="2147483754"/>
            <ac:spMk id="7" creationId="{7F0975EE-33B6-465D-9A21-16AE16400DAC}"/>
          </ac:spMkLst>
        </pc:spChg>
      </pc:sldMasterChg>
      <pc:sldMasterChg chg="delSp mod delSldLayout modSldLayout">
        <pc:chgData name="Ruadhan O Nidh" userId="5b8813d2-d6a8-4d01-a83a-be1fcb10a6a3" providerId="ADAL" clId="{E13ADED4-2497-41BB-9B29-271D4AB2BEA0}" dt="2024-06-20T08:40:50.468" v="1651" actId="47"/>
        <pc:sldMasterMkLst>
          <pc:docMk/>
          <pc:sldMasterMk cId="235908410" sldId="2147483884"/>
        </pc:sldMasterMkLst>
        <pc:spChg chg="del">
          <ac:chgData name="Ruadhan O Nidh" userId="5b8813d2-d6a8-4d01-a83a-be1fcb10a6a3" providerId="ADAL" clId="{E13ADED4-2497-41BB-9B29-271D4AB2BEA0}" dt="2024-06-18T11:49:07.522" v="117" actId="478"/>
          <ac:spMkLst>
            <pc:docMk/>
            <pc:sldMasterMk cId="235908410" sldId="2147483884"/>
            <ac:spMk id="10" creationId="{19000010-58A8-40A5-921F-CFB59FD4E22D}"/>
          </ac:spMkLst>
        </pc:spChg>
        <pc:sldLayoutChg chg="addSp delSp modSp">
          <pc:chgData name="Ruadhan O Nidh" userId="5b8813d2-d6a8-4d01-a83a-be1fcb10a6a3" providerId="ADAL" clId="{E13ADED4-2497-41BB-9B29-271D4AB2BEA0}" dt="2024-06-18T11:48:23.564" v="116"/>
          <pc:sldLayoutMkLst>
            <pc:docMk/>
            <pc:sldMasterMk cId="235908410" sldId="2147483884"/>
            <pc:sldLayoutMk cId="1423359895" sldId="2147484399"/>
          </pc:sldLayoutMkLst>
          <pc:spChg chg="add mod">
            <ac:chgData name="Ruadhan O Nidh" userId="5b8813d2-d6a8-4d01-a83a-be1fcb10a6a3" providerId="ADAL" clId="{E13ADED4-2497-41BB-9B29-271D4AB2BEA0}" dt="2024-06-18T11:48:23.564" v="116"/>
            <ac:spMkLst>
              <pc:docMk/>
              <pc:sldMasterMk cId="235908410" sldId="2147483884"/>
              <pc:sldLayoutMk cId="1423359895" sldId="2147484399"/>
              <ac:spMk id="2" creationId="{F4E63AFA-214A-1A52-F00B-2141C534F242}"/>
            </ac:spMkLst>
          </pc:spChg>
          <pc:spChg chg="del">
            <ac:chgData name="Ruadhan O Nidh" userId="5b8813d2-d6a8-4d01-a83a-be1fcb10a6a3" providerId="ADAL" clId="{E13ADED4-2497-41BB-9B29-271D4AB2BEA0}" dt="2024-06-18T11:48:22.907" v="115"/>
            <ac:spMkLst>
              <pc:docMk/>
              <pc:sldMasterMk cId="235908410" sldId="2147483884"/>
              <pc:sldLayoutMk cId="1423359895" sldId="2147484399"/>
              <ac:spMk id="9" creationId="{00C49E21-E183-46F5-861C-0B325E19EA68}"/>
            </ac:spMkLst>
          </pc:spChg>
        </pc:sldLayoutChg>
        <pc:sldLayoutChg chg="del">
          <pc:chgData name="Ruadhan O Nidh" userId="5b8813d2-d6a8-4d01-a83a-be1fcb10a6a3" providerId="ADAL" clId="{E13ADED4-2497-41BB-9B29-271D4AB2BEA0}" dt="2024-06-18T19:37:57.890" v="130" actId="2696"/>
          <pc:sldLayoutMkLst>
            <pc:docMk/>
            <pc:sldMasterMk cId="235908410" sldId="2147483884"/>
            <pc:sldLayoutMk cId="4060707211" sldId="2147484480"/>
          </pc:sldLayoutMkLst>
        </pc:sldLayoutChg>
        <pc:sldLayoutChg chg="delSp mod">
          <pc:chgData name="Ruadhan O Nidh" userId="5b8813d2-d6a8-4d01-a83a-be1fcb10a6a3" providerId="ADAL" clId="{E13ADED4-2497-41BB-9B29-271D4AB2BEA0}" dt="2024-06-18T11:49:36.974" v="118" actId="478"/>
          <pc:sldLayoutMkLst>
            <pc:docMk/>
            <pc:sldMasterMk cId="235908410" sldId="2147483884"/>
            <pc:sldLayoutMk cId="2901286951" sldId="2147484495"/>
          </pc:sldLayoutMkLst>
          <pc:spChg chg="del">
            <ac:chgData name="Ruadhan O Nidh" userId="5b8813d2-d6a8-4d01-a83a-be1fcb10a6a3" providerId="ADAL" clId="{E13ADED4-2497-41BB-9B29-271D4AB2BEA0}" dt="2024-06-18T11:49:36.974" v="118" actId="478"/>
            <ac:spMkLst>
              <pc:docMk/>
              <pc:sldMasterMk cId="235908410" sldId="2147483884"/>
              <pc:sldLayoutMk cId="2901286951" sldId="2147484495"/>
              <ac:spMk id="5" creationId="{D48C3EA0-9FBD-4E15-93D8-BA13F2A55A0A}"/>
            </ac:spMkLst>
          </pc:spChg>
        </pc:sldLayoutChg>
        <pc:sldLayoutChg chg="delSp mod">
          <pc:chgData name="Ruadhan O Nidh" userId="5b8813d2-d6a8-4d01-a83a-be1fcb10a6a3" providerId="ADAL" clId="{E13ADED4-2497-41BB-9B29-271D4AB2BEA0}" dt="2024-06-18T11:49:43.294" v="119" actId="478"/>
          <pc:sldLayoutMkLst>
            <pc:docMk/>
            <pc:sldMasterMk cId="235908410" sldId="2147483884"/>
            <pc:sldLayoutMk cId="3306403460" sldId="2147484497"/>
          </pc:sldLayoutMkLst>
          <pc:spChg chg="del">
            <ac:chgData name="Ruadhan O Nidh" userId="5b8813d2-d6a8-4d01-a83a-be1fcb10a6a3" providerId="ADAL" clId="{E13ADED4-2497-41BB-9B29-271D4AB2BEA0}" dt="2024-06-18T11:49:43.294" v="119" actId="478"/>
            <ac:spMkLst>
              <pc:docMk/>
              <pc:sldMasterMk cId="235908410" sldId="2147483884"/>
              <pc:sldLayoutMk cId="3306403460" sldId="2147484497"/>
              <ac:spMk id="5" creationId="{D48C3EA0-9FBD-4E15-93D8-BA13F2A55A0A}"/>
            </ac:spMkLst>
          </pc:spChg>
        </pc:sldLayoutChg>
        <pc:sldLayoutChg chg="delSp mod">
          <pc:chgData name="Ruadhan O Nidh" userId="5b8813d2-d6a8-4d01-a83a-be1fcb10a6a3" providerId="ADAL" clId="{E13ADED4-2497-41BB-9B29-271D4AB2BEA0}" dt="2024-06-18T11:49:49.025" v="120" actId="478"/>
          <pc:sldLayoutMkLst>
            <pc:docMk/>
            <pc:sldMasterMk cId="235908410" sldId="2147483884"/>
            <pc:sldLayoutMk cId="2008546361" sldId="2147484498"/>
          </pc:sldLayoutMkLst>
          <pc:spChg chg="del">
            <ac:chgData name="Ruadhan O Nidh" userId="5b8813d2-d6a8-4d01-a83a-be1fcb10a6a3" providerId="ADAL" clId="{E13ADED4-2497-41BB-9B29-271D4AB2BEA0}" dt="2024-06-18T11:49:49.025" v="120" actId="478"/>
            <ac:spMkLst>
              <pc:docMk/>
              <pc:sldMasterMk cId="235908410" sldId="2147483884"/>
              <pc:sldLayoutMk cId="2008546361" sldId="2147484498"/>
              <ac:spMk id="5" creationId="{D48C3EA0-9FBD-4E15-93D8-BA13F2A55A0A}"/>
            </ac:spMkLst>
          </pc:spChg>
        </pc:sldLayoutChg>
        <pc:sldLayoutChg chg="delSp mod">
          <pc:chgData name="Ruadhan O Nidh" userId="5b8813d2-d6a8-4d01-a83a-be1fcb10a6a3" providerId="ADAL" clId="{E13ADED4-2497-41BB-9B29-271D4AB2BEA0}" dt="2024-06-18T11:49:54.340" v="121" actId="478"/>
          <pc:sldLayoutMkLst>
            <pc:docMk/>
            <pc:sldMasterMk cId="235908410" sldId="2147483884"/>
            <pc:sldLayoutMk cId="868746162" sldId="2147484499"/>
          </pc:sldLayoutMkLst>
          <pc:spChg chg="del">
            <ac:chgData name="Ruadhan O Nidh" userId="5b8813d2-d6a8-4d01-a83a-be1fcb10a6a3" providerId="ADAL" clId="{E13ADED4-2497-41BB-9B29-271D4AB2BEA0}" dt="2024-06-18T11:49:54.340" v="121" actId="478"/>
            <ac:spMkLst>
              <pc:docMk/>
              <pc:sldMasterMk cId="235908410" sldId="2147483884"/>
              <pc:sldLayoutMk cId="868746162" sldId="2147484499"/>
              <ac:spMk id="5" creationId="{D48C3EA0-9FBD-4E15-93D8-BA13F2A55A0A}"/>
            </ac:spMkLst>
          </pc:spChg>
        </pc:sldLayoutChg>
        <pc:sldLayoutChg chg="del">
          <pc:chgData name="Ruadhan O Nidh" userId="5b8813d2-d6a8-4d01-a83a-be1fcb10a6a3" providerId="ADAL" clId="{E13ADED4-2497-41BB-9B29-271D4AB2BEA0}" dt="2024-06-20T08:40:50.468" v="1651" actId="47"/>
          <pc:sldLayoutMkLst>
            <pc:docMk/>
            <pc:sldMasterMk cId="235908410" sldId="2147483884"/>
            <pc:sldLayoutMk cId="559736530" sldId="2147484501"/>
          </pc:sldLayoutMkLst>
        </pc:sldLayoutChg>
        <pc:sldLayoutChg chg="delSp mod">
          <pc:chgData name="Ruadhan O Nidh" userId="5b8813d2-d6a8-4d01-a83a-be1fcb10a6a3" providerId="ADAL" clId="{E13ADED4-2497-41BB-9B29-271D4AB2BEA0}" dt="2024-06-18T11:50:03.344" v="122" actId="478"/>
          <pc:sldLayoutMkLst>
            <pc:docMk/>
            <pc:sldMasterMk cId="235908410" sldId="2147483884"/>
            <pc:sldLayoutMk cId="1743012543" sldId="2147484502"/>
          </pc:sldLayoutMkLst>
          <pc:spChg chg="del">
            <ac:chgData name="Ruadhan O Nidh" userId="5b8813d2-d6a8-4d01-a83a-be1fcb10a6a3" providerId="ADAL" clId="{E13ADED4-2497-41BB-9B29-271D4AB2BEA0}" dt="2024-06-18T11:50:03.344" v="122" actId="478"/>
            <ac:spMkLst>
              <pc:docMk/>
              <pc:sldMasterMk cId="235908410" sldId="2147483884"/>
              <pc:sldLayoutMk cId="1743012543" sldId="2147484502"/>
              <ac:spMk id="5" creationId="{D48C3EA0-9FBD-4E15-93D8-BA13F2A55A0A}"/>
            </ac:spMkLst>
          </pc:spChg>
        </pc:sldLayoutChg>
      </pc:sldMasterChg>
      <pc:sldMasterChg chg="delSp mod">
        <pc:chgData name="Ruadhan O Nidh" userId="5b8813d2-d6a8-4d01-a83a-be1fcb10a6a3" providerId="ADAL" clId="{E13ADED4-2497-41BB-9B29-271D4AB2BEA0}" dt="2024-06-18T11:50:08.494" v="123" actId="478"/>
        <pc:sldMasterMkLst>
          <pc:docMk/>
          <pc:sldMasterMk cId="2140646029" sldId="2147483910"/>
        </pc:sldMasterMkLst>
        <pc:spChg chg="del">
          <ac:chgData name="Ruadhan O Nidh" userId="5b8813d2-d6a8-4d01-a83a-be1fcb10a6a3" providerId="ADAL" clId="{E13ADED4-2497-41BB-9B29-271D4AB2BEA0}" dt="2024-06-18T11:50:08.494" v="123" actId="478"/>
          <ac:spMkLst>
            <pc:docMk/>
            <pc:sldMasterMk cId="2140646029" sldId="2147483910"/>
            <ac:spMk id="10" creationId="{3CDBC503-F6E6-4F9E-B6B1-1C10F6525F0F}"/>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3633"/>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3850444" y="2"/>
            <a:ext cx="2945659" cy="493633"/>
          </a:xfrm>
          <a:prstGeom prst="rect">
            <a:avLst/>
          </a:prstGeom>
        </p:spPr>
        <p:txBody>
          <a:bodyPr vert="horz" lIns="91427" tIns="45714" rIns="91427" bIns="45714" rtlCol="0"/>
          <a:lstStyle>
            <a:lvl1pPr algn="r">
              <a:defRPr sz="1200"/>
            </a:lvl1pPr>
          </a:lstStyle>
          <a:p>
            <a:fld id="{4FCF4903-D1A4-F14A-B207-A0D2CC9D4B8B}" type="datetimeFigureOut">
              <a:rPr lang="en-US" smtClean="0"/>
              <a:t>10/17/2024</a:t>
            </a:fld>
            <a:endParaRPr lang="en-US"/>
          </a:p>
        </p:txBody>
      </p:sp>
      <p:sp>
        <p:nvSpPr>
          <p:cNvPr id="4" name="Footer Placeholder 3"/>
          <p:cNvSpPr>
            <a:spLocks noGrp="1"/>
          </p:cNvSpPr>
          <p:nvPr>
            <p:ph type="ftr" sz="quarter" idx="2"/>
          </p:nvPr>
        </p:nvSpPr>
        <p:spPr>
          <a:xfrm>
            <a:off x="1" y="9377318"/>
            <a:ext cx="2945659" cy="493633"/>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3850444" y="9377318"/>
            <a:ext cx="2945659" cy="493633"/>
          </a:xfrm>
          <a:prstGeom prst="rect">
            <a:avLst/>
          </a:prstGeom>
        </p:spPr>
        <p:txBody>
          <a:bodyPr vert="horz" lIns="91427" tIns="45714" rIns="91427" bIns="45714" rtlCol="0" anchor="b"/>
          <a:lstStyle>
            <a:lvl1pPr algn="r">
              <a:defRPr sz="1200"/>
            </a:lvl1pPr>
          </a:lstStyle>
          <a:p>
            <a:fld id="{B5DD393E-432A-C040-A9FC-9C0644B7F7DE}" type="slidenum">
              <a:rPr lang="en-US" smtClean="0"/>
              <a:t>‹#›</a:t>
            </a:fld>
            <a:endParaRPr lang="en-US"/>
          </a:p>
        </p:txBody>
      </p:sp>
    </p:spTree>
    <p:extLst>
      <p:ext uri="{BB962C8B-B14F-4D97-AF65-F5344CB8AC3E}">
        <p14:creationId xmlns:p14="http://schemas.microsoft.com/office/powerpoint/2010/main" val="131729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45659" cy="493633"/>
          </a:xfrm>
          <a:prstGeom prst="rect">
            <a:avLst/>
          </a:prstGeom>
        </p:spPr>
        <p:txBody>
          <a:bodyPr vert="horz" lIns="91427" tIns="45714" rIns="91427" bIns="45714" rtlCol="0"/>
          <a:lstStyle>
            <a:lvl1pPr algn="l">
              <a:defRPr sz="1200"/>
            </a:lvl1pPr>
          </a:lstStyle>
          <a:p>
            <a:endParaRPr lang="de-DE"/>
          </a:p>
        </p:txBody>
      </p:sp>
      <p:sp>
        <p:nvSpPr>
          <p:cNvPr id="3" name="Datumsplatzhalter 2"/>
          <p:cNvSpPr>
            <a:spLocks noGrp="1"/>
          </p:cNvSpPr>
          <p:nvPr>
            <p:ph type="dt" idx="1"/>
          </p:nvPr>
        </p:nvSpPr>
        <p:spPr>
          <a:xfrm>
            <a:off x="3850444" y="2"/>
            <a:ext cx="2945659" cy="493633"/>
          </a:xfrm>
          <a:prstGeom prst="rect">
            <a:avLst/>
          </a:prstGeom>
        </p:spPr>
        <p:txBody>
          <a:bodyPr vert="horz" lIns="91427" tIns="45714" rIns="91427" bIns="45714" rtlCol="0"/>
          <a:lstStyle>
            <a:lvl1pPr algn="r">
              <a:defRPr sz="1200"/>
            </a:lvl1pPr>
          </a:lstStyle>
          <a:p>
            <a:fld id="{BC5B4241-C98F-4766-9E25-5F8403374385}" type="datetimeFigureOut">
              <a:rPr lang="de-DE" smtClean="0"/>
              <a:t>17.10.2024</a:t>
            </a:fld>
            <a:endParaRPr lang="de-DE"/>
          </a:p>
        </p:txBody>
      </p:sp>
      <p:sp>
        <p:nvSpPr>
          <p:cNvPr id="4" name="Folienbildplatzhalt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27" tIns="45714" rIns="91427" bIns="45714" rtlCol="0" anchor="ctr"/>
          <a:lstStyle/>
          <a:p>
            <a:endParaRPr lang="de-DE"/>
          </a:p>
        </p:txBody>
      </p:sp>
      <p:sp>
        <p:nvSpPr>
          <p:cNvPr id="5" name="Notizenplatzhalter 4"/>
          <p:cNvSpPr>
            <a:spLocks noGrp="1"/>
          </p:cNvSpPr>
          <p:nvPr>
            <p:ph type="body" sz="quarter" idx="3"/>
          </p:nvPr>
        </p:nvSpPr>
        <p:spPr>
          <a:xfrm>
            <a:off x="679768" y="4689515"/>
            <a:ext cx="5438140" cy="4442698"/>
          </a:xfrm>
          <a:prstGeom prst="rect">
            <a:avLst/>
          </a:prstGeom>
        </p:spPr>
        <p:txBody>
          <a:bodyPr vert="horz" lIns="91427" tIns="45714" rIns="91427" bIns="4571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377318"/>
            <a:ext cx="2945659" cy="493633"/>
          </a:xfrm>
          <a:prstGeom prst="rect">
            <a:avLst/>
          </a:prstGeom>
        </p:spPr>
        <p:txBody>
          <a:bodyPr vert="horz" lIns="91427" tIns="45714" rIns="91427" bIns="45714" rtlCol="0" anchor="b"/>
          <a:lstStyle>
            <a:lvl1pPr algn="l">
              <a:defRPr sz="1200"/>
            </a:lvl1pPr>
          </a:lstStyle>
          <a:p>
            <a:endParaRPr lang="de-DE"/>
          </a:p>
        </p:txBody>
      </p:sp>
      <p:sp>
        <p:nvSpPr>
          <p:cNvPr id="7" name="Foliennummernplatzhalter 6"/>
          <p:cNvSpPr>
            <a:spLocks noGrp="1"/>
          </p:cNvSpPr>
          <p:nvPr>
            <p:ph type="sldNum" sz="quarter" idx="5"/>
          </p:nvPr>
        </p:nvSpPr>
        <p:spPr>
          <a:xfrm>
            <a:off x="3850444" y="9377318"/>
            <a:ext cx="2945659" cy="493633"/>
          </a:xfrm>
          <a:prstGeom prst="rect">
            <a:avLst/>
          </a:prstGeom>
        </p:spPr>
        <p:txBody>
          <a:bodyPr vert="horz" lIns="91427" tIns="45714" rIns="91427" bIns="45714" rtlCol="0" anchor="b"/>
          <a:lstStyle>
            <a:lvl1pPr algn="r">
              <a:defRPr sz="1200"/>
            </a:lvl1pPr>
          </a:lstStyle>
          <a:p>
            <a:fld id="{3C26ED65-54EF-4DE1-A434-72CD553BB447}" type="slidenum">
              <a:rPr lang="de-DE" smtClean="0"/>
              <a:t>‹#›</a:t>
            </a:fld>
            <a:endParaRPr lang="de-DE"/>
          </a:p>
        </p:txBody>
      </p:sp>
    </p:spTree>
    <p:extLst>
      <p:ext uri="{BB962C8B-B14F-4D97-AF65-F5344CB8AC3E}">
        <p14:creationId xmlns:p14="http://schemas.microsoft.com/office/powerpoint/2010/main" val="3562187143"/>
      </p:ext>
    </p:extLst>
  </p:cSld>
  <p:clrMap bg1="lt1" tx1="dk1" bg2="lt2" tx2="dk2" accent1="accent1" accent2="accent2" accent3="accent3" accent4="accent4" accent5="accent5" accent6="accent6" hlink="hlink" folHlink="folHlink"/>
  <p:notesStyle>
    <a:lvl1pPr marL="0" algn="l" defTabSz="1038977" rtl="0" eaLnBrk="1" latinLnBrk="0" hangingPunct="1">
      <a:defRPr sz="1364" kern="1200">
        <a:solidFill>
          <a:schemeClr val="tx1"/>
        </a:solidFill>
        <a:latin typeface="+mn-lt"/>
        <a:ea typeface="+mn-ea"/>
        <a:cs typeface="+mn-cs"/>
      </a:defRPr>
    </a:lvl1pPr>
    <a:lvl2pPr marL="519488" algn="l" defTabSz="1038977" rtl="0" eaLnBrk="1" latinLnBrk="0" hangingPunct="1">
      <a:defRPr sz="1364" kern="1200">
        <a:solidFill>
          <a:schemeClr val="tx1"/>
        </a:solidFill>
        <a:latin typeface="+mn-lt"/>
        <a:ea typeface="+mn-ea"/>
        <a:cs typeface="+mn-cs"/>
      </a:defRPr>
    </a:lvl2pPr>
    <a:lvl3pPr marL="1038977" algn="l" defTabSz="1038977" rtl="0" eaLnBrk="1" latinLnBrk="0" hangingPunct="1">
      <a:defRPr sz="1364" kern="1200">
        <a:solidFill>
          <a:schemeClr val="tx1"/>
        </a:solidFill>
        <a:latin typeface="+mn-lt"/>
        <a:ea typeface="+mn-ea"/>
        <a:cs typeface="+mn-cs"/>
      </a:defRPr>
    </a:lvl3pPr>
    <a:lvl4pPr marL="1558465" algn="l" defTabSz="1038977" rtl="0" eaLnBrk="1" latinLnBrk="0" hangingPunct="1">
      <a:defRPr sz="1364" kern="1200">
        <a:solidFill>
          <a:schemeClr val="tx1"/>
        </a:solidFill>
        <a:latin typeface="+mn-lt"/>
        <a:ea typeface="+mn-ea"/>
        <a:cs typeface="+mn-cs"/>
      </a:defRPr>
    </a:lvl4pPr>
    <a:lvl5pPr marL="2077952" algn="l" defTabSz="1038977" rtl="0" eaLnBrk="1" latinLnBrk="0" hangingPunct="1">
      <a:defRPr sz="1364" kern="1200">
        <a:solidFill>
          <a:schemeClr val="tx1"/>
        </a:solidFill>
        <a:latin typeface="+mn-lt"/>
        <a:ea typeface="+mn-ea"/>
        <a:cs typeface="+mn-cs"/>
      </a:defRPr>
    </a:lvl5pPr>
    <a:lvl6pPr marL="2597440" algn="l" defTabSz="1038977" rtl="0" eaLnBrk="1" latinLnBrk="0" hangingPunct="1">
      <a:defRPr sz="1364" kern="1200">
        <a:solidFill>
          <a:schemeClr val="tx1"/>
        </a:solidFill>
        <a:latin typeface="+mn-lt"/>
        <a:ea typeface="+mn-ea"/>
        <a:cs typeface="+mn-cs"/>
      </a:defRPr>
    </a:lvl6pPr>
    <a:lvl7pPr marL="3116929" algn="l" defTabSz="1038977" rtl="0" eaLnBrk="1" latinLnBrk="0" hangingPunct="1">
      <a:defRPr sz="1364" kern="1200">
        <a:solidFill>
          <a:schemeClr val="tx1"/>
        </a:solidFill>
        <a:latin typeface="+mn-lt"/>
        <a:ea typeface="+mn-ea"/>
        <a:cs typeface="+mn-cs"/>
      </a:defRPr>
    </a:lvl7pPr>
    <a:lvl8pPr marL="3636417" algn="l" defTabSz="1038977" rtl="0" eaLnBrk="1" latinLnBrk="0" hangingPunct="1">
      <a:defRPr sz="1364" kern="1200">
        <a:solidFill>
          <a:schemeClr val="tx1"/>
        </a:solidFill>
        <a:latin typeface="+mn-lt"/>
        <a:ea typeface="+mn-ea"/>
        <a:cs typeface="+mn-cs"/>
      </a:defRPr>
    </a:lvl8pPr>
    <a:lvl9pPr marL="4155905" algn="l" defTabSz="1038977" rtl="0" eaLnBrk="1" latinLnBrk="0" hangingPunct="1">
      <a:defRPr sz="13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6ED65-54EF-4DE1-A434-72CD553BB447}" type="slidenum">
              <a:rPr lang="de-DE" smtClean="0"/>
              <a:t>2</a:t>
            </a:fld>
            <a:endParaRPr lang="de-DE"/>
          </a:p>
        </p:txBody>
      </p:sp>
    </p:spTree>
    <p:extLst>
      <p:ext uri="{BB962C8B-B14F-4D97-AF65-F5344CB8AC3E}">
        <p14:creationId xmlns:p14="http://schemas.microsoft.com/office/powerpoint/2010/main" val="4149320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3C26ED65-54EF-4DE1-A434-72CD553BB447}" type="slidenum">
              <a:rPr lang="de-DE" smtClean="0"/>
              <a:t>3</a:t>
            </a:fld>
            <a:endParaRPr lang="de-DE"/>
          </a:p>
        </p:txBody>
      </p:sp>
    </p:spTree>
    <p:extLst>
      <p:ext uri="{BB962C8B-B14F-4D97-AF65-F5344CB8AC3E}">
        <p14:creationId xmlns:p14="http://schemas.microsoft.com/office/powerpoint/2010/main" val="52637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3C26ED65-54EF-4DE1-A434-72CD553BB447}" type="slidenum">
              <a:rPr lang="de-DE" smtClean="0"/>
              <a:t>4</a:t>
            </a:fld>
            <a:endParaRPr lang="de-DE"/>
          </a:p>
        </p:txBody>
      </p:sp>
    </p:spTree>
    <p:extLst>
      <p:ext uri="{BB962C8B-B14F-4D97-AF65-F5344CB8AC3E}">
        <p14:creationId xmlns:p14="http://schemas.microsoft.com/office/powerpoint/2010/main" val="2566469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3C26ED65-54EF-4DE1-A434-72CD553BB447}" type="slidenum">
              <a:rPr lang="de-DE" smtClean="0"/>
              <a:t>15</a:t>
            </a:fld>
            <a:endParaRPr lang="de-DE"/>
          </a:p>
        </p:txBody>
      </p:sp>
    </p:spTree>
    <p:extLst>
      <p:ext uri="{BB962C8B-B14F-4D97-AF65-F5344CB8AC3E}">
        <p14:creationId xmlns:p14="http://schemas.microsoft.com/office/powerpoint/2010/main" val="3882433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sv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6D3151-25A0-4DAA-932E-25B89A75A3A8}"/>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16" name="Rectangle 15">
            <a:extLst>
              <a:ext uri="{FF2B5EF4-FFF2-40B4-BE49-F238E27FC236}">
                <a16:creationId xmlns:a16="http://schemas.microsoft.com/office/drawing/2014/main" id="{670EAEC6-A20E-40E6-BA0D-8C1A63780B40}"/>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Name</a:t>
            </a:r>
            <a:br>
              <a:rPr lang="en-US" dirty="0"/>
            </a:br>
            <a:r>
              <a:rPr lang="en-US" dirty="0"/>
              <a:t>Job Title</a:t>
            </a:r>
            <a:endParaRPr lang="fr-FR" dirty="0"/>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401728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2561BC8E-BFFD-4037-BA1A-2F1F68F79FB4}"/>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182761918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215469158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12" name="Title Placeholder 2">
            <a:extLst>
              <a:ext uri="{FF2B5EF4-FFF2-40B4-BE49-F238E27FC236}">
                <a16:creationId xmlns:a16="http://schemas.microsoft.com/office/drawing/2014/main" id="{A44BD718-C874-4D66-B650-3D63B54595A1}"/>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4" name="Text Placeholder 3">
            <a:extLst>
              <a:ext uri="{FF2B5EF4-FFF2-40B4-BE49-F238E27FC236}">
                <a16:creationId xmlns:a16="http://schemas.microsoft.com/office/drawing/2014/main" id="{E69983C4-1894-404D-9151-2075CE8B1B07}"/>
              </a:ext>
            </a:extLst>
          </p:cNvPr>
          <p:cNvSpPr>
            <a:spLocks noGrp="1"/>
          </p:cNvSpPr>
          <p:nvPr>
            <p:ph type="body" sz="quarter" idx="12"/>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733425" lvl="4" indent="-190500">
              <a:lnSpc>
                <a:spcPct val="130000"/>
              </a:lnSpc>
              <a:spcAft>
                <a:spcPts val="300"/>
              </a:spcAft>
              <a:buClr>
                <a:schemeClr val="bg1">
                  <a:lumMod val="50000"/>
                </a:schemeClr>
              </a:buClr>
            </a:pPr>
            <a:r>
              <a:rPr lang="en-US"/>
              <a:t>Fifth level</a:t>
            </a:r>
            <a:endParaRPr lang="fr-FR"/>
          </a:p>
        </p:txBody>
      </p:sp>
      <p:sp>
        <p:nvSpPr>
          <p:cNvPr id="2" name="Rectangle 1">
            <a:extLst>
              <a:ext uri="{FF2B5EF4-FFF2-40B4-BE49-F238E27FC236}">
                <a16:creationId xmlns:a16="http://schemas.microsoft.com/office/drawing/2014/main" id="{58DE8F47-2ED3-46AD-A6D0-333B57727AB1}"/>
              </a:ext>
            </a:extLst>
          </p:cNvPr>
          <p:cNvSpPr/>
          <p:nvPr userDrawn="1"/>
        </p:nvSpPr>
        <p:spPr>
          <a:xfrm>
            <a:off x="5962650" y="6505575"/>
            <a:ext cx="285750" cy="135795"/>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427147417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3428993"/>
          </a:xfrm>
          <a:prstGeom prst="rect">
            <a:avLst/>
          </a:prstGeom>
        </p:spPr>
        <p:txBody>
          <a:bodyPr/>
          <a:lstStyle/>
          <a:p>
            <a:r>
              <a:rPr lang="en-US"/>
              <a:t>Click icon to add picture</a:t>
            </a:r>
          </a:p>
        </p:txBody>
      </p:sp>
      <p:sp>
        <p:nvSpPr>
          <p:cNvPr id="12" name="Title Placeholder 2">
            <a:extLst>
              <a:ext uri="{FF2B5EF4-FFF2-40B4-BE49-F238E27FC236}">
                <a16:creationId xmlns:a16="http://schemas.microsoft.com/office/drawing/2014/main" id="{095DA2FA-1741-4D2B-B08C-129D7407459C}"/>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6" name="Text Placeholder 3">
            <a:extLst>
              <a:ext uri="{FF2B5EF4-FFF2-40B4-BE49-F238E27FC236}">
                <a16:creationId xmlns:a16="http://schemas.microsoft.com/office/drawing/2014/main" id="{F8E913D8-7CB3-4B88-AB38-30DDB1466CE2}"/>
              </a:ext>
            </a:extLst>
          </p:cNvPr>
          <p:cNvSpPr>
            <a:spLocks noGrp="1"/>
          </p:cNvSpPr>
          <p:nvPr>
            <p:ph type="body" sz="quarter" idx="13"/>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733425" lvl="4" indent="-190500">
              <a:lnSpc>
                <a:spcPct val="130000"/>
              </a:lnSpc>
              <a:spcAft>
                <a:spcPts val="300"/>
              </a:spcAft>
              <a:buClr>
                <a:schemeClr val="bg1">
                  <a:lumMod val="50000"/>
                </a:schemeClr>
              </a:buClr>
            </a:pPr>
            <a:r>
              <a:rPr lang="en-US"/>
              <a:t>Fifth level</a:t>
            </a:r>
            <a:endParaRPr lang="fr-FR"/>
          </a:p>
        </p:txBody>
      </p:sp>
      <p:sp>
        <p:nvSpPr>
          <p:cNvPr id="8" name="Rectangle 7">
            <a:extLst>
              <a:ext uri="{FF2B5EF4-FFF2-40B4-BE49-F238E27FC236}">
                <a16:creationId xmlns:a16="http://schemas.microsoft.com/office/drawing/2014/main" id="{FE474C0D-E6ED-4E44-9977-4EB6718CA2A2}"/>
              </a:ext>
            </a:extLst>
          </p:cNvPr>
          <p:cNvSpPr/>
          <p:nvPr userDrawn="1"/>
        </p:nvSpPr>
        <p:spPr>
          <a:xfrm>
            <a:off x="5962650" y="6505575"/>
            <a:ext cx="285750" cy="135795"/>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6096000" cy="3428993"/>
          </a:xfrm>
          <a:prstGeom prst="rect">
            <a:avLst/>
          </a:prstGeom>
        </p:spPr>
        <p:txBody>
          <a:bodyPr/>
          <a:lstStyle/>
          <a:p>
            <a:r>
              <a:rPr lang="en-US"/>
              <a:t>Click icon to add picture</a:t>
            </a:r>
          </a:p>
        </p:txBody>
      </p:sp>
    </p:spTree>
    <p:extLst>
      <p:ext uri="{BB962C8B-B14F-4D97-AF65-F5344CB8AC3E}">
        <p14:creationId xmlns:p14="http://schemas.microsoft.com/office/powerpoint/2010/main" val="282652244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ext &amp; Four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3048000" cy="3428993"/>
          </a:xfrm>
          <a:prstGeom prst="rect">
            <a:avLst/>
          </a:prstGeom>
        </p:spPr>
        <p:txBody>
          <a:bodyPr/>
          <a:lstStyle/>
          <a:p>
            <a:r>
              <a:rPr lang="en-US"/>
              <a:t>Click icon to add picture</a:t>
            </a:r>
          </a:p>
        </p:txBody>
      </p:sp>
      <p:sp>
        <p:nvSpPr>
          <p:cNvPr id="13" name="Espace réservé pour une image  2">
            <a:extLst>
              <a:ext uri="{FF2B5EF4-FFF2-40B4-BE49-F238E27FC236}">
                <a16:creationId xmlns:a16="http://schemas.microsoft.com/office/drawing/2014/main" id="{E7605A3B-0179-473B-9CB6-CC5A493B967D}"/>
              </a:ext>
            </a:extLst>
          </p:cNvPr>
          <p:cNvSpPr>
            <a:spLocks noGrp="1"/>
          </p:cNvSpPr>
          <p:nvPr>
            <p:ph type="pic" sz="quarter" idx="13"/>
          </p:nvPr>
        </p:nvSpPr>
        <p:spPr>
          <a:xfrm>
            <a:off x="9144001" y="0"/>
            <a:ext cx="3048000" cy="3428993"/>
          </a:xfrm>
          <a:prstGeom prst="rect">
            <a:avLst/>
          </a:prstGeom>
        </p:spPr>
        <p:txBody>
          <a:bodyPr/>
          <a:lstStyle/>
          <a:p>
            <a:r>
              <a:rPr lang="en-US"/>
              <a:t>Click icon to add picture</a:t>
            </a:r>
          </a:p>
        </p:txBody>
      </p:sp>
      <p:sp>
        <p:nvSpPr>
          <p:cNvPr id="14" name="Espace réservé pour une image  2">
            <a:extLst>
              <a:ext uri="{FF2B5EF4-FFF2-40B4-BE49-F238E27FC236}">
                <a16:creationId xmlns:a16="http://schemas.microsoft.com/office/drawing/2014/main" id="{15060EE6-A355-453C-AA84-ABCFFCC6CA90}"/>
              </a:ext>
            </a:extLst>
          </p:cNvPr>
          <p:cNvSpPr>
            <a:spLocks noGrp="1"/>
          </p:cNvSpPr>
          <p:nvPr>
            <p:ph type="pic" sz="quarter" idx="14"/>
          </p:nvPr>
        </p:nvSpPr>
        <p:spPr>
          <a:xfrm>
            <a:off x="9144001" y="3428993"/>
            <a:ext cx="3048000" cy="3428993"/>
          </a:xfrm>
          <a:prstGeom prst="rect">
            <a:avLst/>
          </a:prstGeom>
        </p:spPr>
        <p:txBody>
          <a:bodyPr/>
          <a:lstStyle/>
          <a:p>
            <a:r>
              <a:rPr lang="en-US"/>
              <a:t>Click icon to add picture</a:t>
            </a:r>
          </a:p>
        </p:txBody>
      </p:sp>
      <p:sp>
        <p:nvSpPr>
          <p:cNvPr id="12" name="Title Placeholder 2">
            <a:extLst>
              <a:ext uri="{FF2B5EF4-FFF2-40B4-BE49-F238E27FC236}">
                <a16:creationId xmlns:a16="http://schemas.microsoft.com/office/drawing/2014/main" id="{706603BD-449F-4146-BC92-4D9C5E9D73B4}"/>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9" name="Graphic 22">
            <a:extLst>
              <a:ext uri="{FF2B5EF4-FFF2-40B4-BE49-F238E27FC236}">
                <a16:creationId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8" name="Text Placeholder 3">
            <a:extLst>
              <a:ext uri="{FF2B5EF4-FFF2-40B4-BE49-F238E27FC236}">
                <a16:creationId xmlns:a16="http://schemas.microsoft.com/office/drawing/2014/main" id="{19F7F2BB-4F6E-413F-8B6C-741A21A2D119}"/>
              </a:ext>
            </a:extLst>
          </p:cNvPr>
          <p:cNvSpPr>
            <a:spLocks noGrp="1"/>
          </p:cNvSpPr>
          <p:nvPr>
            <p:ph type="body" sz="quarter" idx="15"/>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733425" lvl="4" indent="-190500">
              <a:lnSpc>
                <a:spcPct val="130000"/>
              </a:lnSpc>
              <a:spcAft>
                <a:spcPts val="300"/>
              </a:spcAft>
              <a:buClr>
                <a:schemeClr val="bg1">
                  <a:lumMod val="50000"/>
                </a:schemeClr>
              </a:buClr>
            </a:pPr>
            <a:r>
              <a:rPr lang="en-US"/>
              <a:t>Fifth level</a:t>
            </a:r>
            <a:endParaRPr lang="fr-FR"/>
          </a:p>
        </p:txBody>
      </p:sp>
      <p:sp>
        <p:nvSpPr>
          <p:cNvPr id="11" name="Rectangle 10">
            <a:extLst>
              <a:ext uri="{FF2B5EF4-FFF2-40B4-BE49-F238E27FC236}">
                <a16:creationId xmlns:a16="http://schemas.microsoft.com/office/drawing/2014/main" id="{B2A01A2D-7378-48B9-901E-F25D438A63DE}"/>
              </a:ext>
            </a:extLst>
          </p:cNvPr>
          <p:cNvSpPr/>
          <p:nvPr userDrawn="1"/>
        </p:nvSpPr>
        <p:spPr>
          <a:xfrm>
            <a:off x="5962650" y="6505575"/>
            <a:ext cx="285750" cy="135795"/>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3048000" cy="3429007"/>
          </a:xfrm>
          <a:prstGeom prst="rect">
            <a:avLst/>
          </a:prstGeom>
        </p:spPr>
        <p:txBody>
          <a:bodyPr/>
          <a:lstStyle/>
          <a:p>
            <a:r>
              <a:rPr lang="en-US"/>
              <a:t>Click icon to add picture</a:t>
            </a:r>
          </a:p>
        </p:txBody>
      </p:sp>
    </p:spTree>
    <p:extLst>
      <p:ext uri="{BB962C8B-B14F-4D97-AF65-F5344CB8AC3E}">
        <p14:creationId xmlns:p14="http://schemas.microsoft.com/office/powerpoint/2010/main" val="257457809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a16="http://schemas.microsoft.com/office/drawing/2014/main" id="{BD8D428F-1999-4CD7-803A-0499EFBBC9AF}"/>
              </a:ext>
            </a:extLst>
          </p:cNvPr>
          <p:cNvSpPr>
            <a:spLocks noGrp="1"/>
          </p:cNvSpPr>
          <p:nvPr>
            <p:ph type="pic" sz="quarter" idx="11"/>
          </p:nvPr>
        </p:nvSpPr>
        <p:spPr>
          <a:xfrm>
            <a:off x="623888" y="3732213"/>
            <a:ext cx="5021262" cy="1944687"/>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85373431-056A-4064-9619-EA69252277AA}"/>
              </a:ext>
            </a:extLst>
          </p:cNvPr>
          <p:cNvSpPr>
            <a:spLocks noGrp="1"/>
          </p:cNvSpPr>
          <p:nvPr>
            <p:ph type="pic" sz="quarter" idx="10"/>
          </p:nvPr>
        </p:nvSpPr>
        <p:spPr>
          <a:xfrm>
            <a:off x="6550025" y="517101"/>
            <a:ext cx="5018088" cy="1943100"/>
          </a:xfrm>
          <a:prstGeom prst="rect">
            <a:avLst/>
          </a:prstGeom>
        </p:spPr>
        <p:txBody>
          <a:bodyPr/>
          <a:lstStyle/>
          <a:p>
            <a:r>
              <a:rPr lang="en-US"/>
              <a:t>Click icon to add picture</a:t>
            </a:r>
          </a:p>
        </p:txBody>
      </p:sp>
      <p:sp>
        <p:nvSpPr>
          <p:cNvPr id="11" name="Title Placeholder 2">
            <a:extLst>
              <a:ext uri="{FF2B5EF4-FFF2-40B4-BE49-F238E27FC236}">
                <a16:creationId xmlns:a16="http://schemas.microsoft.com/office/drawing/2014/main" id="{598D7C8E-D578-4DD4-862C-7D2255F6FE52}"/>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C8D0377-E092-44FD-9E10-2B55E4AC68F3}"/>
              </a:ext>
            </a:extLst>
          </p:cNvPr>
          <p:cNvSpPr>
            <a:spLocks noGrp="1"/>
          </p:cNvSpPr>
          <p:nvPr>
            <p:ph type="body" sz="quarter" idx="12"/>
          </p:nvPr>
        </p:nvSpPr>
        <p:spPr>
          <a:xfrm>
            <a:off x="623888" y="1879600"/>
            <a:ext cx="5021262" cy="1549399"/>
          </a:xfrm>
        </p:spPr>
        <p:txBody>
          <a:bodyPr vert="horz" lIns="0" tIns="0" rIns="0" bIns="0" rtlCol="0">
            <a:noAutofit/>
          </a:bodyPr>
          <a:lstStyle>
            <a:lvl1pPr>
              <a:defRPr lang="en-US"/>
            </a:lvl1pPr>
            <a:lvl2pPr>
              <a:defRPr lang="en-US"/>
            </a:lvl2pPr>
            <a:lvl3pPr>
              <a:defRPr lang="en-US"/>
            </a:lvl3pPr>
            <a:lvl4pPr>
              <a:defRPr lang="en-US"/>
            </a:lvl4pPr>
            <a:lvl5pPr>
              <a:defRPr lang="fr-FR" sz="12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733425" lvl="4" indent="-190500">
              <a:lnSpc>
                <a:spcPct val="130000"/>
              </a:lnSpc>
              <a:spcAft>
                <a:spcPts val="300"/>
              </a:spcAft>
              <a:buClr>
                <a:schemeClr val="bg1">
                  <a:lumMod val="50000"/>
                </a:schemeClr>
              </a:buClr>
            </a:pPr>
            <a:r>
              <a:rPr lang="en-US"/>
              <a:t>Fifth level</a:t>
            </a:r>
            <a:endParaRPr lang="fr-FR"/>
          </a:p>
        </p:txBody>
      </p:sp>
      <p:sp>
        <p:nvSpPr>
          <p:cNvPr id="8" name="Text Placeholder 3">
            <a:extLst>
              <a:ext uri="{FF2B5EF4-FFF2-40B4-BE49-F238E27FC236}">
                <a16:creationId xmlns:a16="http://schemas.microsoft.com/office/drawing/2014/main" id="{B3D20D25-472D-4874-8F4C-9AD56601BBD0}"/>
              </a:ext>
            </a:extLst>
          </p:cNvPr>
          <p:cNvSpPr>
            <a:spLocks noGrp="1"/>
          </p:cNvSpPr>
          <p:nvPr>
            <p:ph type="body" sz="quarter" idx="13"/>
          </p:nvPr>
        </p:nvSpPr>
        <p:spPr>
          <a:xfrm>
            <a:off x="6546850" y="2743200"/>
            <a:ext cx="5021262"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1200" dirty="0">
                <a:solidFill>
                  <a:schemeClr val="tx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733425" lvl="4" indent="-190500">
              <a:lnSpc>
                <a:spcPct val="130000"/>
              </a:lnSpc>
              <a:spcAft>
                <a:spcPts val="300"/>
              </a:spcAft>
              <a:buClr>
                <a:schemeClr val="bg1">
                  <a:lumMod val="50000"/>
                </a:schemeClr>
              </a:buClr>
            </a:pPr>
            <a:r>
              <a:rPr lang="en-US" dirty="0"/>
              <a:t>Fifth level</a:t>
            </a:r>
            <a:endParaRPr lang="fr-FR" dirty="0"/>
          </a:p>
        </p:txBody>
      </p:sp>
    </p:spTree>
    <p:extLst>
      <p:ext uri="{BB962C8B-B14F-4D97-AF65-F5344CB8AC3E}">
        <p14:creationId xmlns:p14="http://schemas.microsoft.com/office/powerpoint/2010/main" val="300505533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wo columns text Purpl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733425" lvl="4" indent="-190500">
              <a:lnSpc>
                <a:spcPct val="130000"/>
              </a:lnSpc>
              <a:spcAft>
                <a:spcPts val="300"/>
              </a:spcAft>
              <a:buClr>
                <a:schemeClr val="bg1">
                  <a:lumMod val="50000"/>
                </a:schemeClr>
              </a:buClr>
            </a:pPr>
            <a:r>
              <a:rPr lang="en-US" dirty="0"/>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6281499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Two columns text Pink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733425" lvl="4" indent="-190500">
              <a:lnSpc>
                <a:spcPct val="130000"/>
              </a:lnSpc>
              <a:spcAft>
                <a:spcPts val="300"/>
              </a:spcAft>
              <a:buClr>
                <a:schemeClr val="bg1">
                  <a:lumMod val="50000"/>
                </a:schemeClr>
              </a:buClr>
            </a:pPr>
            <a:r>
              <a:rPr lang="en-US" dirty="0"/>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54193832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p:nvPr>
        </p:nvSpPr>
        <p:spPr>
          <a:xfrm>
            <a:off x="623888" y="1841500"/>
            <a:ext cx="5021262" cy="4051300"/>
          </a:xfrm>
        </p:spPr>
        <p:txBody>
          <a:bodyPr/>
          <a:lstStyle>
            <a:lvl1pPr>
              <a:lnSpc>
                <a:spcPct val="130000"/>
              </a:lnSpc>
              <a:spcAft>
                <a:spcPts val="1200"/>
              </a:spcAft>
              <a:defRPr lang="en-US" smtClean="0">
                <a:solidFill>
                  <a:schemeClr val="bg1"/>
                </a:solidFill>
              </a:defRPr>
            </a:lvl1pPr>
            <a:lvl5pPr marL="0" indent="0">
              <a:defRPr>
                <a:solidFill>
                  <a:schemeClr val="bg1"/>
                </a:solidFill>
              </a:defRPr>
            </a:lvl5pPr>
          </a:lstStyle>
          <a:p>
            <a:pPr lvl="4"/>
            <a:endParaRPr lang="fr-FR" dirty="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733425" lvl="4" indent="-190500">
              <a:lnSpc>
                <a:spcPct val="130000"/>
              </a:lnSpc>
              <a:spcAft>
                <a:spcPts val="300"/>
              </a:spcAft>
              <a:buClr>
                <a:schemeClr val="bg1">
                  <a:lumMod val="50000"/>
                </a:schemeClr>
              </a:buClr>
            </a:pPr>
            <a:r>
              <a:rPr lang="en-US" dirty="0"/>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10057717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hasCustomPrompt="1"/>
          </p:nvPr>
        </p:nvSpPr>
        <p:spPr>
          <a:xfrm>
            <a:off x="427038" y="571500"/>
            <a:ext cx="8680450" cy="5734050"/>
          </a:xfrm>
          <a:prstGeom prst="rect">
            <a:avLst/>
          </a:prstGeom>
        </p:spPr>
        <p:txBody>
          <a:bodyPr/>
          <a:lstStyle>
            <a:lvl1pPr>
              <a:defRPr/>
            </a:lvl1pPr>
          </a:lstStyle>
          <a:p>
            <a:r>
              <a:rPr lang="fr-FR" dirty="0"/>
              <a:t>Click to add image</a:t>
            </a:r>
            <a:endParaRPr lang="en-US" dirty="0"/>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521699" y="1808163"/>
            <a:ext cx="3243171"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US" dirty="0"/>
              <a:t>Click to edit Master title style</a:t>
            </a:r>
            <a:endParaRPr lang="fr-FR" dirty="0"/>
          </a:p>
        </p:txBody>
      </p:sp>
    </p:spTree>
    <p:extLst>
      <p:ext uri="{BB962C8B-B14F-4D97-AF65-F5344CB8AC3E}">
        <p14:creationId xmlns:p14="http://schemas.microsoft.com/office/powerpoint/2010/main" val="187505575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p:nvPr>
        </p:nvSpPr>
        <p:spPr>
          <a:xfrm>
            <a:off x="0" y="0"/>
            <a:ext cx="8948829" cy="6858000"/>
          </a:xfrm>
          <a:prstGeom prst="rect">
            <a:avLst/>
          </a:prstGeom>
        </p:spPr>
        <p:txBody>
          <a:bodyPr/>
          <a:lstStyle>
            <a:lvl1pPr>
              <a:defRPr/>
            </a:lvl1pPr>
          </a:lstStyle>
          <a:p>
            <a:r>
              <a:rPr lang="en-US"/>
              <a:t>Click icon to add picture</a:t>
            </a:r>
            <a:endParaRPr lang="en-US" dirty="0"/>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948829" y="1"/>
            <a:ext cx="3243171"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US" dirty="0"/>
              <a:t>Click to edit Master title style</a:t>
            </a:r>
            <a:endParaRPr lang="fr-FR" dirty="0"/>
          </a:p>
        </p:txBody>
      </p:sp>
      <p:pic>
        <p:nvPicPr>
          <p:cNvPr id="6" name="Graphic 22">
            <a:extLst>
              <a:ext uri="{FF2B5EF4-FFF2-40B4-BE49-F238E27FC236}">
                <a16:creationId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07865046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11" name="Espace réservé du texte 2">
            <a:extLst>
              <a:ext uri="{FF2B5EF4-FFF2-40B4-BE49-F238E27FC236}">
                <a16:creationId xmlns:a16="http://schemas.microsoft.com/office/drawing/2014/main" id="{CB1F17EE-6AB9-4C97-B107-6061ADD798C9}"/>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br>
              <a:rPr lang="fr-FR" dirty="0"/>
            </a:br>
            <a:r>
              <a:rPr lang="fr-FR" dirty="0" err="1"/>
              <a:t>title</a:t>
            </a:r>
            <a:endParaRPr lang="fr-FR" dirty="0"/>
          </a:p>
        </p:txBody>
      </p:sp>
    </p:spTree>
    <p:extLst>
      <p:ext uri="{BB962C8B-B14F-4D97-AF65-F5344CB8AC3E}">
        <p14:creationId xmlns:p14="http://schemas.microsoft.com/office/powerpoint/2010/main" val="35582041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V Slid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3BF210B-C9AE-45D8-9822-202661E8CF7D}"/>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dirty="0" err="1"/>
          </a:p>
        </p:txBody>
      </p:sp>
      <p:sp>
        <p:nvSpPr>
          <p:cNvPr id="12" name="Espace réservé du texte 11">
            <a:extLst>
              <a:ext uri="{FF2B5EF4-FFF2-40B4-BE49-F238E27FC236}">
                <a16:creationId xmlns:a16="http://schemas.microsoft.com/office/drawing/2014/main" id="{AB8B3202-7FDD-4BFB-A1D6-B9EB95658BF2}"/>
              </a:ext>
            </a:extLst>
          </p:cNvPr>
          <p:cNvSpPr>
            <a:spLocks noGrp="1"/>
          </p:cNvSpPr>
          <p:nvPr>
            <p:ph type="body" sz="quarter" idx="11"/>
          </p:nvPr>
        </p:nvSpPr>
        <p:spPr>
          <a:xfrm>
            <a:off x="563563" y="658813"/>
            <a:ext cx="1036637" cy="1446212"/>
          </a:xfrm>
          <a:prstGeom prst="rect">
            <a:avLst/>
          </a:prstGeom>
          <a:solidFill>
            <a:schemeClr val="accent2"/>
          </a:solidFill>
        </p:spPr>
        <p:txBody>
          <a:bodyPr/>
          <a:lstStyle>
            <a:lvl1pPr>
              <a:defRPr>
                <a:solidFill>
                  <a:schemeClr val="accent2"/>
                </a:solidFill>
              </a:defRPr>
            </a:lvl1pPr>
          </a:lstStyle>
          <a:p>
            <a:pPr lvl="0"/>
            <a:r>
              <a:rPr lang="en-GB" noProof="0"/>
              <a:t>Edit Master text styles</a:t>
            </a:r>
          </a:p>
        </p:txBody>
      </p:sp>
      <p:sp>
        <p:nvSpPr>
          <p:cNvPr id="10" name="Espace réservé pour une image  9">
            <a:extLst>
              <a:ext uri="{FF2B5EF4-FFF2-40B4-BE49-F238E27FC236}">
                <a16:creationId xmlns:a16="http://schemas.microsoft.com/office/drawing/2014/main" id="{7B660C6C-94BB-4C4F-8BD7-78DC86A9A042}"/>
              </a:ext>
            </a:extLst>
          </p:cNvPr>
          <p:cNvSpPr>
            <a:spLocks noGrp="1"/>
          </p:cNvSpPr>
          <p:nvPr>
            <p:ph type="pic" sz="quarter" idx="10"/>
          </p:nvPr>
        </p:nvSpPr>
        <p:spPr>
          <a:xfrm>
            <a:off x="623888" y="712788"/>
            <a:ext cx="1096962" cy="1506537"/>
          </a:xfrm>
          <a:prstGeom prst="rect">
            <a:avLst/>
          </a:prstGeom>
          <a:effectLst>
            <a:outerShdw blurRad="127000" dist="292100" dir="5400000" sx="82000" sy="82000" algn="t" rotWithShape="0">
              <a:prstClr val="black">
                <a:alpha val="40000"/>
              </a:prstClr>
            </a:outerShdw>
          </a:effectLst>
        </p:spPr>
        <p:txBody>
          <a:bodyPr/>
          <a:lstStyle>
            <a:lvl1pPr>
              <a:defRPr/>
            </a:lvl1pPr>
          </a:lstStyle>
          <a:p>
            <a:r>
              <a:rPr lang="en-GB" noProof="0"/>
              <a:t>Click icon to add picture</a:t>
            </a:r>
          </a:p>
        </p:txBody>
      </p:sp>
      <p:cxnSp>
        <p:nvCxnSpPr>
          <p:cNvPr id="4" name="Connecteur droit 25">
            <a:extLst>
              <a:ext uri="{FF2B5EF4-FFF2-40B4-BE49-F238E27FC236}">
                <a16:creationId xmlns:a16="http://schemas.microsoft.com/office/drawing/2014/main" id="{9E1496CB-D8FA-4ACD-801C-EAF51068845F}"/>
              </a:ext>
            </a:extLst>
          </p:cNvPr>
          <p:cNvCxnSpPr>
            <a:cxnSpLocks/>
          </p:cNvCxnSpPr>
          <p:nvPr userDrawn="1"/>
        </p:nvCxnSpPr>
        <p:spPr>
          <a:xfrm>
            <a:off x="2084801" y="1538793"/>
            <a:ext cx="385349"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20">
            <a:extLst>
              <a:ext uri="{FF2B5EF4-FFF2-40B4-BE49-F238E27FC236}">
                <a16:creationId xmlns:a16="http://schemas.microsoft.com/office/drawing/2014/main" id="{2E94EC5A-C7D4-45A5-9121-6C36CD281CB4}"/>
              </a:ext>
            </a:extLst>
          </p:cNvPr>
          <p:cNvSpPr>
            <a:spLocks noGrp="1"/>
          </p:cNvSpPr>
          <p:nvPr>
            <p:ph type="body" sz="quarter" idx="17" hasCustomPrompt="1"/>
          </p:nvPr>
        </p:nvSpPr>
        <p:spPr>
          <a:xfrm>
            <a:off x="2084801" y="773881"/>
            <a:ext cx="2518949" cy="354625"/>
          </a:xfrm>
        </p:spPr>
        <p:txBody>
          <a:bodyPr/>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2050" b="1" kern="1200" dirty="0" smtClean="0">
                <a:solidFill>
                  <a:schemeClr val="tx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dirty="0"/>
              <a:t>Surname Name</a:t>
            </a:r>
          </a:p>
        </p:txBody>
      </p:sp>
      <p:sp>
        <p:nvSpPr>
          <p:cNvPr id="6" name="Text Placeholder 20">
            <a:extLst>
              <a:ext uri="{FF2B5EF4-FFF2-40B4-BE49-F238E27FC236}">
                <a16:creationId xmlns:a16="http://schemas.microsoft.com/office/drawing/2014/main" id="{4463C654-A8B9-4319-BAED-25C596A00AB6}"/>
              </a:ext>
            </a:extLst>
          </p:cNvPr>
          <p:cNvSpPr>
            <a:spLocks noGrp="1"/>
          </p:cNvSpPr>
          <p:nvPr>
            <p:ph type="body" sz="quarter" idx="18" hasCustomPrompt="1"/>
          </p:nvPr>
        </p:nvSpPr>
        <p:spPr>
          <a:xfrm>
            <a:off x="2084801" y="1078812"/>
            <a:ext cx="2518949" cy="309138"/>
          </a:xfrm>
        </p:spPr>
        <p:txBody>
          <a:bodyPr anchor="ctr" anchorCtr="0"/>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1400" b="0" kern="1200" dirty="0" smtClean="0">
                <a:solidFill>
                  <a:schemeClr val="bg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Title</a:t>
            </a:r>
          </a:p>
        </p:txBody>
      </p:sp>
      <p:sp>
        <p:nvSpPr>
          <p:cNvPr id="29" name="TextBox 12">
            <a:extLst>
              <a:ext uri="{FF2B5EF4-FFF2-40B4-BE49-F238E27FC236}">
                <a16:creationId xmlns:a16="http://schemas.microsoft.com/office/drawing/2014/main" id="{0FD67E22-99F3-4712-A3D6-7BE37163E479}"/>
              </a:ext>
            </a:extLst>
          </p:cNvPr>
          <p:cNvSpPr txBox="1"/>
          <p:nvPr userDrawn="1"/>
        </p:nvSpPr>
        <p:spPr>
          <a:xfrm>
            <a:off x="623888"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Industries</a:t>
            </a:r>
          </a:p>
        </p:txBody>
      </p:sp>
      <p:sp>
        <p:nvSpPr>
          <p:cNvPr id="30" name="TextBox 12">
            <a:extLst>
              <a:ext uri="{FF2B5EF4-FFF2-40B4-BE49-F238E27FC236}">
                <a16:creationId xmlns:a16="http://schemas.microsoft.com/office/drawing/2014/main" id="{EA8283F1-A873-4B62-AD0B-481D0E0A5A26}"/>
              </a:ext>
            </a:extLst>
          </p:cNvPr>
          <p:cNvSpPr txBox="1"/>
          <p:nvPr userDrawn="1"/>
        </p:nvSpPr>
        <p:spPr>
          <a:xfrm>
            <a:off x="623888" y="2861508"/>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Education / Certificates</a:t>
            </a:r>
          </a:p>
        </p:txBody>
      </p:sp>
      <p:sp>
        <p:nvSpPr>
          <p:cNvPr id="31" name="TextBox 12">
            <a:extLst>
              <a:ext uri="{FF2B5EF4-FFF2-40B4-BE49-F238E27FC236}">
                <a16:creationId xmlns:a16="http://schemas.microsoft.com/office/drawing/2014/main" id="{42FEA6FC-57BF-4DD4-96D5-E719E0AA304C}"/>
              </a:ext>
            </a:extLst>
          </p:cNvPr>
          <p:cNvSpPr txBox="1"/>
          <p:nvPr userDrawn="1"/>
        </p:nvSpPr>
        <p:spPr>
          <a:xfrm>
            <a:off x="2690045"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Languages</a:t>
            </a:r>
          </a:p>
        </p:txBody>
      </p:sp>
      <p:sp>
        <p:nvSpPr>
          <p:cNvPr id="32" name="Text Placeholder 20">
            <a:extLst>
              <a:ext uri="{FF2B5EF4-FFF2-40B4-BE49-F238E27FC236}">
                <a16:creationId xmlns:a16="http://schemas.microsoft.com/office/drawing/2014/main" id="{E62694EE-2775-4821-892A-C6D03DCFB2BA}"/>
              </a:ext>
            </a:extLst>
          </p:cNvPr>
          <p:cNvSpPr>
            <a:spLocks noGrp="1"/>
          </p:cNvSpPr>
          <p:nvPr>
            <p:ph type="body" sz="quarter" idx="14"/>
          </p:nvPr>
        </p:nvSpPr>
        <p:spPr>
          <a:xfrm>
            <a:off x="624284" y="3341418"/>
            <a:ext cx="3979466" cy="862834"/>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3" name="Text Placeholder 20">
            <a:extLst>
              <a:ext uri="{FF2B5EF4-FFF2-40B4-BE49-F238E27FC236}">
                <a16:creationId xmlns:a16="http://schemas.microsoft.com/office/drawing/2014/main" id="{E7A7F482-CE0D-405F-9290-0D3C227562BC}"/>
              </a:ext>
            </a:extLst>
          </p:cNvPr>
          <p:cNvSpPr>
            <a:spLocks noGrp="1"/>
          </p:cNvSpPr>
          <p:nvPr>
            <p:ph type="body" sz="quarter" idx="15"/>
          </p:nvPr>
        </p:nvSpPr>
        <p:spPr>
          <a:xfrm>
            <a:off x="624284" y="5162163"/>
            <a:ext cx="1691533"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4" name="Text Placeholder 20">
            <a:extLst>
              <a:ext uri="{FF2B5EF4-FFF2-40B4-BE49-F238E27FC236}">
                <a16:creationId xmlns:a16="http://schemas.microsoft.com/office/drawing/2014/main" id="{7EED0951-6FF1-484B-8B71-7E7A4263262C}"/>
              </a:ext>
            </a:extLst>
          </p:cNvPr>
          <p:cNvSpPr>
            <a:spLocks noGrp="1"/>
          </p:cNvSpPr>
          <p:nvPr>
            <p:ph type="body" sz="quarter" idx="16"/>
          </p:nvPr>
        </p:nvSpPr>
        <p:spPr>
          <a:xfrm>
            <a:off x="2690044" y="5162163"/>
            <a:ext cx="1865779"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pic>
        <p:nvPicPr>
          <p:cNvPr id="36" name="Graphic 22">
            <a:extLst>
              <a:ext uri="{FF2B5EF4-FFF2-40B4-BE49-F238E27FC236}">
                <a16:creationId xmlns:a16="http://schemas.microsoft.com/office/drawing/2014/main" id="{731658BC-D048-4322-A27A-774D1DE3FC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37" name="TextBox 12">
            <a:extLst>
              <a:ext uri="{FF2B5EF4-FFF2-40B4-BE49-F238E27FC236}">
                <a16:creationId xmlns:a16="http://schemas.microsoft.com/office/drawing/2014/main" id="{E841F9B0-277D-4BC5-9B0A-78550E2A4253}"/>
              </a:ext>
            </a:extLst>
          </p:cNvPr>
          <p:cNvSpPr txBox="1"/>
          <p:nvPr userDrawn="1"/>
        </p:nvSpPr>
        <p:spPr>
          <a:xfrm>
            <a:off x="5220654"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Focus</a:t>
            </a:r>
          </a:p>
        </p:txBody>
      </p:sp>
      <p:sp>
        <p:nvSpPr>
          <p:cNvPr id="38" name="TextBox 12">
            <a:extLst>
              <a:ext uri="{FF2B5EF4-FFF2-40B4-BE49-F238E27FC236}">
                <a16:creationId xmlns:a16="http://schemas.microsoft.com/office/drawing/2014/main" id="{71C4EA98-E57E-4655-A758-0925C98813E0}"/>
              </a:ext>
            </a:extLst>
          </p:cNvPr>
          <p:cNvSpPr txBox="1"/>
          <p:nvPr userDrawn="1"/>
        </p:nvSpPr>
        <p:spPr>
          <a:xfrm>
            <a:off x="8954353"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Relevant Experience</a:t>
            </a:r>
          </a:p>
        </p:txBody>
      </p:sp>
      <p:sp>
        <p:nvSpPr>
          <p:cNvPr id="43" name="TextBox 12">
            <a:extLst>
              <a:ext uri="{FF2B5EF4-FFF2-40B4-BE49-F238E27FC236}">
                <a16:creationId xmlns:a16="http://schemas.microsoft.com/office/drawing/2014/main" id="{41B4B6B6-B505-479B-893F-5B218DA0B87E}"/>
              </a:ext>
            </a:extLst>
          </p:cNvPr>
          <p:cNvSpPr txBox="1"/>
          <p:nvPr userDrawn="1"/>
        </p:nvSpPr>
        <p:spPr>
          <a:xfrm>
            <a:off x="5220654" y="3866725"/>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Background</a:t>
            </a:r>
          </a:p>
        </p:txBody>
      </p:sp>
      <p:sp>
        <p:nvSpPr>
          <p:cNvPr id="44" name="Text Placeholder 20">
            <a:extLst>
              <a:ext uri="{FF2B5EF4-FFF2-40B4-BE49-F238E27FC236}">
                <a16:creationId xmlns:a16="http://schemas.microsoft.com/office/drawing/2014/main" id="{67C1B427-A3B0-4BD9-85FD-12598864DEF5}"/>
              </a:ext>
            </a:extLst>
          </p:cNvPr>
          <p:cNvSpPr>
            <a:spLocks noGrp="1"/>
          </p:cNvSpPr>
          <p:nvPr>
            <p:ph type="body" sz="quarter" idx="20"/>
          </p:nvPr>
        </p:nvSpPr>
        <p:spPr>
          <a:xfrm>
            <a:off x="5220654" y="1197358"/>
            <a:ext cx="2929433" cy="2639146"/>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5" name="Text Placeholder 20">
            <a:extLst>
              <a:ext uri="{FF2B5EF4-FFF2-40B4-BE49-F238E27FC236}">
                <a16:creationId xmlns:a16="http://schemas.microsoft.com/office/drawing/2014/main" id="{3F9EC9EE-292D-4A28-BEE4-DFC6642AC1E0}"/>
              </a:ext>
            </a:extLst>
          </p:cNvPr>
          <p:cNvSpPr>
            <a:spLocks noGrp="1"/>
          </p:cNvSpPr>
          <p:nvPr>
            <p:ph type="body" sz="quarter" idx="21"/>
          </p:nvPr>
        </p:nvSpPr>
        <p:spPr>
          <a:xfrm>
            <a:off x="8975756" y="1197358"/>
            <a:ext cx="2592357" cy="5123928"/>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6" name="Text Placeholder 20">
            <a:extLst>
              <a:ext uri="{FF2B5EF4-FFF2-40B4-BE49-F238E27FC236}">
                <a16:creationId xmlns:a16="http://schemas.microsoft.com/office/drawing/2014/main" id="{576FFAA8-1AD9-49A4-BE50-1BC5C44A295A}"/>
              </a:ext>
            </a:extLst>
          </p:cNvPr>
          <p:cNvSpPr>
            <a:spLocks noGrp="1"/>
          </p:cNvSpPr>
          <p:nvPr>
            <p:ph type="body" sz="quarter" idx="22"/>
          </p:nvPr>
        </p:nvSpPr>
        <p:spPr>
          <a:xfrm>
            <a:off x="5220654" y="4225613"/>
            <a:ext cx="2929433" cy="2095673"/>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cxnSp>
        <p:nvCxnSpPr>
          <p:cNvPr id="22" name="Connecteur droit 26">
            <a:extLst>
              <a:ext uri="{FF2B5EF4-FFF2-40B4-BE49-F238E27FC236}">
                <a16:creationId xmlns:a16="http://schemas.microsoft.com/office/drawing/2014/main" id="{AAED30FA-CD69-4FEA-9FF9-8251782C5446}"/>
              </a:ext>
            </a:extLst>
          </p:cNvPr>
          <p:cNvCxnSpPr/>
          <p:nvPr userDrawn="1"/>
        </p:nvCxnSpPr>
        <p:spPr>
          <a:xfrm>
            <a:off x="8475556" y="0"/>
            <a:ext cx="0" cy="685800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3" name="Text Placeholder 20">
            <a:extLst>
              <a:ext uri="{FF2B5EF4-FFF2-40B4-BE49-F238E27FC236}">
                <a16:creationId xmlns:a16="http://schemas.microsoft.com/office/drawing/2014/main" id="{7DB22878-4C54-4650-A3AC-0DE0B00D310C}"/>
              </a:ext>
            </a:extLst>
          </p:cNvPr>
          <p:cNvSpPr>
            <a:spLocks noGrp="1"/>
          </p:cNvSpPr>
          <p:nvPr>
            <p:ph type="body" sz="quarter" idx="23" hasCustomPrompt="1"/>
          </p:nvPr>
        </p:nvSpPr>
        <p:spPr>
          <a:xfrm>
            <a:off x="2084801" y="1634894"/>
            <a:ext cx="2518949" cy="862834"/>
          </a:xfrm>
        </p:spPr>
        <p:txBody>
          <a:bodyPr/>
          <a:lstStyle>
            <a:lvl1pPr marL="0" marR="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kumimoji="0" lang="en-US"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marL="0" marR="0" lvl="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a:pPr>
            <a:r>
              <a:rPr kumimoji="0" lang="en-GB"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cs typeface="+mn-cs"/>
              </a:rPr>
              <a:t>BearingPoint Address</a:t>
            </a:r>
          </a:p>
        </p:txBody>
      </p:sp>
    </p:spTree>
    <p:extLst>
      <p:ext uri="{BB962C8B-B14F-4D97-AF65-F5344CB8AC3E}">
        <p14:creationId xmlns:p14="http://schemas.microsoft.com/office/powerpoint/2010/main" val="187353427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1" name="Espace réservé du texte 5">
            <a:extLst>
              <a:ext uri="{FF2B5EF4-FFF2-40B4-BE49-F238E27FC236}">
                <a16:creationId xmlns:a16="http://schemas.microsoft.com/office/drawing/2014/main" id="{921B6F65-DC7E-4564-B0B1-327BED38BC10}"/>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12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3" name="Espace réservé du texte 2">
            <a:extLst>
              <a:ext uri="{FF2B5EF4-FFF2-40B4-BE49-F238E27FC236}">
                <a16:creationId xmlns:a16="http://schemas.microsoft.com/office/drawing/2014/main" id="{97DDF472-E24C-4F1C-A0D3-A1A5647EE78F}"/>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8" name="Image 9">
            <a:extLst>
              <a:ext uri="{FF2B5EF4-FFF2-40B4-BE49-F238E27FC236}">
                <a16:creationId xmlns:a16="http://schemas.microsoft.com/office/drawing/2014/main" id="{4E4B90D4-8E8A-4EA4-8F60-DCC3391CF43E}"/>
              </a:ext>
            </a:extLst>
          </p:cNvPr>
          <p:cNvPicPr>
            <a:picLocks noChangeAspect="1"/>
          </p:cNvPicPr>
          <p:nvPr userDrawn="1"/>
        </p:nvPicPr>
        <p:blipFill>
          <a:blip r:embed="rId4"/>
          <a:stretch>
            <a:fillRect/>
          </a:stretch>
        </p:blipFill>
        <p:spPr>
          <a:xfrm>
            <a:off x="5533534" y="1971480"/>
            <a:ext cx="6278252" cy="3687064"/>
          </a:xfrm>
          <a:prstGeom prst="rect">
            <a:avLst/>
          </a:prstGeom>
        </p:spPr>
      </p:pic>
      <p:sp>
        <p:nvSpPr>
          <p:cNvPr id="29" name="Espace réservé pour une image  2">
            <a:extLst>
              <a:ext uri="{FF2B5EF4-FFF2-40B4-BE49-F238E27FC236}">
                <a16:creationId xmlns:a16="http://schemas.microsoft.com/office/drawing/2014/main" id="{4589F180-D102-42EB-B282-FCC03EB535F5}"/>
              </a:ext>
            </a:extLst>
          </p:cNvPr>
          <p:cNvSpPr>
            <a:spLocks noGrp="1"/>
          </p:cNvSpPr>
          <p:nvPr>
            <p:ph type="pic" sz="quarter" idx="11"/>
          </p:nvPr>
        </p:nvSpPr>
        <p:spPr>
          <a:xfrm>
            <a:off x="6307931" y="2231230"/>
            <a:ext cx="4731544" cy="2959895"/>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3583604479"/>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5">
            <a:extLst>
              <a:ext uri="{FF2B5EF4-FFF2-40B4-BE49-F238E27FC236}">
                <a16:creationId xmlns:a16="http://schemas.microsoft.com/office/drawing/2014/main" id="{97555282-95F1-4C07-954C-4168E28D8C04}"/>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12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4" name="Espace réservé du texte 2">
            <a:extLst>
              <a:ext uri="{FF2B5EF4-FFF2-40B4-BE49-F238E27FC236}">
                <a16:creationId xmlns:a16="http://schemas.microsoft.com/office/drawing/2014/main" id="{001DBB0E-39EE-41B6-B341-E9B509DE231C}"/>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pic>
        <p:nvPicPr>
          <p:cNvPr id="10" name="Graphic 22">
            <a:extLst>
              <a:ext uri="{FF2B5EF4-FFF2-40B4-BE49-F238E27FC236}">
                <a16:creationId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0" name="Image 10">
            <a:extLst>
              <a:ext uri="{FF2B5EF4-FFF2-40B4-BE49-F238E27FC236}">
                <a16:creationId xmlns:a16="http://schemas.microsoft.com/office/drawing/2014/main" id="{F357BF8C-457A-4EA8-A1A9-4F132C632F58}"/>
              </a:ext>
            </a:extLst>
          </p:cNvPr>
          <p:cNvPicPr>
            <a:picLocks noChangeAspect="1"/>
          </p:cNvPicPr>
          <p:nvPr userDrawn="1"/>
        </p:nvPicPr>
        <p:blipFill>
          <a:blip r:embed="rId4"/>
          <a:stretch>
            <a:fillRect/>
          </a:stretch>
        </p:blipFill>
        <p:spPr>
          <a:xfrm>
            <a:off x="7020220" y="1468131"/>
            <a:ext cx="3304880" cy="4633312"/>
          </a:xfrm>
          <a:prstGeom prst="rect">
            <a:avLst/>
          </a:prstGeom>
        </p:spPr>
      </p:pic>
      <p:sp>
        <p:nvSpPr>
          <p:cNvPr id="21" name="Espace réservé pour une image  2">
            <a:extLst>
              <a:ext uri="{FF2B5EF4-FFF2-40B4-BE49-F238E27FC236}">
                <a16:creationId xmlns:a16="http://schemas.microsoft.com/office/drawing/2014/main" id="{99685A86-1D3B-41FD-B36F-85CC9192D918}"/>
              </a:ext>
            </a:extLst>
          </p:cNvPr>
          <p:cNvSpPr>
            <a:spLocks noGrp="1"/>
          </p:cNvSpPr>
          <p:nvPr>
            <p:ph type="pic" sz="quarter" idx="11"/>
          </p:nvPr>
        </p:nvSpPr>
        <p:spPr>
          <a:xfrm>
            <a:off x="7283450" y="1928814"/>
            <a:ext cx="2774156" cy="3705224"/>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113903796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rtphone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2">
            <a:extLst>
              <a:ext uri="{FF2B5EF4-FFF2-40B4-BE49-F238E27FC236}">
                <a16:creationId xmlns:a16="http://schemas.microsoft.com/office/drawing/2014/main" id="{65CA6B81-4DD4-4D81-91C7-76E9370AF577}"/>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31" name="Image 9">
            <a:extLst>
              <a:ext uri="{FF2B5EF4-FFF2-40B4-BE49-F238E27FC236}">
                <a16:creationId xmlns:a16="http://schemas.microsoft.com/office/drawing/2014/main" id="{4B7A52C0-350D-45D2-8DA6-237153D56352}"/>
              </a:ext>
            </a:extLst>
          </p:cNvPr>
          <p:cNvPicPr>
            <a:picLocks noChangeAspect="1"/>
          </p:cNvPicPr>
          <p:nvPr userDrawn="1"/>
        </p:nvPicPr>
        <p:blipFill>
          <a:blip r:embed="rId4"/>
          <a:stretch>
            <a:fillRect/>
          </a:stretch>
        </p:blipFill>
        <p:spPr>
          <a:xfrm>
            <a:off x="7455463" y="1560206"/>
            <a:ext cx="2434394" cy="4459594"/>
          </a:xfrm>
          <a:prstGeom prst="rect">
            <a:avLst/>
          </a:prstGeom>
        </p:spPr>
      </p:pic>
      <p:sp>
        <p:nvSpPr>
          <p:cNvPr id="32" name="Espace réservé pour une image  2">
            <a:extLst>
              <a:ext uri="{FF2B5EF4-FFF2-40B4-BE49-F238E27FC236}">
                <a16:creationId xmlns:a16="http://schemas.microsoft.com/office/drawing/2014/main" id="{2AD37720-83A9-48DD-9A80-31E2F9712216}"/>
              </a:ext>
            </a:extLst>
          </p:cNvPr>
          <p:cNvSpPr>
            <a:spLocks noGrp="1"/>
          </p:cNvSpPr>
          <p:nvPr>
            <p:ph type="pic" sz="quarter" idx="11"/>
          </p:nvPr>
        </p:nvSpPr>
        <p:spPr>
          <a:xfrm>
            <a:off x="7739063" y="2147887"/>
            <a:ext cx="1862930" cy="3290887"/>
          </a:xfrm>
          <a:prstGeom prst="rect">
            <a:avLst/>
          </a:prstGeom>
        </p:spPr>
        <p:txBody>
          <a:bodyPr/>
          <a:lstStyle>
            <a:lvl1pPr>
              <a:defRPr/>
            </a:lvl1pPr>
          </a:lstStyle>
          <a:p>
            <a:r>
              <a:rPr lang="en-US"/>
              <a:t>Click icon to add picture</a:t>
            </a:r>
            <a:endParaRPr lang="en-US" dirty="0"/>
          </a:p>
        </p:txBody>
      </p:sp>
      <p:sp>
        <p:nvSpPr>
          <p:cNvPr id="10" name="Espace réservé du texte 5">
            <a:extLst>
              <a:ext uri="{FF2B5EF4-FFF2-40B4-BE49-F238E27FC236}">
                <a16:creationId xmlns:a16="http://schemas.microsoft.com/office/drawing/2014/main" id="{03C65A44-B5D9-4B61-8951-86F1E2CAD331}"/>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12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Tree>
    <p:extLst>
      <p:ext uri="{BB962C8B-B14F-4D97-AF65-F5344CB8AC3E}">
        <p14:creationId xmlns:p14="http://schemas.microsoft.com/office/powerpoint/2010/main" val="3518182619"/>
      </p:ext>
    </p:extLst>
  </p:cSld>
  <p:clrMapOvr>
    <a:masterClrMapping/>
  </p:clrMapOvr>
  <p:extLst>
    <p:ext uri="{DCECCB84-F9BA-43D5-87BE-67443E8EF086}">
      <p15:sldGuideLst xmlns:p15="http://schemas.microsoft.com/office/powerpoint/2012/main">
        <p15:guide id="1" orient="horz" pos="1026">
          <p15:clr>
            <a:srgbClr val="FBAE40"/>
          </p15:clr>
        </p15:guide>
        <p15:guide id="2" orient="horz" pos="3929">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6306532" y="1628775"/>
            <a:ext cx="5261580"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5261580" cy="4486275"/>
          </a:xfrm>
          <a:prstGeom prst="rect">
            <a:avLst/>
          </a:prstGeom>
        </p:spPr>
        <p:txBody>
          <a:bodyPr/>
          <a:lstStyle/>
          <a:p>
            <a:r>
              <a:rPr lang="en-US"/>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hasCustomPrompt="1"/>
          </p:nvPr>
        </p:nvSpPr>
        <p:spPr>
          <a:xfrm>
            <a:off x="623888" y="517101"/>
            <a:ext cx="10944225"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a16="http://schemas.microsoft.com/office/drawing/2014/main" id="{82CFEC60-8A31-480A-B4C9-65A5C05FE137}"/>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52923102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4400035" y="1628775"/>
            <a:ext cx="3391931"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3391931" cy="4486275"/>
          </a:xfrm>
          <a:prstGeom prst="rect">
            <a:avLst/>
          </a:prstGeom>
        </p:spPr>
        <p:txBody>
          <a:bodyPr/>
          <a:lstStyle/>
          <a:p>
            <a:r>
              <a:rPr lang="en-US"/>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hasCustomPrompt="1"/>
          </p:nvPr>
        </p:nvSpPr>
        <p:spPr>
          <a:xfrm>
            <a:off x="623888" y="517101"/>
            <a:ext cx="10944225" cy="369334"/>
          </a:xfrm>
          <a:prstGeom prst="rect">
            <a:avLst/>
          </a:prstGeom>
        </p:spPr>
        <p:txBody>
          <a:bodyPr vert="horz" lIns="0" tIns="0" rIns="0" bIns="0" rtlCol="0" anchor="b" anchorCtr="0">
            <a:normAutofit/>
          </a:bodyPr>
          <a:lstStyle/>
          <a:p>
            <a:r>
              <a:rPr lang="en-US" dirty="0"/>
              <a:t>Click to edit Master title style</a:t>
            </a:r>
          </a:p>
        </p:txBody>
      </p:sp>
      <p:sp>
        <p:nvSpPr>
          <p:cNvPr id="17" name="Espace réservé pour une image  2">
            <a:extLst>
              <a:ext uri="{FF2B5EF4-FFF2-40B4-BE49-F238E27FC236}">
                <a16:creationId xmlns:a16="http://schemas.microsoft.com/office/drawing/2014/main" id="{6E638EAA-0D75-402D-A97B-CB436517B432}"/>
              </a:ext>
            </a:extLst>
          </p:cNvPr>
          <p:cNvSpPr>
            <a:spLocks noGrp="1"/>
          </p:cNvSpPr>
          <p:nvPr>
            <p:ph type="pic" sz="quarter" idx="13"/>
          </p:nvPr>
        </p:nvSpPr>
        <p:spPr>
          <a:xfrm>
            <a:off x="8176182" y="1628775"/>
            <a:ext cx="3391931" cy="4486275"/>
          </a:xfrm>
          <a:prstGeom prst="rect">
            <a:avLst/>
          </a:prstGeom>
        </p:spPr>
        <p:txBody>
          <a:bodyPr/>
          <a:lstStyle/>
          <a:p>
            <a:r>
              <a:rPr lang="en-US"/>
              <a:t>Click icon to add picture</a:t>
            </a:r>
          </a:p>
        </p:txBody>
      </p:sp>
      <p:sp>
        <p:nvSpPr>
          <p:cNvPr id="10" name="Espace réservé du texte 2">
            <a:extLst>
              <a:ext uri="{FF2B5EF4-FFF2-40B4-BE49-F238E27FC236}">
                <a16:creationId xmlns:a16="http://schemas.microsoft.com/office/drawing/2014/main" id="{F8DF4B3B-9680-4753-BD83-79F5EDD0BAF0}"/>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389970556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Client logo">
    <p:spTree>
      <p:nvGrpSpPr>
        <p:cNvPr id="1" name=""/>
        <p:cNvGrpSpPr/>
        <p:nvPr/>
      </p:nvGrpSpPr>
      <p:grpSpPr>
        <a:xfrm>
          <a:off x="0" y="0"/>
          <a:ext cx="0" cy="0"/>
          <a:chOff x="0" y="0"/>
          <a:chExt cx="0" cy="0"/>
        </a:xfrm>
      </p:grpSpPr>
      <p:sp>
        <p:nvSpPr>
          <p:cNvPr id="6" name="Espace réservé pour une image  3">
            <a:extLst>
              <a:ext uri="{FF2B5EF4-FFF2-40B4-BE49-F238E27FC236}">
                <a16:creationId xmlns:a16="http://schemas.microsoft.com/office/drawing/2014/main" id="{1304AD92-A926-4829-A590-C49B112E415B}"/>
              </a:ext>
            </a:extLst>
          </p:cNvPr>
          <p:cNvSpPr>
            <a:spLocks noGrp="1"/>
          </p:cNvSpPr>
          <p:nvPr>
            <p:ph type="pic" sz="quarter" idx="10" hasCustomPrompt="1"/>
          </p:nvPr>
        </p:nvSpPr>
        <p:spPr>
          <a:xfrm>
            <a:off x="10358438" y="419100"/>
            <a:ext cx="1209675" cy="1209675"/>
          </a:xfrm>
          <a:prstGeom prst="rect">
            <a:avLst/>
          </a:prstGeom>
        </p:spPr>
        <p:txBody>
          <a:bodyPr tIns="144000"/>
          <a:lstStyle>
            <a:lvl1pPr algn="ctr">
              <a:defRPr>
                <a:solidFill>
                  <a:schemeClr val="tx1"/>
                </a:solidFill>
              </a:defRPr>
            </a:lvl1pPr>
          </a:lstStyle>
          <a:p>
            <a:r>
              <a:rPr lang="en-US" dirty="0"/>
              <a:t>Client/Partner logo here</a:t>
            </a:r>
          </a:p>
        </p:txBody>
      </p:sp>
      <p:sp>
        <p:nvSpPr>
          <p:cNvPr id="7" name="Rectangle: Rounded Corners 6">
            <a:extLst>
              <a:ext uri="{FF2B5EF4-FFF2-40B4-BE49-F238E27FC236}">
                <a16:creationId xmlns:a16="http://schemas.microsoft.com/office/drawing/2014/main" id="{323C40BE-7E5F-40E5-913E-F5D6D2331811}"/>
              </a:ext>
            </a:extLst>
          </p:cNvPr>
          <p:cNvSpPr/>
          <p:nvPr userDrawn="1"/>
        </p:nvSpPr>
        <p:spPr>
          <a:xfrm>
            <a:off x="623887" y="6098448"/>
            <a:ext cx="376238" cy="238882"/>
          </a:xfrm>
          <a:prstGeom prst="round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9" name="Text Placeholder 2">
            <a:extLst>
              <a:ext uri="{FF2B5EF4-FFF2-40B4-BE49-F238E27FC236}">
                <a16:creationId xmlns:a16="http://schemas.microsoft.com/office/drawing/2014/main" id="{78D6B6DE-2673-44A2-9901-4A07D74E7965}"/>
              </a:ext>
            </a:extLst>
          </p:cNvPr>
          <p:cNvSpPr txBox="1">
            <a:spLocks/>
          </p:cNvSpPr>
          <p:nvPr userDrawn="1"/>
        </p:nvSpPr>
        <p:spPr>
          <a:xfrm>
            <a:off x="650081" y="6103211"/>
            <a:ext cx="323850" cy="227211"/>
          </a:xfrm>
          <a:prstGeom prst="rect">
            <a:avLst/>
          </a:prstGeom>
          <a:ln>
            <a:noFill/>
          </a:ln>
        </p:spPr>
        <p:txBody>
          <a:bodyPr vert="horz" lIns="0" tIns="0" rIns="0" bIns="0" anchor="ctr"/>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800" kern="1200" baseline="0" noProof="0" dirty="0">
                <a:solidFill>
                  <a:schemeClr val="tx1"/>
                </a:solidFill>
                <a:latin typeface="+mn-lt"/>
                <a:ea typeface="+mn-ea"/>
                <a:cs typeface="+mn-cs"/>
              </a:rPr>
              <a:t>Flag</a:t>
            </a:r>
          </a:p>
        </p:txBody>
      </p:sp>
      <p:sp>
        <p:nvSpPr>
          <p:cNvPr id="13" name="Text Placeholder 7">
            <a:extLst>
              <a:ext uri="{FF2B5EF4-FFF2-40B4-BE49-F238E27FC236}">
                <a16:creationId xmlns:a16="http://schemas.microsoft.com/office/drawing/2014/main" id="{A36AF437-7EEF-4E82-AC7D-64037FD7A3EF}"/>
              </a:ext>
            </a:extLst>
          </p:cNvPr>
          <p:cNvSpPr>
            <a:spLocks noGrp="1"/>
          </p:cNvSpPr>
          <p:nvPr>
            <p:ph idx="1" hasCustomPrompt="1"/>
          </p:nvPr>
        </p:nvSpPr>
        <p:spPr>
          <a:xfrm>
            <a:off x="1085851" y="6136024"/>
            <a:ext cx="1604962" cy="169277"/>
          </a:xfrm>
          <a:prstGeom prst="rect">
            <a:avLst/>
          </a:prstGeom>
        </p:spPr>
        <p:txBody>
          <a:bodyPr vert="horz" wrap="square" lIns="0" tIns="0" rIns="0" bIns="0" rtlCol="0">
            <a:spAutoFit/>
          </a:bodyPr>
          <a:lstStyle>
            <a:lvl4pPr marL="374640" indent="0">
              <a:buFont typeface="Arial" panose="020B0604020202020204" pitchFamily="34" charset="0"/>
              <a:buNone/>
              <a:defRPr>
                <a:latin typeface="Calibri" panose="020F0502020204030204" pitchFamily="34" charset="0"/>
                <a:cs typeface="Calibri" panose="020F0502020204030204" pitchFamily="34" charset="0"/>
              </a:defRPr>
            </a:lvl4pPr>
          </a:lstStyle>
          <a:p>
            <a:pPr lvl="3"/>
            <a:r>
              <a:rPr lang="en-US" noProof="0" dirty="0"/>
              <a:t>Country</a:t>
            </a:r>
          </a:p>
        </p:txBody>
      </p:sp>
      <p:sp>
        <p:nvSpPr>
          <p:cNvPr id="8" name="Title Placeholder 2">
            <a:extLst>
              <a:ext uri="{FF2B5EF4-FFF2-40B4-BE49-F238E27FC236}">
                <a16:creationId xmlns:a16="http://schemas.microsoft.com/office/drawing/2014/main" id="{BC23F954-5045-458A-B3A1-C5F5FC8F69E4}"/>
              </a:ext>
            </a:extLst>
          </p:cNvPr>
          <p:cNvSpPr>
            <a:spLocks noGrp="1"/>
          </p:cNvSpPr>
          <p:nvPr>
            <p:ph type="title" hasCustomPrompt="1"/>
          </p:nvPr>
        </p:nvSpPr>
        <p:spPr>
          <a:xfrm>
            <a:off x="623889" y="517101"/>
            <a:ext cx="9625012"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a16="http://schemas.microsoft.com/office/drawing/2014/main" id="{819F818A-AA71-437B-8F94-166CBF4E3BF8}"/>
              </a:ext>
            </a:extLst>
          </p:cNvPr>
          <p:cNvSpPr>
            <a:spLocks noGrp="1"/>
          </p:cNvSpPr>
          <p:nvPr>
            <p:ph type="body" sz="quarter" idx="18" hasCustomPrompt="1"/>
          </p:nvPr>
        </p:nvSpPr>
        <p:spPr>
          <a:xfrm>
            <a:off x="623888" y="917325"/>
            <a:ext cx="962501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498519090"/>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63447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amp; picture ">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04BBDCF5-C556-4BA9-A4E7-5A71DF5CCD5E}"/>
              </a:ext>
            </a:extLst>
          </p:cNvPr>
          <p:cNvSpPr/>
          <p:nvPr userDrawn="1"/>
        </p:nvSpPr>
        <p:spPr>
          <a:xfrm>
            <a:off x="-1" y="0"/>
            <a:ext cx="12192000" cy="6858000"/>
          </a:xfrm>
          <a:prstGeom prst="rect">
            <a:avLst/>
          </a:prstGeom>
          <a:gradFill>
            <a:gsLst>
              <a:gs pos="0">
                <a:schemeClr val="accent2">
                  <a:alpha val="90000"/>
                </a:schemeClr>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101318534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Key Message B&amp;W &amp; picture - cent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2"/>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616703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
        <p:nvSpPr>
          <p:cNvPr id="4" name="Text Placeholder 3">
            <a:extLst>
              <a:ext uri="{FF2B5EF4-FFF2-40B4-BE49-F238E27FC236}">
                <a16:creationId xmlns:a16="http://schemas.microsoft.com/office/drawing/2014/main" id="{A4E4EB6C-3D5C-4105-8C49-7F9DE26BA9ED}"/>
              </a:ext>
            </a:extLst>
          </p:cNvPr>
          <p:cNvSpPr>
            <a:spLocks noGrp="1"/>
          </p:cNvSpPr>
          <p:nvPr>
            <p:ph type="body" sz="quarter" idx="12"/>
          </p:nvPr>
        </p:nvSpPr>
        <p:spPr>
          <a:xfrm>
            <a:off x="623888" y="1628775"/>
            <a:ext cx="10944225" cy="4210050"/>
          </a:xfrm>
        </p:spPr>
        <p:txBody>
          <a:bodyPr/>
          <a:lstStyle>
            <a:lvl1pPr>
              <a:defRPr>
                <a:latin typeface="+mn-lt"/>
              </a:defRPr>
            </a:lvl1pPr>
            <a:lvl2pPr>
              <a:defRPr>
                <a:latin typeface="+mn-lt"/>
              </a:defRPr>
            </a:lvl2pPr>
            <a:lvl3pPr>
              <a:defRPr>
                <a:latin typeface="+mn-lt"/>
              </a:defRPr>
            </a:lvl3pPr>
            <a:lvl4pPr>
              <a:lnSpc>
                <a:spcPct val="130000"/>
              </a:lnSpc>
              <a:spcAft>
                <a:spcPts val="300"/>
              </a:spcAft>
              <a:defRPr>
                <a:latin typeface="+mn-lt"/>
              </a:defRPr>
            </a:lvl4pPr>
            <a:lvl5pPr>
              <a:lnSpc>
                <a:spcPct val="130000"/>
              </a:lnSpc>
              <a:spcAft>
                <a:spcPts val="300"/>
              </a:spcAft>
              <a:buClr>
                <a:schemeClr val="bg1">
                  <a:lumMod val="50000"/>
                </a:schemeClr>
              </a:buClr>
              <a:buSzPct val="60000"/>
              <a:defRPr sz="12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350453499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Key Message  Purpl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621BC571-7584-429D-ACA0-4CE6A223D346}"/>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408716765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Key Message Pink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173894014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vert="horz" lIns="0" tIns="0" rIns="0" bIns="0" rtlCol="0" anchor="ctr" anchorCtr="0">
            <a:noAutofit/>
          </a:bodyPr>
          <a:lstStyle>
            <a:lvl1pPr algn="ctr">
              <a:lnSpc>
                <a:spcPts val="5400"/>
              </a:lnSpc>
              <a:defRPr lang="en-US" sz="4800" b="1" dirty="0" smtClean="0">
                <a:gradFill>
                  <a:gsLst>
                    <a:gs pos="0">
                      <a:schemeClr val="accent2"/>
                    </a:gs>
                    <a:gs pos="86000">
                      <a:schemeClr val="accent1"/>
                    </a:gs>
                  </a:gsLst>
                  <a:lin ang="2700000" scaled="0"/>
                </a:gradFill>
                <a:latin typeface="+mn-lt"/>
                <a:cs typeface="+mn-cs"/>
              </a:defRPr>
            </a:lvl1pPr>
          </a:lstStyle>
          <a:p>
            <a:pPr lvl="0" defTabSz="457200">
              <a:lnSpc>
                <a:spcPct val="100000"/>
              </a:lnSpc>
              <a:spcAft>
                <a:spcPts val="0"/>
              </a:spcAft>
              <a:buFontTx/>
            </a:pPr>
            <a:r>
              <a:rPr lang="en-US" dirty="0"/>
              <a:t>Key message</a:t>
            </a:r>
          </a:p>
        </p:txBody>
      </p:sp>
      <p:pic>
        <p:nvPicPr>
          <p:cNvPr id="5" name="Graphic 22">
            <a:extLst>
              <a:ext uri="{FF2B5EF4-FFF2-40B4-BE49-F238E27FC236}">
                <a16:creationId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26847143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Text Placeholder 5">
            <a:extLst>
              <a:ext uri="{FF2B5EF4-FFF2-40B4-BE49-F238E27FC236}">
                <a16:creationId xmlns:a16="http://schemas.microsoft.com/office/drawing/2014/main" id="{9AADEAE3-3EA8-428E-BCA2-61174AB8C3E4}"/>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411036174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hank you page">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68CF5-BE35-41D8-987E-89EC643CF121}"/>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pic>
        <p:nvPicPr>
          <p:cNvPr id="8" name="Graphic 22">
            <a:extLst>
              <a:ext uri="{FF2B5EF4-FFF2-40B4-BE49-F238E27FC236}">
                <a16:creationId xmlns:a16="http://schemas.microsoft.com/office/drawing/2014/main" id="{FE163525-35D9-46B1-A335-A0CC467781E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7" name="Rectangle 6">
            <a:extLst>
              <a:ext uri="{FF2B5EF4-FFF2-40B4-BE49-F238E27FC236}">
                <a16:creationId xmlns:a16="http://schemas.microsoft.com/office/drawing/2014/main" id="{2B6059E7-F239-4041-BFFD-1060300A5CA7}"/>
              </a:ext>
            </a:extLst>
          </p:cNvPr>
          <p:cNvSpPr/>
          <p:nvPr userDrawn="1"/>
        </p:nvSpPr>
        <p:spPr>
          <a:xfrm>
            <a:off x="8883382" y="-1"/>
            <a:ext cx="3308618" cy="3728019"/>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11" name="Graphique 17">
            <a:extLst>
              <a:ext uri="{FF2B5EF4-FFF2-40B4-BE49-F238E27FC236}">
                <a16:creationId xmlns:a16="http://schemas.microsoft.com/office/drawing/2014/main" id="{66A1378D-6BAB-45C2-BF80-821EC686C99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309627" y="636997"/>
            <a:ext cx="170630" cy="170630"/>
          </a:xfrm>
          <a:prstGeom prst="rect">
            <a:avLst/>
          </a:prstGeom>
        </p:spPr>
      </p:pic>
      <p:pic>
        <p:nvPicPr>
          <p:cNvPr id="12" name="Graphique 18">
            <a:extLst>
              <a:ext uri="{FF2B5EF4-FFF2-40B4-BE49-F238E27FC236}">
                <a16:creationId xmlns:a16="http://schemas.microsoft.com/office/drawing/2014/main" id="{F49CD148-3EBF-497E-BF86-936A9643881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316372" y="1007841"/>
            <a:ext cx="189590" cy="145352"/>
          </a:xfrm>
          <a:prstGeom prst="rect">
            <a:avLst/>
          </a:prstGeom>
        </p:spPr>
      </p:pic>
      <p:cxnSp>
        <p:nvCxnSpPr>
          <p:cNvPr id="13" name="Connecteur droit 20">
            <a:extLst>
              <a:ext uri="{FF2B5EF4-FFF2-40B4-BE49-F238E27FC236}">
                <a16:creationId xmlns:a16="http://schemas.microsoft.com/office/drawing/2014/main" id="{1E8D30A6-86CE-4371-97C8-AC8C0C1B0743}"/>
              </a:ext>
            </a:extLst>
          </p:cNvPr>
          <p:cNvCxnSpPr>
            <a:cxnSpLocks/>
          </p:cNvCxnSpPr>
          <p:nvPr userDrawn="1"/>
        </p:nvCxnSpPr>
        <p:spPr>
          <a:xfrm>
            <a:off x="9316372" y="1696466"/>
            <a:ext cx="38616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88A4A7E8-B058-4072-BBDE-74AADF8D7411}"/>
              </a:ext>
            </a:extLst>
          </p:cNvPr>
          <p:cNvSpPr>
            <a:spLocks noGrp="1"/>
          </p:cNvSpPr>
          <p:nvPr>
            <p:ph type="body" sz="quarter" idx="17"/>
          </p:nvPr>
        </p:nvSpPr>
        <p:spPr>
          <a:xfrm>
            <a:off x="623888" y="2842865"/>
            <a:ext cx="6721475" cy="2136775"/>
          </a:xfrm>
          <a:noFill/>
        </p:spPr>
        <p:txBody>
          <a:bodyPr/>
          <a:lstStyle>
            <a:lvl1pPr>
              <a:defRPr sz="5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endParaRPr lang="fr-FR" dirty="0"/>
          </a:p>
        </p:txBody>
      </p:sp>
      <p:sp>
        <p:nvSpPr>
          <p:cNvPr id="14" name="Espace réservé du texte 9">
            <a:extLst>
              <a:ext uri="{FF2B5EF4-FFF2-40B4-BE49-F238E27FC236}">
                <a16:creationId xmlns:a16="http://schemas.microsoft.com/office/drawing/2014/main" id="{5817E426-6146-4666-828B-226889FEA37C}"/>
              </a:ext>
            </a:extLst>
          </p:cNvPr>
          <p:cNvSpPr txBox="1">
            <a:spLocks/>
          </p:cNvSpPr>
          <p:nvPr userDrawn="1"/>
        </p:nvSpPr>
        <p:spPr>
          <a:xfrm>
            <a:off x="623888" y="6091570"/>
            <a:ext cx="1919685" cy="623555"/>
          </a:xfrm>
          <a:prstGeom prst="rect">
            <a:avLst/>
          </a:prstGeom>
        </p:spPr>
        <p:txBody>
          <a:bodyPr vert="horz" lIns="0" tIns="0" rIns="0" bIns="0" rtlCol="0" anchor="ctr">
            <a:noAutofit/>
          </a:bodyPr>
          <a:lstStyle>
            <a:lvl1pPr marL="0" indent="0" algn="l" defTabSz="457189" rtl="0" eaLnBrk="1" latinLnBrk="0" hangingPunct="1">
              <a:spcBef>
                <a:spcPts val="1200"/>
              </a:spcBef>
              <a:spcAft>
                <a:spcPts val="300"/>
              </a:spcAft>
              <a:buClr>
                <a:schemeClr val="bg1"/>
              </a:buClr>
              <a:buSzPct val="25000"/>
              <a:buFont typeface="Verdana" pitchFamily="34" charset="0"/>
              <a:buNone/>
              <a:defRPr lang="en-GB" sz="1400" b="0" kern="1200" noProof="0" smtClean="0">
                <a:solidFill>
                  <a:schemeClr val="tx1"/>
                </a:solidFill>
                <a:latin typeface="+mn-lt"/>
                <a:ea typeface="+mn-ea"/>
                <a:cs typeface="+mn-cs"/>
              </a:defRPr>
            </a:lvl1pPr>
            <a:lvl2pPr marL="177796" indent="-177796" algn="l" defTabSz="457189" rtl="0" eaLnBrk="1" latinLnBrk="0" hangingPunct="1">
              <a:spcBef>
                <a:spcPts val="300"/>
              </a:spcBef>
              <a:spcAft>
                <a:spcPts val="300"/>
              </a:spcAft>
              <a:buClr>
                <a:schemeClr val="tx1"/>
              </a:buClr>
              <a:buFont typeface="Arial" pitchFamily="34" charset="0"/>
              <a:buChar char="•"/>
              <a:defRPr lang="en-GB" sz="1400" kern="1200" noProof="0" smtClean="0">
                <a:solidFill>
                  <a:schemeClr val="tx1"/>
                </a:solidFill>
                <a:latin typeface="+mn-lt"/>
                <a:ea typeface="+mn-ea"/>
                <a:cs typeface="+mn-cs"/>
              </a:defRPr>
            </a:lvl2pPr>
            <a:lvl3pPr marL="361942" indent="-180970" algn="l" defTabSz="514338" rtl="0" eaLnBrk="1" latinLnBrk="0" hangingPunct="1">
              <a:spcBef>
                <a:spcPts val="300"/>
              </a:spcBef>
              <a:spcAft>
                <a:spcPts val="300"/>
              </a:spcAft>
              <a:buClr>
                <a:schemeClr val="tx1"/>
              </a:buClr>
              <a:buFont typeface="Calibri" pitchFamily="34" charset="0"/>
              <a:buChar char="−"/>
              <a:defRPr lang="en-GB" sz="1400" kern="1200" noProof="0" smtClean="0">
                <a:solidFill>
                  <a:schemeClr val="tx1"/>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GB" sz="1200" kern="1200" noProof="0" smtClean="0">
                <a:solidFill>
                  <a:schemeClr val="tx1"/>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0"/>
              </a:spcAft>
            </a:pPr>
            <a:r>
              <a:rPr lang="en-US" sz="1200" dirty="0">
                <a:solidFill>
                  <a:schemeClr val="bg1"/>
                </a:solidFill>
              </a:rPr>
              <a:t>www.bearingpoint.com</a:t>
            </a:r>
          </a:p>
        </p:txBody>
      </p:sp>
    </p:spTree>
    <p:extLst>
      <p:ext uri="{BB962C8B-B14F-4D97-AF65-F5344CB8AC3E}">
        <p14:creationId xmlns:p14="http://schemas.microsoft.com/office/powerpoint/2010/main" val="349258717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9149A-C143-40CA-9518-C5427B0C7659}"/>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14" name="Graphic 22">
            <a:extLst>
              <a:ext uri="{FF2B5EF4-FFF2-40B4-BE49-F238E27FC236}">
                <a16:creationId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0025" y="3095149"/>
            <a:ext cx="4171950" cy="667704"/>
          </a:xfrm>
          <a:prstGeom prst="rect">
            <a:avLst/>
          </a:prstGeom>
        </p:spPr>
      </p:pic>
    </p:spTree>
    <p:extLst>
      <p:ext uri="{BB962C8B-B14F-4D97-AF65-F5344CB8AC3E}">
        <p14:creationId xmlns:p14="http://schemas.microsoft.com/office/powerpoint/2010/main" val="2016707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113985894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12" name="Title Placeholder 2">
            <a:extLst>
              <a:ext uri="{FF2B5EF4-FFF2-40B4-BE49-F238E27FC236}">
                <a16:creationId xmlns:a16="http://schemas.microsoft.com/office/drawing/2014/main" id="{A44BD718-C874-4D66-B650-3D63B54595A1}"/>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4" name="Text Placeholder 3">
            <a:extLst>
              <a:ext uri="{FF2B5EF4-FFF2-40B4-BE49-F238E27FC236}">
                <a16:creationId xmlns:a16="http://schemas.microsoft.com/office/drawing/2014/main" id="{E69983C4-1894-404D-9151-2075CE8B1B07}"/>
              </a:ext>
            </a:extLst>
          </p:cNvPr>
          <p:cNvSpPr>
            <a:spLocks noGrp="1"/>
          </p:cNvSpPr>
          <p:nvPr>
            <p:ph type="body" sz="quarter" idx="12"/>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2" name="Rectangle 1">
            <a:extLst>
              <a:ext uri="{FF2B5EF4-FFF2-40B4-BE49-F238E27FC236}">
                <a16:creationId xmlns:a16="http://schemas.microsoft.com/office/drawing/2014/main" id="{6CA45538-2866-4849-9EF8-4D027EF18AE0}"/>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18095988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3428993"/>
          </a:xfrm>
          <a:prstGeom prst="rect">
            <a:avLst/>
          </a:prstGeom>
        </p:spPr>
        <p:txBody>
          <a:bodyPr/>
          <a:lstStyle/>
          <a:p>
            <a:r>
              <a:rPr lang="en-US"/>
              <a:t>Click icon to add picture</a:t>
            </a:r>
          </a:p>
        </p:txBody>
      </p:sp>
      <p:sp>
        <p:nvSpPr>
          <p:cNvPr id="12" name="Title Placeholder 2">
            <a:extLst>
              <a:ext uri="{FF2B5EF4-FFF2-40B4-BE49-F238E27FC236}">
                <a16:creationId xmlns:a16="http://schemas.microsoft.com/office/drawing/2014/main" id="{095DA2FA-1741-4D2B-B08C-129D7407459C}"/>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6" name="Text Placeholder 3">
            <a:extLst>
              <a:ext uri="{FF2B5EF4-FFF2-40B4-BE49-F238E27FC236}">
                <a16:creationId xmlns:a16="http://schemas.microsoft.com/office/drawing/2014/main" id="{F8E913D8-7CB3-4B88-AB38-30DDB1466CE2}"/>
              </a:ext>
            </a:extLst>
          </p:cNvPr>
          <p:cNvSpPr>
            <a:spLocks noGrp="1"/>
          </p:cNvSpPr>
          <p:nvPr>
            <p:ph type="body" sz="quarter" idx="13"/>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8" name="Rectangle 7">
            <a:extLst>
              <a:ext uri="{FF2B5EF4-FFF2-40B4-BE49-F238E27FC236}">
                <a16:creationId xmlns:a16="http://schemas.microsoft.com/office/drawing/2014/main" id="{2BDC6C41-A688-4200-8681-92020677CC2C}"/>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6096000" cy="3428993"/>
          </a:xfrm>
          <a:prstGeom prst="rect">
            <a:avLst/>
          </a:prstGeom>
        </p:spPr>
        <p:txBody>
          <a:bodyPr/>
          <a:lstStyle/>
          <a:p>
            <a:r>
              <a:rPr lang="en-US"/>
              <a:t>Click icon to add picture</a:t>
            </a:r>
          </a:p>
        </p:txBody>
      </p:sp>
    </p:spTree>
    <p:extLst>
      <p:ext uri="{BB962C8B-B14F-4D97-AF65-F5344CB8AC3E}">
        <p14:creationId xmlns:p14="http://schemas.microsoft.com/office/powerpoint/2010/main" val="318917432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mp; Four pictures">
    <p:spTree>
      <p:nvGrpSpPr>
        <p:cNvPr id="1" name=""/>
        <p:cNvGrpSpPr/>
        <p:nvPr/>
      </p:nvGrpSpPr>
      <p:grpSpPr>
        <a:xfrm>
          <a:off x="0" y="0"/>
          <a:ext cx="0" cy="0"/>
          <a:chOff x="0" y="0"/>
          <a:chExt cx="0" cy="0"/>
        </a:xfrm>
      </p:grpSpPr>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3048000" cy="3429007"/>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3048000" cy="3428993"/>
          </a:xfrm>
          <a:prstGeom prst="rect">
            <a:avLst/>
          </a:prstGeom>
        </p:spPr>
        <p:txBody>
          <a:bodyPr/>
          <a:lstStyle/>
          <a:p>
            <a:r>
              <a:rPr lang="en-US"/>
              <a:t>Click icon to add picture</a:t>
            </a:r>
          </a:p>
        </p:txBody>
      </p:sp>
      <p:sp>
        <p:nvSpPr>
          <p:cNvPr id="13" name="Espace réservé pour une image  2">
            <a:extLst>
              <a:ext uri="{FF2B5EF4-FFF2-40B4-BE49-F238E27FC236}">
                <a16:creationId xmlns:a16="http://schemas.microsoft.com/office/drawing/2014/main" id="{E7605A3B-0179-473B-9CB6-CC5A493B967D}"/>
              </a:ext>
            </a:extLst>
          </p:cNvPr>
          <p:cNvSpPr>
            <a:spLocks noGrp="1"/>
          </p:cNvSpPr>
          <p:nvPr>
            <p:ph type="pic" sz="quarter" idx="13"/>
          </p:nvPr>
        </p:nvSpPr>
        <p:spPr>
          <a:xfrm>
            <a:off x="9144001" y="0"/>
            <a:ext cx="3048000" cy="3428993"/>
          </a:xfrm>
          <a:prstGeom prst="rect">
            <a:avLst/>
          </a:prstGeom>
        </p:spPr>
        <p:txBody>
          <a:bodyPr/>
          <a:lstStyle/>
          <a:p>
            <a:r>
              <a:rPr lang="en-US"/>
              <a:t>Click icon to add picture</a:t>
            </a:r>
          </a:p>
        </p:txBody>
      </p:sp>
      <p:sp>
        <p:nvSpPr>
          <p:cNvPr id="14" name="Espace réservé pour une image  2">
            <a:extLst>
              <a:ext uri="{FF2B5EF4-FFF2-40B4-BE49-F238E27FC236}">
                <a16:creationId xmlns:a16="http://schemas.microsoft.com/office/drawing/2014/main" id="{15060EE6-A355-453C-AA84-ABCFFCC6CA90}"/>
              </a:ext>
            </a:extLst>
          </p:cNvPr>
          <p:cNvSpPr>
            <a:spLocks noGrp="1"/>
          </p:cNvSpPr>
          <p:nvPr>
            <p:ph type="pic" sz="quarter" idx="14"/>
          </p:nvPr>
        </p:nvSpPr>
        <p:spPr>
          <a:xfrm>
            <a:off x="9144001" y="3428993"/>
            <a:ext cx="3048000" cy="3428993"/>
          </a:xfrm>
          <a:prstGeom prst="rect">
            <a:avLst/>
          </a:prstGeom>
        </p:spPr>
        <p:txBody>
          <a:bodyPr/>
          <a:lstStyle/>
          <a:p>
            <a:r>
              <a:rPr lang="en-US"/>
              <a:t>Click icon to add picture</a:t>
            </a:r>
          </a:p>
        </p:txBody>
      </p:sp>
      <p:sp>
        <p:nvSpPr>
          <p:cNvPr id="12" name="Title Placeholder 2">
            <a:extLst>
              <a:ext uri="{FF2B5EF4-FFF2-40B4-BE49-F238E27FC236}">
                <a16:creationId xmlns:a16="http://schemas.microsoft.com/office/drawing/2014/main" id="{706603BD-449F-4146-BC92-4D9C5E9D73B4}"/>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9" name="Graphic 22">
            <a:extLst>
              <a:ext uri="{FF2B5EF4-FFF2-40B4-BE49-F238E27FC236}">
                <a16:creationId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8" name="Text Placeholder 3">
            <a:extLst>
              <a:ext uri="{FF2B5EF4-FFF2-40B4-BE49-F238E27FC236}">
                <a16:creationId xmlns:a16="http://schemas.microsoft.com/office/drawing/2014/main" id="{19F7F2BB-4F6E-413F-8B6C-741A21A2D119}"/>
              </a:ext>
            </a:extLst>
          </p:cNvPr>
          <p:cNvSpPr>
            <a:spLocks noGrp="1"/>
          </p:cNvSpPr>
          <p:nvPr>
            <p:ph type="body" sz="quarter" idx="15"/>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1" name="Rectangle 10">
            <a:extLst>
              <a:ext uri="{FF2B5EF4-FFF2-40B4-BE49-F238E27FC236}">
                <a16:creationId xmlns:a16="http://schemas.microsoft.com/office/drawing/2014/main" id="{07842064-2458-4A44-8172-2E0038A01E4F}"/>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Tree>
    <p:extLst>
      <p:ext uri="{BB962C8B-B14F-4D97-AF65-F5344CB8AC3E}">
        <p14:creationId xmlns:p14="http://schemas.microsoft.com/office/powerpoint/2010/main" val="297603044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a16="http://schemas.microsoft.com/office/drawing/2014/main" id="{BD8D428F-1999-4CD7-803A-0499EFBBC9AF}"/>
              </a:ext>
            </a:extLst>
          </p:cNvPr>
          <p:cNvSpPr>
            <a:spLocks noGrp="1"/>
          </p:cNvSpPr>
          <p:nvPr>
            <p:ph type="pic" sz="quarter" idx="11"/>
          </p:nvPr>
        </p:nvSpPr>
        <p:spPr>
          <a:xfrm>
            <a:off x="623888" y="3732213"/>
            <a:ext cx="5021262" cy="1944687"/>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85373431-056A-4064-9619-EA69252277AA}"/>
              </a:ext>
            </a:extLst>
          </p:cNvPr>
          <p:cNvSpPr>
            <a:spLocks noGrp="1"/>
          </p:cNvSpPr>
          <p:nvPr>
            <p:ph type="pic" sz="quarter" idx="10"/>
          </p:nvPr>
        </p:nvSpPr>
        <p:spPr>
          <a:xfrm>
            <a:off x="6550025" y="517101"/>
            <a:ext cx="5018088" cy="1943100"/>
          </a:xfrm>
          <a:prstGeom prst="rect">
            <a:avLst/>
          </a:prstGeom>
        </p:spPr>
        <p:txBody>
          <a:bodyPr/>
          <a:lstStyle/>
          <a:p>
            <a:r>
              <a:rPr lang="en-US"/>
              <a:t>Click icon to add picture</a:t>
            </a:r>
          </a:p>
        </p:txBody>
      </p:sp>
      <p:sp>
        <p:nvSpPr>
          <p:cNvPr id="11" name="Title Placeholder 2">
            <a:extLst>
              <a:ext uri="{FF2B5EF4-FFF2-40B4-BE49-F238E27FC236}">
                <a16:creationId xmlns:a16="http://schemas.microsoft.com/office/drawing/2014/main" id="{598D7C8E-D578-4DD4-862C-7D2255F6FE52}"/>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C8D0377-E092-44FD-9E10-2B55E4AC68F3}"/>
              </a:ext>
            </a:extLst>
          </p:cNvPr>
          <p:cNvSpPr>
            <a:spLocks noGrp="1"/>
          </p:cNvSpPr>
          <p:nvPr>
            <p:ph type="body" sz="quarter" idx="12"/>
          </p:nvPr>
        </p:nvSpPr>
        <p:spPr>
          <a:xfrm>
            <a:off x="623888" y="1879600"/>
            <a:ext cx="5021262" cy="1549399"/>
          </a:xfrm>
        </p:spPr>
        <p:txBody>
          <a:bodyPr vert="horz" lIns="0" tIns="0" rIns="0" bIns="0" rtlCol="0">
            <a:noAutofit/>
          </a:bodyPr>
          <a:lstStyle>
            <a:lvl1pPr>
              <a:defRPr lang="en-US"/>
            </a:lvl1pPr>
            <a:lvl2pPr>
              <a:defRPr lang="en-US"/>
            </a:lvl2pPr>
            <a:lvl3pPr>
              <a:defRPr lang="en-US"/>
            </a:lvl3pPr>
            <a:lvl4pPr>
              <a:defRPr lang="en-US"/>
            </a:lvl4pPr>
            <a:lvl5pPr>
              <a:defRPr lang="fr-F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8" name="Text Placeholder 3">
            <a:extLst>
              <a:ext uri="{FF2B5EF4-FFF2-40B4-BE49-F238E27FC236}">
                <a16:creationId xmlns:a16="http://schemas.microsoft.com/office/drawing/2014/main" id="{B3D20D25-472D-4874-8F4C-9AD56601BBD0}"/>
              </a:ext>
            </a:extLst>
          </p:cNvPr>
          <p:cNvSpPr>
            <a:spLocks noGrp="1"/>
          </p:cNvSpPr>
          <p:nvPr>
            <p:ph type="body" sz="quarter" idx="13"/>
          </p:nvPr>
        </p:nvSpPr>
        <p:spPr>
          <a:xfrm>
            <a:off x="6546850" y="2743200"/>
            <a:ext cx="5021262"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1200" dirty="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51770291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u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770077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 columns text Green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01971468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F9DC38-BF2B-4966-BEBE-6429588447B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F3E03B79-5187-4781-8B46-50077B04607B}"/>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C8806C49-1226-4067-BF64-EBDCCB1EEFAB}"/>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Name</a:t>
            </a:r>
            <a:br>
              <a:rPr lang="en-US" dirty="0"/>
            </a:br>
            <a:r>
              <a:rPr lang="en-US" dirty="0"/>
              <a:t>Job Title</a:t>
            </a:r>
            <a:endParaRPr lang="fr-FR" dirty="0"/>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8449123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p:nvPr>
        </p:nvSpPr>
        <p:spPr>
          <a:xfrm>
            <a:off x="623888" y="1841500"/>
            <a:ext cx="5021262" cy="4051300"/>
          </a:xfrm>
        </p:spPr>
        <p:txBody>
          <a:bodyPr/>
          <a:lstStyle>
            <a:lvl1pPr>
              <a:lnSpc>
                <a:spcPct val="130000"/>
              </a:lnSpc>
              <a:spcAft>
                <a:spcPts val="1200"/>
              </a:spcAft>
              <a:defRPr lang="en-US" smtClean="0">
                <a:solidFill>
                  <a:schemeClr val="bg1"/>
                </a:solidFill>
              </a:defRPr>
            </a:lvl1pPr>
            <a:lvl5pPr marL="0" indent="0">
              <a:defRPr>
                <a:solidFill>
                  <a:schemeClr val="bg1"/>
                </a:solidFill>
              </a:defRPr>
            </a:lvl5pPr>
          </a:lstStyle>
          <a:p>
            <a:pPr lvl="0"/>
            <a:r>
              <a:rPr lang="en-US"/>
              <a:t>Click to edit Master text styles</a:t>
            </a:r>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2674327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hasCustomPrompt="1"/>
          </p:nvPr>
        </p:nvSpPr>
        <p:spPr>
          <a:xfrm>
            <a:off x="427038" y="571500"/>
            <a:ext cx="8680450" cy="5734050"/>
          </a:xfrm>
          <a:prstGeom prst="rect">
            <a:avLst/>
          </a:prstGeom>
        </p:spPr>
        <p:txBody>
          <a:bodyPr/>
          <a:lstStyle>
            <a:lvl1pPr>
              <a:defRPr/>
            </a:lvl1pPr>
          </a:lstStyle>
          <a:p>
            <a:r>
              <a:rPr lang="fr-FR" dirty="0"/>
              <a:t>Click to add image</a:t>
            </a:r>
            <a:endParaRPr lang="en-US" dirty="0"/>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521699" y="1808163"/>
            <a:ext cx="3243171"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US" dirty="0"/>
              <a:t>Click to edit Master title style</a:t>
            </a:r>
            <a:endParaRPr lang="fr-FR" dirty="0"/>
          </a:p>
        </p:txBody>
      </p:sp>
    </p:spTree>
    <p:extLst>
      <p:ext uri="{BB962C8B-B14F-4D97-AF65-F5344CB8AC3E}">
        <p14:creationId xmlns:p14="http://schemas.microsoft.com/office/powerpoint/2010/main" val="18252880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p:nvPr>
        </p:nvSpPr>
        <p:spPr>
          <a:xfrm>
            <a:off x="0" y="0"/>
            <a:ext cx="8948829" cy="6857999"/>
          </a:xfrm>
          <a:prstGeom prst="rect">
            <a:avLst/>
          </a:prstGeom>
        </p:spPr>
        <p:txBody>
          <a:bodyPr/>
          <a:lstStyle>
            <a:lvl1pPr>
              <a:defRPr/>
            </a:lvl1pPr>
          </a:lstStyle>
          <a:p>
            <a:r>
              <a:rPr lang="en-US"/>
              <a:t>Click icon to add picture</a:t>
            </a:r>
            <a:endParaRPr lang="en-US" dirty="0"/>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948829" y="1"/>
            <a:ext cx="3243171"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US" dirty="0"/>
              <a:t>Click to edit Master title style</a:t>
            </a:r>
            <a:endParaRPr lang="fr-FR" dirty="0"/>
          </a:p>
        </p:txBody>
      </p:sp>
      <p:pic>
        <p:nvPicPr>
          <p:cNvPr id="6" name="Graphic 22">
            <a:extLst>
              <a:ext uri="{FF2B5EF4-FFF2-40B4-BE49-F238E27FC236}">
                <a16:creationId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45419234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V Slid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3BF210B-C9AE-45D8-9822-202661E8CF7D}"/>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dirty="0" err="1"/>
          </a:p>
        </p:txBody>
      </p:sp>
      <p:sp>
        <p:nvSpPr>
          <p:cNvPr id="12" name="Espace réservé du texte 11">
            <a:extLst>
              <a:ext uri="{FF2B5EF4-FFF2-40B4-BE49-F238E27FC236}">
                <a16:creationId xmlns:a16="http://schemas.microsoft.com/office/drawing/2014/main" id="{AB8B3202-7FDD-4BFB-A1D6-B9EB95658BF2}"/>
              </a:ext>
            </a:extLst>
          </p:cNvPr>
          <p:cNvSpPr>
            <a:spLocks noGrp="1"/>
          </p:cNvSpPr>
          <p:nvPr>
            <p:ph type="body" sz="quarter" idx="11"/>
          </p:nvPr>
        </p:nvSpPr>
        <p:spPr>
          <a:xfrm>
            <a:off x="563563" y="658813"/>
            <a:ext cx="1036637" cy="1446212"/>
          </a:xfrm>
          <a:prstGeom prst="rect">
            <a:avLst/>
          </a:prstGeom>
          <a:solidFill>
            <a:schemeClr val="accent2"/>
          </a:solidFill>
        </p:spPr>
        <p:txBody>
          <a:bodyPr/>
          <a:lstStyle>
            <a:lvl1pPr>
              <a:defRPr>
                <a:solidFill>
                  <a:schemeClr val="accent2"/>
                </a:solidFill>
              </a:defRPr>
            </a:lvl1pPr>
          </a:lstStyle>
          <a:p>
            <a:pPr lvl="0"/>
            <a:r>
              <a:rPr lang="en-US" noProof="0"/>
              <a:t>Click to edit Master text styles</a:t>
            </a:r>
          </a:p>
        </p:txBody>
      </p:sp>
      <p:sp>
        <p:nvSpPr>
          <p:cNvPr id="10" name="Espace réservé pour une image  9">
            <a:extLst>
              <a:ext uri="{FF2B5EF4-FFF2-40B4-BE49-F238E27FC236}">
                <a16:creationId xmlns:a16="http://schemas.microsoft.com/office/drawing/2014/main" id="{7B660C6C-94BB-4C4F-8BD7-78DC86A9A042}"/>
              </a:ext>
            </a:extLst>
          </p:cNvPr>
          <p:cNvSpPr>
            <a:spLocks noGrp="1"/>
          </p:cNvSpPr>
          <p:nvPr>
            <p:ph type="pic" sz="quarter" idx="10"/>
          </p:nvPr>
        </p:nvSpPr>
        <p:spPr>
          <a:xfrm>
            <a:off x="623888" y="712788"/>
            <a:ext cx="1096962" cy="1506537"/>
          </a:xfrm>
          <a:prstGeom prst="rect">
            <a:avLst/>
          </a:prstGeom>
          <a:effectLst>
            <a:outerShdw blurRad="127000" dist="292100" dir="5400000" sx="82000" sy="82000" algn="t" rotWithShape="0">
              <a:prstClr val="black">
                <a:alpha val="40000"/>
              </a:prstClr>
            </a:outerShdw>
          </a:effectLst>
        </p:spPr>
        <p:txBody>
          <a:bodyPr/>
          <a:lstStyle>
            <a:lvl1pPr>
              <a:defRPr/>
            </a:lvl1pPr>
          </a:lstStyle>
          <a:p>
            <a:r>
              <a:rPr lang="en-US" noProof="0"/>
              <a:t>Click icon to add picture</a:t>
            </a:r>
            <a:endParaRPr lang="en-GB" noProof="0"/>
          </a:p>
        </p:txBody>
      </p:sp>
      <p:cxnSp>
        <p:nvCxnSpPr>
          <p:cNvPr id="4" name="Connecteur droit 25">
            <a:extLst>
              <a:ext uri="{FF2B5EF4-FFF2-40B4-BE49-F238E27FC236}">
                <a16:creationId xmlns:a16="http://schemas.microsoft.com/office/drawing/2014/main" id="{9E1496CB-D8FA-4ACD-801C-EAF51068845F}"/>
              </a:ext>
            </a:extLst>
          </p:cNvPr>
          <p:cNvCxnSpPr>
            <a:cxnSpLocks/>
          </p:cNvCxnSpPr>
          <p:nvPr userDrawn="1"/>
        </p:nvCxnSpPr>
        <p:spPr>
          <a:xfrm>
            <a:off x="2084801" y="1538793"/>
            <a:ext cx="385349"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20">
            <a:extLst>
              <a:ext uri="{FF2B5EF4-FFF2-40B4-BE49-F238E27FC236}">
                <a16:creationId xmlns:a16="http://schemas.microsoft.com/office/drawing/2014/main" id="{2E94EC5A-C7D4-45A5-9121-6C36CD281CB4}"/>
              </a:ext>
            </a:extLst>
          </p:cNvPr>
          <p:cNvSpPr>
            <a:spLocks noGrp="1"/>
          </p:cNvSpPr>
          <p:nvPr>
            <p:ph type="body" sz="quarter" idx="17" hasCustomPrompt="1"/>
          </p:nvPr>
        </p:nvSpPr>
        <p:spPr>
          <a:xfrm>
            <a:off x="2084801" y="773881"/>
            <a:ext cx="2518949" cy="354625"/>
          </a:xfrm>
        </p:spPr>
        <p:txBody>
          <a:bodyPr/>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2050" b="1" kern="1200" dirty="0" smtClean="0">
                <a:solidFill>
                  <a:schemeClr val="tx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Surname Name</a:t>
            </a:r>
          </a:p>
        </p:txBody>
      </p:sp>
      <p:sp>
        <p:nvSpPr>
          <p:cNvPr id="6" name="Text Placeholder 20">
            <a:extLst>
              <a:ext uri="{FF2B5EF4-FFF2-40B4-BE49-F238E27FC236}">
                <a16:creationId xmlns:a16="http://schemas.microsoft.com/office/drawing/2014/main" id="{4463C654-A8B9-4319-BAED-25C596A00AB6}"/>
              </a:ext>
            </a:extLst>
          </p:cNvPr>
          <p:cNvSpPr>
            <a:spLocks noGrp="1"/>
          </p:cNvSpPr>
          <p:nvPr>
            <p:ph type="body" sz="quarter" idx="18" hasCustomPrompt="1"/>
          </p:nvPr>
        </p:nvSpPr>
        <p:spPr>
          <a:xfrm>
            <a:off x="2084801" y="1078812"/>
            <a:ext cx="2518949" cy="309138"/>
          </a:xfrm>
        </p:spPr>
        <p:txBody>
          <a:bodyPr anchor="ctr" anchorCtr="0"/>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1400" b="0" kern="1200" dirty="0" smtClean="0">
                <a:solidFill>
                  <a:schemeClr val="bg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dirty="0"/>
              <a:t>Function</a:t>
            </a:r>
          </a:p>
        </p:txBody>
      </p:sp>
      <p:sp>
        <p:nvSpPr>
          <p:cNvPr id="29" name="TextBox 12">
            <a:extLst>
              <a:ext uri="{FF2B5EF4-FFF2-40B4-BE49-F238E27FC236}">
                <a16:creationId xmlns:a16="http://schemas.microsoft.com/office/drawing/2014/main" id="{0FD67E22-99F3-4712-A3D6-7BE37163E479}"/>
              </a:ext>
            </a:extLst>
          </p:cNvPr>
          <p:cNvSpPr txBox="1"/>
          <p:nvPr userDrawn="1"/>
        </p:nvSpPr>
        <p:spPr>
          <a:xfrm>
            <a:off x="623888"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Industries</a:t>
            </a:r>
          </a:p>
        </p:txBody>
      </p:sp>
      <p:sp>
        <p:nvSpPr>
          <p:cNvPr id="30" name="TextBox 12">
            <a:extLst>
              <a:ext uri="{FF2B5EF4-FFF2-40B4-BE49-F238E27FC236}">
                <a16:creationId xmlns:a16="http://schemas.microsoft.com/office/drawing/2014/main" id="{EA8283F1-A873-4B62-AD0B-481D0E0A5A26}"/>
              </a:ext>
            </a:extLst>
          </p:cNvPr>
          <p:cNvSpPr txBox="1"/>
          <p:nvPr userDrawn="1"/>
        </p:nvSpPr>
        <p:spPr>
          <a:xfrm>
            <a:off x="623888" y="2861508"/>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Education / Certificates</a:t>
            </a:r>
          </a:p>
        </p:txBody>
      </p:sp>
      <p:sp>
        <p:nvSpPr>
          <p:cNvPr id="32" name="Text Placeholder 20">
            <a:extLst>
              <a:ext uri="{FF2B5EF4-FFF2-40B4-BE49-F238E27FC236}">
                <a16:creationId xmlns:a16="http://schemas.microsoft.com/office/drawing/2014/main" id="{E62694EE-2775-4821-892A-C6D03DCFB2BA}"/>
              </a:ext>
            </a:extLst>
          </p:cNvPr>
          <p:cNvSpPr>
            <a:spLocks noGrp="1"/>
          </p:cNvSpPr>
          <p:nvPr>
            <p:ph type="body" sz="quarter" idx="14"/>
          </p:nvPr>
        </p:nvSpPr>
        <p:spPr>
          <a:xfrm>
            <a:off x="624284" y="3341418"/>
            <a:ext cx="3979466" cy="862834"/>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Click to edit Master text styles</a:t>
            </a:r>
          </a:p>
        </p:txBody>
      </p:sp>
      <p:sp>
        <p:nvSpPr>
          <p:cNvPr id="33" name="Text Placeholder 20">
            <a:extLst>
              <a:ext uri="{FF2B5EF4-FFF2-40B4-BE49-F238E27FC236}">
                <a16:creationId xmlns:a16="http://schemas.microsoft.com/office/drawing/2014/main" id="{E7A7F482-CE0D-405F-9290-0D3C227562BC}"/>
              </a:ext>
            </a:extLst>
          </p:cNvPr>
          <p:cNvSpPr>
            <a:spLocks noGrp="1"/>
          </p:cNvSpPr>
          <p:nvPr>
            <p:ph type="body" sz="quarter" idx="15"/>
          </p:nvPr>
        </p:nvSpPr>
        <p:spPr>
          <a:xfrm>
            <a:off x="624284" y="5162163"/>
            <a:ext cx="1691533"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Click to edit Master text styles</a:t>
            </a:r>
          </a:p>
        </p:txBody>
      </p:sp>
      <p:pic>
        <p:nvPicPr>
          <p:cNvPr id="36" name="Graphic 22">
            <a:extLst>
              <a:ext uri="{FF2B5EF4-FFF2-40B4-BE49-F238E27FC236}">
                <a16:creationId xmlns:a16="http://schemas.microsoft.com/office/drawing/2014/main" id="{731658BC-D048-4322-A27A-774D1DE3FC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37" name="TextBox 12">
            <a:extLst>
              <a:ext uri="{FF2B5EF4-FFF2-40B4-BE49-F238E27FC236}">
                <a16:creationId xmlns:a16="http://schemas.microsoft.com/office/drawing/2014/main" id="{E841F9B0-277D-4BC5-9B0A-78550E2A4253}"/>
              </a:ext>
            </a:extLst>
          </p:cNvPr>
          <p:cNvSpPr txBox="1"/>
          <p:nvPr userDrawn="1"/>
        </p:nvSpPr>
        <p:spPr>
          <a:xfrm>
            <a:off x="5220654"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Focus</a:t>
            </a:r>
          </a:p>
        </p:txBody>
      </p:sp>
      <p:sp>
        <p:nvSpPr>
          <p:cNvPr id="38" name="TextBox 12">
            <a:extLst>
              <a:ext uri="{FF2B5EF4-FFF2-40B4-BE49-F238E27FC236}">
                <a16:creationId xmlns:a16="http://schemas.microsoft.com/office/drawing/2014/main" id="{71C4EA98-E57E-4655-A758-0925C98813E0}"/>
              </a:ext>
            </a:extLst>
          </p:cNvPr>
          <p:cNvSpPr txBox="1"/>
          <p:nvPr userDrawn="1"/>
        </p:nvSpPr>
        <p:spPr>
          <a:xfrm>
            <a:off x="8954353"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Relevant Experience</a:t>
            </a:r>
          </a:p>
        </p:txBody>
      </p:sp>
      <p:sp>
        <p:nvSpPr>
          <p:cNvPr id="43" name="TextBox 12">
            <a:extLst>
              <a:ext uri="{FF2B5EF4-FFF2-40B4-BE49-F238E27FC236}">
                <a16:creationId xmlns:a16="http://schemas.microsoft.com/office/drawing/2014/main" id="{41B4B6B6-B505-479B-893F-5B218DA0B87E}"/>
              </a:ext>
            </a:extLst>
          </p:cNvPr>
          <p:cNvSpPr txBox="1"/>
          <p:nvPr userDrawn="1"/>
        </p:nvSpPr>
        <p:spPr>
          <a:xfrm>
            <a:off x="5220654" y="3866725"/>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Background</a:t>
            </a:r>
          </a:p>
        </p:txBody>
      </p:sp>
      <p:sp>
        <p:nvSpPr>
          <p:cNvPr id="44" name="Text Placeholder 20">
            <a:extLst>
              <a:ext uri="{FF2B5EF4-FFF2-40B4-BE49-F238E27FC236}">
                <a16:creationId xmlns:a16="http://schemas.microsoft.com/office/drawing/2014/main" id="{67C1B427-A3B0-4BD9-85FD-12598864DEF5}"/>
              </a:ext>
            </a:extLst>
          </p:cNvPr>
          <p:cNvSpPr>
            <a:spLocks noGrp="1"/>
          </p:cNvSpPr>
          <p:nvPr>
            <p:ph type="body" sz="quarter" idx="20"/>
          </p:nvPr>
        </p:nvSpPr>
        <p:spPr>
          <a:xfrm>
            <a:off x="5220654" y="1197358"/>
            <a:ext cx="2929433" cy="2639146"/>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Click to edit Master text styles</a:t>
            </a:r>
          </a:p>
        </p:txBody>
      </p:sp>
      <p:sp>
        <p:nvSpPr>
          <p:cNvPr id="45" name="Text Placeholder 20">
            <a:extLst>
              <a:ext uri="{FF2B5EF4-FFF2-40B4-BE49-F238E27FC236}">
                <a16:creationId xmlns:a16="http://schemas.microsoft.com/office/drawing/2014/main" id="{3F9EC9EE-292D-4A28-BEE4-DFC6642AC1E0}"/>
              </a:ext>
            </a:extLst>
          </p:cNvPr>
          <p:cNvSpPr>
            <a:spLocks noGrp="1"/>
          </p:cNvSpPr>
          <p:nvPr>
            <p:ph type="body" sz="quarter" idx="21"/>
          </p:nvPr>
        </p:nvSpPr>
        <p:spPr>
          <a:xfrm>
            <a:off x="8975756" y="1197358"/>
            <a:ext cx="2592357" cy="5123928"/>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Click to edit Master text styles</a:t>
            </a:r>
          </a:p>
        </p:txBody>
      </p:sp>
      <p:sp>
        <p:nvSpPr>
          <p:cNvPr id="46" name="Text Placeholder 20">
            <a:extLst>
              <a:ext uri="{FF2B5EF4-FFF2-40B4-BE49-F238E27FC236}">
                <a16:creationId xmlns:a16="http://schemas.microsoft.com/office/drawing/2014/main" id="{576FFAA8-1AD9-49A4-BE50-1BC5C44A295A}"/>
              </a:ext>
            </a:extLst>
          </p:cNvPr>
          <p:cNvSpPr>
            <a:spLocks noGrp="1"/>
          </p:cNvSpPr>
          <p:nvPr>
            <p:ph type="body" sz="quarter" idx="22"/>
          </p:nvPr>
        </p:nvSpPr>
        <p:spPr>
          <a:xfrm>
            <a:off x="5220654" y="4225613"/>
            <a:ext cx="2929433" cy="2095673"/>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Click to edit Master text styles</a:t>
            </a:r>
          </a:p>
        </p:txBody>
      </p:sp>
      <p:sp>
        <p:nvSpPr>
          <p:cNvPr id="22" name="TextBox 12">
            <a:extLst>
              <a:ext uri="{FF2B5EF4-FFF2-40B4-BE49-F238E27FC236}">
                <a16:creationId xmlns:a16="http://schemas.microsoft.com/office/drawing/2014/main" id="{E6CBF8F9-E2DA-432D-B816-9CFB6968EA92}"/>
              </a:ext>
            </a:extLst>
          </p:cNvPr>
          <p:cNvSpPr txBox="1"/>
          <p:nvPr userDrawn="1"/>
        </p:nvSpPr>
        <p:spPr>
          <a:xfrm>
            <a:off x="2690045"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Languages</a:t>
            </a:r>
          </a:p>
        </p:txBody>
      </p:sp>
      <p:sp>
        <p:nvSpPr>
          <p:cNvPr id="23" name="Text Placeholder 20">
            <a:extLst>
              <a:ext uri="{FF2B5EF4-FFF2-40B4-BE49-F238E27FC236}">
                <a16:creationId xmlns:a16="http://schemas.microsoft.com/office/drawing/2014/main" id="{221A44DB-C707-4C6D-A67A-C2CC8240345A}"/>
              </a:ext>
            </a:extLst>
          </p:cNvPr>
          <p:cNvSpPr>
            <a:spLocks noGrp="1"/>
          </p:cNvSpPr>
          <p:nvPr>
            <p:ph type="body" sz="quarter" idx="16"/>
          </p:nvPr>
        </p:nvSpPr>
        <p:spPr>
          <a:xfrm>
            <a:off x="2690044" y="5162163"/>
            <a:ext cx="1865779"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Click to edit Master text styles</a:t>
            </a:r>
          </a:p>
        </p:txBody>
      </p:sp>
      <p:sp>
        <p:nvSpPr>
          <p:cNvPr id="24" name="Text Placeholder 20">
            <a:extLst>
              <a:ext uri="{FF2B5EF4-FFF2-40B4-BE49-F238E27FC236}">
                <a16:creationId xmlns:a16="http://schemas.microsoft.com/office/drawing/2014/main" id="{518E36B0-CAF1-4A62-9EF3-AF35E353B6C6}"/>
              </a:ext>
            </a:extLst>
          </p:cNvPr>
          <p:cNvSpPr>
            <a:spLocks noGrp="1"/>
          </p:cNvSpPr>
          <p:nvPr>
            <p:ph type="body" sz="quarter" idx="23" hasCustomPrompt="1"/>
          </p:nvPr>
        </p:nvSpPr>
        <p:spPr>
          <a:xfrm>
            <a:off x="2084801" y="1634894"/>
            <a:ext cx="2518949" cy="862834"/>
          </a:xfrm>
        </p:spPr>
        <p:txBody>
          <a:bodyPr/>
          <a:lstStyle>
            <a:lvl1pPr marL="0" marR="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kumimoji="0" lang="en-US"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marL="0" marR="0" lvl="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a:pPr>
            <a:r>
              <a:rPr kumimoji="0" lang="en-GB"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cs typeface="+mn-cs"/>
              </a:rPr>
              <a:t>BearingPoint Address</a:t>
            </a:r>
          </a:p>
        </p:txBody>
      </p:sp>
    </p:spTree>
    <p:extLst>
      <p:ext uri="{BB962C8B-B14F-4D97-AF65-F5344CB8AC3E}">
        <p14:creationId xmlns:p14="http://schemas.microsoft.com/office/powerpoint/2010/main" val="330872960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1" name="Espace réservé du texte 5">
            <a:extLst>
              <a:ext uri="{FF2B5EF4-FFF2-40B4-BE49-F238E27FC236}">
                <a16:creationId xmlns:a16="http://schemas.microsoft.com/office/drawing/2014/main" id="{921B6F65-DC7E-4564-B0B1-327BED38BC10}"/>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12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3" name="Espace réservé du texte 2">
            <a:extLst>
              <a:ext uri="{FF2B5EF4-FFF2-40B4-BE49-F238E27FC236}">
                <a16:creationId xmlns:a16="http://schemas.microsoft.com/office/drawing/2014/main" id="{97DDF472-E24C-4F1C-A0D3-A1A5647EE78F}"/>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8" name="Image 9">
            <a:extLst>
              <a:ext uri="{FF2B5EF4-FFF2-40B4-BE49-F238E27FC236}">
                <a16:creationId xmlns:a16="http://schemas.microsoft.com/office/drawing/2014/main" id="{4E4B90D4-8E8A-4EA4-8F60-DCC3391CF43E}"/>
              </a:ext>
            </a:extLst>
          </p:cNvPr>
          <p:cNvPicPr>
            <a:picLocks noChangeAspect="1"/>
          </p:cNvPicPr>
          <p:nvPr userDrawn="1"/>
        </p:nvPicPr>
        <p:blipFill>
          <a:blip r:embed="rId4"/>
          <a:stretch>
            <a:fillRect/>
          </a:stretch>
        </p:blipFill>
        <p:spPr>
          <a:xfrm>
            <a:off x="5533534" y="1971480"/>
            <a:ext cx="6278252" cy="3687064"/>
          </a:xfrm>
          <a:prstGeom prst="rect">
            <a:avLst/>
          </a:prstGeom>
        </p:spPr>
      </p:pic>
      <p:sp>
        <p:nvSpPr>
          <p:cNvPr id="29" name="Espace réservé pour une image  2">
            <a:extLst>
              <a:ext uri="{FF2B5EF4-FFF2-40B4-BE49-F238E27FC236}">
                <a16:creationId xmlns:a16="http://schemas.microsoft.com/office/drawing/2014/main" id="{4589F180-D102-42EB-B282-FCC03EB535F5}"/>
              </a:ext>
            </a:extLst>
          </p:cNvPr>
          <p:cNvSpPr>
            <a:spLocks noGrp="1"/>
          </p:cNvSpPr>
          <p:nvPr>
            <p:ph type="pic" sz="quarter" idx="11"/>
          </p:nvPr>
        </p:nvSpPr>
        <p:spPr>
          <a:xfrm>
            <a:off x="6307931" y="2231230"/>
            <a:ext cx="4731544" cy="2959895"/>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2028884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5">
            <a:extLst>
              <a:ext uri="{FF2B5EF4-FFF2-40B4-BE49-F238E27FC236}">
                <a16:creationId xmlns:a16="http://schemas.microsoft.com/office/drawing/2014/main" id="{97555282-95F1-4C07-954C-4168E28D8C04}"/>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12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4" name="Espace réservé du texte 2">
            <a:extLst>
              <a:ext uri="{FF2B5EF4-FFF2-40B4-BE49-F238E27FC236}">
                <a16:creationId xmlns:a16="http://schemas.microsoft.com/office/drawing/2014/main" id="{001DBB0E-39EE-41B6-B341-E9B509DE231C}"/>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pic>
        <p:nvPicPr>
          <p:cNvPr id="10" name="Graphic 22">
            <a:extLst>
              <a:ext uri="{FF2B5EF4-FFF2-40B4-BE49-F238E27FC236}">
                <a16:creationId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0" name="Image 10">
            <a:extLst>
              <a:ext uri="{FF2B5EF4-FFF2-40B4-BE49-F238E27FC236}">
                <a16:creationId xmlns:a16="http://schemas.microsoft.com/office/drawing/2014/main" id="{F357BF8C-457A-4EA8-A1A9-4F132C632F58}"/>
              </a:ext>
            </a:extLst>
          </p:cNvPr>
          <p:cNvPicPr>
            <a:picLocks noChangeAspect="1"/>
          </p:cNvPicPr>
          <p:nvPr userDrawn="1"/>
        </p:nvPicPr>
        <p:blipFill>
          <a:blip r:embed="rId4"/>
          <a:stretch>
            <a:fillRect/>
          </a:stretch>
        </p:blipFill>
        <p:spPr>
          <a:xfrm>
            <a:off x="7020220" y="1468131"/>
            <a:ext cx="3304880" cy="4633312"/>
          </a:xfrm>
          <a:prstGeom prst="rect">
            <a:avLst/>
          </a:prstGeom>
        </p:spPr>
      </p:pic>
      <p:sp>
        <p:nvSpPr>
          <p:cNvPr id="21" name="Espace réservé pour une image  2">
            <a:extLst>
              <a:ext uri="{FF2B5EF4-FFF2-40B4-BE49-F238E27FC236}">
                <a16:creationId xmlns:a16="http://schemas.microsoft.com/office/drawing/2014/main" id="{99685A86-1D3B-41FD-B36F-85CC9192D918}"/>
              </a:ext>
            </a:extLst>
          </p:cNvPr>
          <p:cNvSpPr>
            <a:spLocks noGrp="1"/>
          </p:cNvSpPr>
          <p:nvPr>
            <p:ph type="pic" sz="quarter" idx="11"/>
          </p:nvPr>
        </p:nvSpPr>
        <p:spPr>
          <a:xfrm>
            <a:off x="7283450" y="1928814"/>
            <a:ext cx="2774156" cy="3705224"/>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425717310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rtphone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2">
            <a:extLst>
              <a:ext uri="{FF2B5EF4-FFF2-40B4-BE49-F238E27FC236}">
                <a16:creationId xmlns:a16="http://schemas.microsoft.com/office/drawing/2014/main" id="{65CA6B81-4DD4-4D81-91C7-76E9370AF577}"/>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31" name="Image 9">
            <a:extLst>
              <a:ext uri="{FF2B5EF4-FFF2-40B4-BE49-F238E27FC236}">
                <a16:creationId xmlns:a16="http://schemas.microsoft.com/office/drawing/2014/main" id="{4B7A52C0-350D-45D2-8DA6-237153D56352}"/>
              </a:ext>
            </a:extLst>
          </p:cNvPr>
          <p:cNvPicPr>
            <a:picLocks noChangeAspect="1"/>
          </p:cNvPicPr>
          <p:nvPr userDrawn="1"/>
        </p:nvPicPr>
        <p:blipFill>
          <a:blip r:embed="rId4"/>
          <a:stretch>
            <a:fillRect/>
          </a:stretch>
        </p:blipFill>
        <p:spPr>
          <a:xfrm>
            <a:off x="7455463" y="1560206"/>
            <a:ext cx="2434394" cy="4459594"/>
          </a:xfrm>
          <a:prstGeom prst="rect">
            <a:avLst/>
          </a:prstGeom>
        </p:spPr>
      </p:pic>
      <p:sp>
        <p:nvSpPr>
          <p:cNvPr id="32" name="Espace réservé pour une image  2">
            <a:extLst>
              <a:ext uri="{FF2B5EF4-FFF2-40B4-BE49-F238E27FC236}">
                <a16:creationId xmlns:a16="http://schemas.microsoft.com/office/drawing/2014/main" id="{2AD37720-83A9-48DD-9A80-31E2F9712216}"/>
              </a:ext>
            </a:extLst>
          </p:cNvPr>
          <p:cNvSpPr>
            <a:spLocks noGrp="1"/>
          </p:cNvSpPr>
          <p:nvPr>
            <p:ph type="pic" sz="quarter" idx="11"/>
          </p:nvPr>
        </p:nvSpPr>
        <p:spPr>
          <a:xfrm>
            <a:off x="7739063" y="2147887"/>
            <a:ext cx="1862930" cy="3290887"/>
          </a:xfrm>
          <a:prstGeom prst="rect">
            <a:avLst/>
          </a:prstGeom>
        </p:spPr>
        <p:txBody>
          <a:bodyPr/>
          <a:lstStyle>
            <a:lvl1pPr>
              <a:defRPr/>
            </a:lvl1pPr>
          </a:lstStyle>
          <a:p>
            <a:r>
              <a:rPr lang="en-US"/>
              <a:t>Click icon to add picture</a:t>
            </a:r>
            <a:endParaRPr lang="en-US" dirty="0"/>
          </a:p>
        </p:txBody>
      </p:sp>
      <p:sp>
        <p:nvSpPr>
          <p:cNvPr id="10" name="Espace réservé du texte 5">
            <a:extLst>
              <a:ext uri="{FF2B5EF4-FFF2-40B4-BE49-F238E27FC236}">
                <a16:creationId xmlns:a16="http://schemas.microsoft.com/office/drawing/2014/main" id="{03C65A44-B5D9-4B61-8951-86F1E2CAD331}"/>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12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Tree>
    <p:extLst>
      <p:ext uri="{BB962C8B-B14F-4D97-AF65-F5344CB8AC3E}">
        <p14:creationId xmlns:p14="http://schemas.microsoft.com/office/powerpoint/2010/main" val="3466164188"/>
      </p:ext>
    </p:extLst>
  </p:cSld>
  <p:clrMapOvr>
    <a:masterClrMapping/>
  </p:clrMapOvr>
  <p:extLst>
    <p:ext uri="{DCECCB84-F9BA-43D5-87BE-67443E8EF086}">
      <p15:sldGuideLst xmlns:p15="http://schemas.microsoft.com/office/powerpoint/2012/main">
        <p15:guide id="1" orient="horz" pos="1026">
          <p15:clr>
            <a:srgbClr val="FBAE40"/>
          </p15:clr>
        </p15:guide>
        <p15:guide id="2"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6306532" y="1628775"/>
            <a:ext cx="5261580"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5261580" cy="4486275"/>
          </a:xfrm>
          <a:prstGeom prst="rect">
            <a:avLst/>
          </a:prstGeom>
        </p:spPr>
        <p:txBody>
          <a:bodyPr/>
          <a:lstStyle/>
          <a:p>
            <a:r>
              <a:rPr lang="en-US"/>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hasCustomPrompt="1"/>
          </p:nvPr>
        </p:nvSpPr>
        <p:spPr>
          <a:xfrm>
            <a:off x="623888" y="517101"/>
            <a:ext cx="10944225"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a16="http://schemas.microsoft.com/office/drawing/2014/main" id="{82CFEC60-8A31-480A-B4C9-65A5C05FE137}"/>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441399348"/>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4400035" y="1628775"/>
            <a:ext cx="3391931"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3391931" cy="4486275"/>
          </a:xfrm>
          <a:prstGeom prst="rect">
            <a:avLst/>
          </a:prstGeom>
        </p:spPr>
        <p:txBody>
          <a:bodyPr/>
          <a:lstStyle/>
          <a:p>
            <a:r>
              <a:rPr lang="en-US"/>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hasCustomPrompt="1"/>
          </p:nvPr>
        </p:nvSpPr>
        <p:spPr>
          <a:xfrm>
            <a:off x="623888" y="517101"/>
            <a:ext cx="10944225" cy="369334"/>
          </a:xfrm>
          <a:prstGeom prst="rect">
            <a:avLst/>
          </a:prstGeom>
        </p:spPr>
        <p:txBody>
          <a:bodyPr vert="horz" lIns="0" tIns="0" rIns="0" bIns="0" rtlCol="0" anchor="b" anchorCtr="0">
            <a:normAutofit/>
          </a:bodyPr>
          <a:lstStyle/>
          <a:p>
            <a:r>
              <a:rPr lang="en-US" dirty="0"/>
              <a:t>Click to edit Master title style</a:t>
            </a:r>
          </a:p>
        </p:txBody>
      </p:sp>
      <p:sp>
        <p:nvSpPr>
          <p:cNvPr id="17" name="Espace réservé pour une image  2">
            <a:extLst>
              <a:ext uri="{FF2B5EF4-FFF2-40B4-BE49-F238E27FC236}">
                <a16:creationId xmlns:a16="http://schemas.microsoft.com/office/drawing/2014/main" id="{6E638EAA-0D75-402D-A97B-CB436517B432}"/>
              </a:ext>
            </a:extLst>
          </p:cNvPr>
          <p:cNvSpPr>
            <a:spLocks noGrp="1"/>
          </p:cNvSpPr>
          <p:nvPr>
            <p:ph type="pic" sz="quarter" idx="13"/>
          </p:nvPr>
        </p:nvSpPr>
        <p:spPr>
          <a:xfrm>
            <a:off x="8176182" y="1628775"/>
            <a:ext cx="3391931" cy="4486275"/>
          </a:xfrm>
          <a:prstGeom prst="rect">
            <a:avLst/>
          </a:prstGeom>
        </p:spPr>
        <p:txBody>
          <a:bodyPr/>
          <a:lstStyle/>
          <a:p>
            <a:r>
              <a:rPr lang="en-US"/>
              <a:t>Click icon to add picture</a:t>
            </a:r>
          </a:p>
        </p:txBody>
      </p:sp>
      <p:sp>
        <p:nvSpPr>
          <p:cNvPr id="10" name="Espace réservé du texte 2">
            <a:extLst>
              <a:ext uri="{FF2B5EF4-FFF2-40B4-BE49-F238E27FC236}">
                <a16:creationId xmlns:a16="http://schemas.microsoft.com/office/drawing/2014/main" id="{F8DF4B3B-9680-4753-BD83-79F5EDD0BAF0}"/>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4002437118"/>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lient logo">
    <p:spTree>
      <p:nvGrpSpPr>
        <p:cNvPr id="1" name=""/>
        <p:cNvGrpSpPr/>
        <p:nvPr/>
      </p:nvGrpSpPr>
      <p:grpSpPr>
        <a:xfrm>
          <a:off x="0" y="0"/>
          <a:ext cx="0" cy="0"/>
          <a:chOff x="0" y="0"/>
          <a:chExt cx="0" cy="0"/>
        </a:xfrm>
      </p:grpSpPr>
      <p:sp>
        <p:nvSpPr>
          <p:cNvPr id="6" name="Espace réservé pour une image  3">
            <a:extLst>
              <a:ext uri="{FF2B5EF4-FFF2-40B4-BE49-F238E27FC236}">
                <a16:creationId xmlns:a16="http://schemas.microsoft.com/office/drawing/2014/main" id="{1304AD92-A926-4829-A590-C49B112E415B}"/>
              </a:ext>
            </a:extLst>
          </p:cNvPr>
          <p:cNvSpPr>
            <a:spLocks noGrp="1"/>
          </p:cNvSpPr>
          <p:nvPr>
            <p:ph type="pic" sz="quarter" idx="10" hasCustomPrompt="1"/>
          </p:nvPr>
        </p:nvSpPr>
        <p:spPr>
          <a:xfrm>
            <a:off x="10358438" y="419100"/>
            <a:ext cx="1209675" cy="1209675"/>
          </a:xfrm>
          <a:prstGeom prst="rect">
            <a:avLst/>
          </a:prstGeom>
        </p:spPr>
        <p:txBody>
          <a:bodyPr tIns="144000"/>
          <a:lstStyle>
            <a:lvl1pPr algn="ctr">
              <a:defRPr>
                <a:solidFill>
                  <a:schemeClr val="tx1"/>
                </a:solidFill>
              </a:defRPr>
            </a:lvl1pPr>
          </a:lstStyle>
          <a:p>
            <a:r>
              <a:rPr lang="en-US" dirty="0"/>
              <a:t>Client/Partner logo here</a:t>
            </a:r>
          </a:p>
        </p:txBody>
      </p:sp>
      <p:sp>
        <p:nvSpPr>
          <p:cNvPr id="7" name="Rectangle: Rounded Corners 6">
            <a:extLst>
              <a:ext uri="{FF2B5EF4-FFF2-40B4-BE49-F238E27FC236}">
                <a16:creationId xmlns:a16="http://schemas.microsoft.com/office/drawing/2014/main" id="{323C40BE-7E5F-40E5-913E-F5D6D2331811}"/>
              </a:ext>
            </a:extLst>
          </p:cNvPr>
          <p:cNvSpPr/>
          <p:nvPr userDrawn="1"/>
        </p:nvSpPr>
        <p:spPr>
          <a:xfrm>
            <a:off x="623887" y="6098448"/>
            <a:ext cx="376238" cy="238882"/>
          </a:xfrm>
          <a:prstGeom prst="round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9" name="Text Placeholder 2">
            <a:extLst>
              <a:ext uri="{FF2B5EF4-FFF2-40B4-BE49-F238E27FC236}">
                <a16:creationId xmlns:a16="http://schemas.microsoft.com/office/drawing/2014/main" id="{78D6B6DE-2673-44A2-9901-4A07D74E7965}"/>
              </a:ext>
            </a:extLst>
          </p:cNvPr>
          <p:cNvSpPr txBox="1">
            <a:spLocks/>
          </p:cNvSpPr>
          <p:nvPr userDrawn="1"/>
        </p:nvSpPr>
        <p:spPr>
          <a:xfrm>
            <a:off x="650081" y="6103211"/>
            <a:ext cx="323850" cy="227211"/>
          </a:xfrm>
          <a:prstGeom prst="rect">
            <a:avLst/>
          </a:prstGeom>
          <a:ln>
            <a:noFill/>
          </a:ln>
        </p:spPr>
        <p:txBody>
          <a:bodyPr vert="horz" lIns="0" tIns="0" rIns="0" bIns="0" anchor="ctr"/>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800" kern="1200" baseline="0" noProof="0" dirty="0">
                <a:solidFill>
                  <a:schemeClr val="tx1"/>
                </a:solidFill>
                <a:latin typeface="+mn-lt"/>
                <a:ea typeface="+mn-ea"/>
                <a:cs typeface="+mn-cs"/>
              </a:rPr>
              <a:t>Flag</a:t>
            </a:r>
          </a:p>
        </p:txBody>
      </p:sp>
      <p:sp>
        <p:nvSpPr>
          <p:cNvPr id="13" name="Text Placeholder 7">
            <a:extLst>
              <a:ext uri="{FF2B5EF4-FFF2-40B4-BE49-F238E27FC236}">
                <a16:creationId xmlns:a16="http://schemas.microsoft.com/office/drawing/2014/main" id="{A36AF437-7EEF-4E82-AC7D-64037FD7A3EF}"/>
              </a:ext>
            </a:extLst>
          </p:cNvPr>
          <p:cNvSpPr>
            <a:spLocks noGrp="1"/>
          </p:cNvSpPr>
          <p:nvPr>
            <p:ph idx="1" hasCustomPrompt="1"/>
          </p:nvPr>
        </p:nvSpPr>
        <p:spPr>
          <a:xfrm>
            <a:off x="1085851" y="6136024"/>
            <a:ext cx="1604962" cy="169277"/>
          </a:xfrm>
          <a:prstGeom prst="rect">
            <a:avLst/>
          </a:prstGeom>
        </p:spPr>
        <p:txBody>
          <a:bodyPr vert="horz" wrap="square" lIns="0" tIns="0" rIns="0" bIns="0" rtlCol="0">
            <a:spAutoFit/>
          </a:bodyPr>
          <a:lstStyle>
            <a:lvl4pPr marL="374640" indent="0">
              <a:buFont typeface="Arial" panose="020B0604020202020204" pitchFamily="34" charset="0"/>
              <a:buNone/>
              <a:defRPr>
                <a:latin typeface="Calibri" panose="020F0502020204030204" pitchFamily="34" charset="0"/>
                <a:cs typeface="Calibri" panose="020F0502020204030204" pitchFamily="34" charset="0"/>
              </a:defRPr>
            </a:lvl4pPr>
          </a:lstStyle>
          <a:p>
            <a:pPr lvl="3"/>
            <a:r>
              <a:rPr lang="en-US" noProof="0" dirty="0"/>
              <a:t>Country</a:t>
            </a:r>
          </a:p>
        </p:txBody>
      </p:sp>
      <p:sp>
        <p:nvSpPr>
          <p:cNvPr id="8" name="Title Placeholder 2">
            <a:extLst>
              <a:ext uri="{FF2B5EF4-FFF2-40B4-BE49-F238E27FC236}">
                <a16:creationId xmlns:a16="http://schemas.microsoft.com/office/drawing/2014/main" id="{BC23F954-5045-458A-B3A1-C5F5FC8F69E4}"/>
              </a:ext>
            </a:extLst>
          </p:cNvPr>
          <p:cNvSpPr>
            <a:spLocks noGrp="1"/>
          </p:cNvSpPr>
          <p:nvPr>
            <p:ph type="title" hasCustomPrompt="1"/>
          </p:nvPr>
        </p:nvSpPr>
        <p:spPr>
          <a:xfrm>
            <a:off x="623889" y="517101"/>
            <a:ext cx="9625012"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a16="http://schemas.microsoft.com/office/drawing/2014/main" id="{819F818A-AA71-437B-8F94-166CBF4E3BF8}"/>
              </a:ext>
            </a:extLst>
          </p:cNvPr>
          <p:cNvSpPr>
            <a:spLocks noGrp="1"/>
          </p:cNvSpPr>
          <p:nvPr>
            <p:ph type="body" sz="quarter" idx="18" hasCustomPrompt="1"/>
          </p:nvPr>
        </p:nvSpPr>
        <p:spPr>
          <a:xfrm>
            <a:off x="623888" y="917325"/>
            <a:ext cx="962501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4114258680"/>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mp;W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94366-1508-46B8-B9A5-C96D997DDE16}"/>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20" name="Rectangle 19">
            <a:extLst>
              <a:ext uri="{FF2B5EF4-FFF2-40B4-BE49-F238E27FC236}">
                <a16:creationId xmlns:a16="http://schemas.microsoft.com/office/drawing/2014/main" id="{E18847CF-4482-4363-9381-3889ED480985}"/>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980A3CE-95C9-42C1-9954-2B73BAB3ABB3}"/>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Name</a:t>
            </a:r>
            <a:br>
              <a:rPr lang="en-US" dirty="0"/>
            </a:br>
            <a:r>
              <a:rPr lang="en-US" dirty="0"/>
              <a:t>Job Title</a:t>
            </a:r>
            <a:endParaRPr lang="fr-FR" dirty="0"/>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5397422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295044"/>
      </p:ext>
    </p:extLst>
  </p:cSld>
  <p:clrMapOvr>
    <a:masterClrMapping/>
  </p:clrMapOvr>
  <p:extLst>
    <p:ext uri="{DCECCB84-F9BA-43D5-87BE-67443E8EF086}">
      <p15:sldGuideLst xmlns:p15="http://schemas.microsoft.com/office/powerpoint/2012/main">
        <p15:guide id="1" orient="horz" pos="102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amp; picture ">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04BBDCF5-C556-4BA9-A4E7-5A71DF5CCD5E}"/>
              </a:ext>
            </a:extLst>
          </p:cNvPr>
          <p:cNvSpPr/>
          <p:nvPr userDrawn="1"/>
        </p:nvSpPr>
        <p:spPr>
          <a:xfrm>
            <a:off x="-1" y="0"/>
            <a:ext cx="12192000" cy="6858000"/>
          </a:xfrm>
          <a:prstGeom prst="rect">
            <a:avLst/>
          </a:prstGeom>
          <a:gradFill>
            <a:gsLst>
              <a:gs pos="0">
                <a:schemeClr val="accent2">
                  <a:alpha val="90000"/>
                </a:schemeClr>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163305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Key Message B&amp;W &amp; picture - cent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2"/>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407911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Key Message  Blu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621BC571-7584-429D-ACA0-4CE6A223D346}"/>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37668040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Key Message Green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3957742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vert="horz" lIns="0" tIns="0" rIns="0" bIns="0" rtlCol="0" anchor="ctr" anchorCtr="0">
            <a:noAutofit/>
          </a:bodyPr>
          <a:lstStyle>
            <a:lvl1pPr algn="ctr">
              <a:lnSpc>
                <a:spcPts val="5400"/>
              </a:lnSpc>
              <a:defRPr lang="en-US" sz="4800" b="1" dirty="0" smtClean="0">
                <a:gradFill>
                  <a:gsLst>
                    <a:gs pos="0">
                      <a:schemeClr val="accent2"/>
                    </a:gs>
                    <a:gs pos="86000">
                      <a:schemeClr val="accent1"/>
                    </a:gs>
                  </a:gsLst>
                  <a:lin ang="2700000" scaled="0"/>
                </a:gradFill>
                <a:latin typeface="+mn-lt"/>
                <a:cs typeface="+mn-cs"/>
              </a:defRPr>
            </a:lvl1pPr>
          </a:lstStyle>
          <a:p>
            <a:pPr lvl="0" defTabSz="457200">
              <a:lnSpc>
                <a:spcPct val="100000"/>
              </a:lnSpc>
              <a:spcAft>
                <a:spcPts val="0"/>
              </a:spcAft>
              <a:buFontTx/>
            </a:pPr>
            <a:r>
              <a:rPr lang="en-US" dirty="0"/>
              <a:t>Key message</a:t>
            </a:r>
          </a:p>
        </p:txBody>
      </p:sp>
      <p:pic>
        <p:nvPicPr>
          <p:cNvPr id="5" name="Graphic 22">
            <a:extLst>
              <a:ext uri="{FF2B5EF4-FFF2-40B4-BE49-F238E27FC236}">
                <a16:creationId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378568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Text Placeholder 5">
            <a:extLst>
              <a:ext uri="{FF2B5EF4-FFF2-40B4-BE49-F238E27FC236}">
                <a16:creationId xmlns:a16="http://schemas.microsoft.com/office/drawing/2014/main" id="{9AADEAE3-3EA8-428E-BCA2-61174AB8C3E4}"/>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3336307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age">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68CF5-BE35-41D8-987E-89EC643CF121}"/>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pic>
        <p:nvPicPr>
          <p:cNvPr id="8" name="Graphic 22">
            <a:extLst>
              <a:ext uri="{FF2B5EF4-FFF2-40B4-BE49-F238E27FC236}">
                <a16:creationId xmlns:a16="http://schemas.microsoft.com/office/drawing/2014/main" id="{FE163525-35D9-46B1-A335-A0CC467781E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7" name="Rectangle 6">
            <a:extLst>
              <a:ext uri="{FF2B5EF4-FFF2-40B4-BE49-F238E27FC236}">
                <a16:creationId xmlns:a16="http://schemas.microsoft.com/office/drawing/2014/main" id="{2B6059E7-F239-4041-BFFD-1060300A5CA7}"/>
              </a:ext>
            </a:extLst>
          </p:cNvPr>
          <p:cNvSpPr/>
          <p:nvPr userDrawn="1"/>
        </p:nvSpPr>
        <p:spPr>
          <a:xfrm>
            <a:off x="8883382" y="-1"/>
            <a:ext cx="3308618" cy="3728019"/>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11" name="Graphique 17">
            <a:extLst>
              <a:ext uri="{FF2B5EF4-FFF2-40B4-BE49-F238E27FC236}">
                <a16:creationId xmlns:a16="http://schemas.microsoft.com/office/drawing/2014/main" id="{66A1378D-6BAB-45C2-BF80-821EC686C99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309627" y="636997"/>
            <a:ext cx="170630" cy="170630"/>
          </a:xfrm>
          <a:prstGeom prst="rect">
            <a:avLst/>
          </a:prstGeom>
        </p:spPr>
      </p:pic>
      <p:pic>
        <p:nvPicPr>
          <p:cNvPr id="12" name="Graphique 18">
            <a:extLst>
              <a:ext uri="{FF2B5EF4-FFF2-40B4-BE49-F238E27FC236}">
                <a16:creationId xmlns:a16="http://schemas.microsoft.com/office/drawing/2014/main" id="{F49CD148-3EBF-497E-BF86-936A9643881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316372" y="1007841"/>
            <a:ext cx="189590" cy="145352"/>
          </a:xfrm>
          <a:prstGeom prst="rect">
            <a:avLst/>
          </a:prstGeom>
        </p:spPr>
      </p:pic>
      <p:cxnSp>
        <p:nvCxnSpPr>
          <p:cNvPr id="13" name="Connecteur droit 20">
            <a:extLst>
              <a:ext uri="{FF2B5EF4-FFF2-40B4-BE49-F238E27FC236}">
                <a16:creationId xmlns:a16="http://schemas.microsoft.com/office/drawing/2014/main" id="{1E8D30A6-86CE-4371-97C8-AC8C0C1B0743}"/>
              </a:ext>
            </a:extLst>
          </p:cNvPr>
          <p:cNvCxnSpPr>
            <a:cxnSpLocks/>
          </p:cNvCxnSpPr>
          <p:nvPr userDrawn="1"/>
        </p:nvCxnSpPr>
        <p:spPr>
          <a:xfrm>
            <a:off x="9316372" y="1696466"/>
            <a:ext cx="38616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88A4A7E8-B058-4072-BBDE-74AADF8D7411}"/>
              </a:ext>
            </a:extLst>
          </p:cNvPr>
          <p:cNvSpPr>
            <a:spLocks noGrp="1"/>
          </p:cNvSpPr>
          <p:nvPr>
            <p:ph type="body" sz="quarter" idx="17"/>
          </p:nvPr>
        </p:nvSpPr>
        <p:spPr>
          <a:xfrm>
            <a:off x="623888" y="2842865"/>
            <a:ext cx="6721475" cy="2136775"/>
          </a:xfrm>
          <a:noFill/>
        </p:spPr>
        <p:txBody>
          <a:bodyPr/>
          <a:lstStyle>
            <a:lvl1pPr>
              <a:defRPr sz="5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14" name="Espace réservé du texte 9">
            <a:extLst>
              <a:ext uri="{FF2B5EF4-FFF2-40B4-BE49-F238E27FC236}">
                <a16:creationId xmlns:a16="http://schemas.microsoft.com/office/drawing/2014/main" id="{5817E426-6146-4666-828B-226889FEA37C}"/>
              </a:ext>
            </a:extLst>
          </p:cNvPr>
          <p:cNvSpPr txBox="1">
            <a:spLocks/>
          </p:cNvSpPr>
          <p:nvPr userDrawn="1"/>
        </p:nvSpPr>
        <p:spPr>
          <a:xfrm>
            <a:off x="623888" y="6091570"/>
            <a:ext cx="1919685" cy="623555"/>
          </a:xfrm>
          <a:prstGeom prst="rect">
            <a:avLst/>
          </a:prstGeom>
        </p:spPr>
        <p:txBody>
          <a:bodyPr vert="horz" lIns="0" tIns="0" rIns="0" bIns="0" rtlCol="0" anchor="ctr">
            <a:noAutofit/>
          </a:bodyPr>
          <a:lstStyle>
            <a:lvl1pPr marL="0" indent="0" algn="l" defTabSz="457189" rtl="0" eaLnBrk="1" latinLnBrk="0" hangingPunct="1">
              <a:spcBef>
                <a:spcPts val="1200"/>
              </a:spcBef>
              <a:spcAft>
                <a:spcPts val="300"/>
              </a:spcAft>
              <a:buClr>
                <a:schemeClr val="bg1"/>
              </a:buClr>
              <a:buSzPct val="25000"/>
              <a:buFont typeface="Verdana" pitchFamily="34" charset="0"/>
              <a:buNone/>
              <a:defRPr lang="en-GB" sz="1400" b="0" kern="1200" noProof="0" smtClean="0">
                <a:solidFill>
                  <a:schemeClr val="tx1"/>
                </a:solidFill>
                <a:latin typeface="+mn-lt"/>
                <a:ea typeface="+mn-ea"/>
                <a:cs typeface="+mn-cs"/>
              </a:defRPr>
            </a:lvl1pPr>
            <a:lvl2pPr marL="177796" indent="-177796" algn="l" defTabSz="457189" rtl="0" eaLnBrk="1" latinLnBrk="0" hangingPunct="1">
              <a:spcBef>
                <a:spcPts val="300"/>
              </a:spcBef>
              <a:spcAft>
                <a:spcPts val="300"/>
              </a:spcAft>
              <a:buClr>
                <a:schemeClr val="tx1"/>
              </a:buClr>
              <a:buFont typeface="Arial" pitchFamily="34" charset="0"/>
              <a:buChar char="•"/>
              <a:defRPr lang="en-GB" sz="1400" kern="1200" noProof="0" smtClean="0">
                <a:solidFill>
                  <a:schemeClr val="tx1"/>
                </a:solidFill>
                <a:latin typeface="+mn-lt"/>
                <a:ea typeface="+mn-ea"/>
                <a:cs typeface="+mn-cs"/>
              </a:defRPr>
            </a:lvl2pPr>
            <a:lvl3pPr marL="361942" indent="-180970" algn="l" defTabSz="514338" rtl="0" eaLnBrk="1" latinLnBrk="0" hangingPunct="1">
              <a:spcBef>
                <a:spcPts val="300"/>
              </a:spcBef>
              <a:spcAft>
                <a:spcPts val="300"/>
              </a:spcAft>
              <a:buClr>
                <a:schemeClr val="tx1"/>
              </a:buClr>
              <a:buFont typeface="Calibri" pitchFamily="34" charset="0"/>
              <a:buChar char="−"/>
              <a:defRPr lang="en-GB" sz="1400" kern="1200" noProof="0" smtClean="0">
                <a:solidFill>
                  <a:schemeClr val="tx1"/>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GB" sz="1200" kern="1200" noProof="0" smtClean="0">
                <a:solidFill>
                  <a:schemeClr val="tx1"/>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0"/>
              </a:spcAft>
            </a:pPr>
            <a:r>
              <a:rPr lang="en-US" sz="1200" dirty="0">
                <a:solidFill>
                  <a:schemeClr val="bg1"/>
                </a:solidFill>
              </a:rPr>
              <a:t>www.bearingpoint.com</a:t>
            </a:r>
          </a:p>
        </p:txBody>
      </p:sp>
    </p:spTree>
    <p:extLst>
      <p:ext uri="{BB962C8B-B14F-4D97-AF65-F5344CB8AC3E}">
        <p14:creationId xmlns:p14="http://schemas.microsoft.com/office/powerpoint/2010/main" val="14810706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9149A-C143-40CA-9518-C5427B0C7659}"/>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14" name="Graphic 22">
            <a:extLst>
              <a:ext uri="{FF2B5EF4-FFF2-40B4-BE49-F238E27FC236}">
                <a16:creationId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0025" y="3095149"/>
            <a:ext cx="4171950" cy="667704"/>
          </a:xfrm>
          <a:prstGeom prst="rect">
            <a:avLst/>
          </a:prstGeom>
        </p:spPr>
      </p:pic>
    </p:spTree>
    <p:extLst>
      <p:ext uri="{BB962C8B-B14F-4D97-AF65-F5344CB8AC3E}">
        <p14:creationId xmlns:p14="http://schemas.microsoft.com/office/powerpoint/2010/main" val="291469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Purpl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5B81D735-5959-4BE7-B602-2415CB75729C}"/>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72067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3" name="Rectangle 32">
            <a:extLst>
              <a:ext uri="{FF2B5EF4-FFF2-40B4-BE49-F238E27FC236}">
                <a16:creationId xmlns:a16="http://schemas.microsoft.com/office/drawing/2014/main" id="{A268BF61-BD91-4208-95EA-8BEA5E58228A}"/>
              </a:ext>
            </a:extLst>
          </p:cNvPr>
          <p:cNvSpPr/>
          <p:nvPr userDrawn="1"/>
        </p:nvSpPr>
        <p:spPr>
          <a:xfrm>
            <a:off x="0" y="0"/>
            <a:ext cx="12192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1"/>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95165979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Pink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2561BC8E-BFFD-4037-BA1A-2F1F68F79FB4}"/>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1743703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Key Message  Purpl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621BC571-7584-429D-ACA0-4CE6A223D346}"/>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2406255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Key Message Pink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17363006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Two columns text Purpl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417483643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wo columns text Pink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31016460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6D3151-25A0-4DAA-932E-25B89A75A3A8}"/>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16" name="Rectangle 15">
            <a:extLst>
              <a:ext uri="{FF2B5EF4-FFF2-40B4-BE49-F238E27FC236}">
                <a16:creationId xmlns:a16="http://schemas.microsoft.com/office/drawing/2014/main" id="{670EAEC6-A20E-40E6-BA0D-8C1A63780B40}"/>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Name</a:t>
            </a:r>
            <a:br>
              <a:rPr lang="en-US" dirty="0"/>
            </a:br>
            <a:r>
              <a:rPr lang="en-US" dirty="0"/>
              <a:t>Job Title</a:t>
            </a:r>
            <a:endParaRPr lang="fr-FR" dirty="0"/>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1594695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F9DC38-BF2B-4966-BEBE-6429588447B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F3E03B79-5187-4781-8B46-50077B04607B}"/>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C8806C49-1226-4067-BF64-EBDCCB1EEFAB}"/>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Name</a:t>
            </a:r>
            <a:br>
              <a:rPr lang="en-US" dirty="0"/>
            </a:br>
            <a:r>
              <a:rPr lang="en-US" dirty="0"/>
              <a:t>Job Title</a:t>
            </a:r>
            <a:endParaRPr lang="fr-FR" dirty="0"/>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1739608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amp;W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94366-1508-46B8-B9A5-C96D997DDE16}"/>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20" name="Rectangle 19">
            <a:extLst>
              <a:ext uri="{FF2B5EF4-FFF2-40B4-BE49-F238E27FC236}">
                <a16:creationId xmlns:a16="http://schemas.microsoft.com/office/drawing/2014/main" id="{E18847CF-4482-4363-9381-3889ED480985}"/>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980A3CE-95C9-42C1-9954-2B73BAB3ABB3}"/>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Name</a:t>
            </a:r>
            <a:br>
              <a:rPr lang="en-US" dirty="0"/>
            </a:br>
            <a:r>
              <a:rPr lang="en-US" dirty="0"/>
              <a:t>Job Title</a:t>
            </a:r>
            <a:endParaRPr lang="fr-FR" dirty="0"/>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40676823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3" name="Rectangle 32">
            <a:extLst>
              <a:ext uri="{FF2B5EF4-FFF2-40B4-BE49-F238E27FC236}">
                <a16:creationId xmlns:a16="http://schemas.microsoft.com/office/drawing/2014/main" id="{A268BF61-BD91-4208-95EA-8BEA5E58228A}"/>
              </a:ext>
            </a:extLst>
          </p:cNvPr>
          <p:cNvSpPr/>
          <p:nvPr userDrawn="1"/>
        </p:nvSpPr>
        <p:spPr>
          <a:xfrm>
            <a:off x="0" y="0"/>
            <a:ext cx="12192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1"/>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13127900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84B023-9855-45DC-B913-517B6446B410}"/>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dirty="0" err="1"/>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8</a:t>
            </a:r>
            <a:endParaRPr lang="en-US" dirty="0"/>
          </a:p>
        </p:txBody>
      </p:sp>
      <p:pic>
        <p:nvPicPr>
          <p:cNvPr id="29" name="Graphic 22">
            <a:extLst>
              <a:ext uri="{FF2B5EF4-FFF2-40B4-BE49-F238E27FC236}">
                <a16:creationId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68298531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84B023-9855-45DC-B913-517B6446B410}"/>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dirty="0" err="1"/>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8</a:t>
            </a:r>
            <a:endParaRPr lang="en-US" dirty="0"/>
          </a:p>
        </p:txBody>
      </p:sp>
      <p:pic>
        <p:nvPicPr>
          <p:cNvPr id="29" name="Graphic 22">
            <a:extLst>
              <a:ext uri="{FF2B5EF4-FFF2-40B4-BE49-F238E27FC236}">
                <a16:creationId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33667881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ble of content B&amp;W ">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1" name="Rectangle 30">
            <a:extLst>
              <a:ext uri="{FF2B5EF4-FFF2-40B4-BE49-F238E27FC236}">
                <a16:creationId xmlns:a16="http://schemas.microsoft.com/office/drawing/2014/main" id="{2D58BD87-1403-45E8-8D95-4D67F4C97E6A}"/>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2"/>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97009658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dient Divider &amp;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9B755C-A813-4478-97D8-221419C0CB2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EA29147A-E282-4A23-A176-9828642E3830}"/>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br>
              <a:rPr lang="fr-FR" dirty="0"/>
            </a:br>
            <a:r>
              <a:rPr lang="fr-FR" dirty="0" err="1"/>
              <a:t>title</a:t>
            </a:r>
            <a:endParaRPr lang="fr-FR" dirty="0"/>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4932179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mp;W divider with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9C769-06F4-4C3D-8FA7-7FBD87554FA7}"/>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11" name="Rectangle 10">
            <a:extLst>
              <a:ext uri="{FF2B5EF4-FFF2-40B4-BE49-F238E27FC236}">
                <a16:creationId xmlns:a16="http://schemas.microsoft.com/office/drawing/2014/main" id="{6AC133AB-4ED4-4A84-A2B5-1FC5F934F56D}"/>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br>
              <a:rPr lang="fr-FR" dirty="0"/>
            </a:br>
            <a:r>
              <a:rPr lang="fr-FR" dirty="0" err="1"/>
              <a:t>Title</a:t>
            </a:r>
            <a:endParaRPr lang="fr-FR" dirty="0"/>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5608715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Blue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2561BC8E-BFFD-4037-BA1A-2F1F68F79FB4}"/>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31506039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11" name="Espace réservé du texte 2">
            <a:extLst>
              <a:ext uri="{FF2B5EF4-FFF2-40B4-BE49-F238E27FC236}">
                <a16:creationId xmlns:a16="http://schemas.microsoft.com/office/drawing/2014/main" id="{CB1F17EE-6AB9-4C97-B107-6061ADD798C9}"/>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br>
              <a:rPr lang="fr-FR" dirty="0"/>
            </a:br>
            <a:r>
              <a:rPr lang="fr-FR" dirty="0" err="1"/>
              <a:t>title</a:t>
            </a:r>
            <a:endParaRPr lang="fr-FR" dirty="0"/>
          </a:p>
        </p:txBody>
      </p:sp>
    </p:spTree>
    <p:extLst>
      <p:ext uri="{BB962C8B-B14F-4D97-AF65-F5344CB8AC3E}">
        <p14:creationId xmlns:p14="http://schemas.microsoft.com/office/powerpoint/2010/main" val="8935582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
        <p:nvSpPr>
          <p:cNvPr id="4" name="Text Placeholder 3">
            <a:extLst>
              <a:ext uri="{FF2B5EF4-FFF2-40B4-BE49-F238E27FC236}">
                <a16:creationId xmlns:a16="http://schemas.microsoft.com/office/drawing/2014/main" id="{A4E4EB6C-3D5C-4105-8C49-7F9DE26BA9ED}"/>
              </a:ext>
            </a:extLst>
          </p:cNvPr>
          <p:cNvSpPr>
            <a:spLocks noGrp="1"/>
          </p:cNvSpPr>
          <p:nvPr>
            <p:ph type="body" sz="quarter" idx="12"/>
          </p:nvPr>
        </p:nvSpPr>
        <p:spPr>
          <a:xfrm>
            <a:off x="623888" y="1628775"/>
            <a:ext cx="10944225" cy="4210050"/>
          </a:xfrm>
        </p:spPr>
        <p:txBody>
          <a:bodyPr/>
          <a:lstStyle>
            <a:lvl1pPr>
              <a:defRPr>
                <a:latin typeface="+mn-lt"/>
              </a:defRPr>
            </a:lvl1pPr>
            <a:lvl2pPr>
              <a:defRPr>
                <a:latin typeface="+mn-lt"/>
              </a:defRPr>
            </a:lvl2pPr>
            <a:lvl3pPr>
              <a:defRPr>
                <a:latin typeface="+mn-lt"/>
              </a:defRPr>
            </a:lvl3pPr>
            <a:lvl4pPr>
              <a:lnSpc>
                <a:spcPct val="130000"/>
              </a:lnSpc>
              <a:spcAft>
                <a:spcPts val="300"/>
              </a:spcAft>
              <a:defRPr>
                <a:latin typeface="+mn-lt"/>
              </a:defRPr>
            </a:lvl4pPr>
            <a:lvl5pPr>
              <a:lnSpc>
                <a:spcPct val="130000"/>
              </a:lnSpc>
              <a:spcAft>
                <a:spcPts val="300"/>
              </a:spcAft>
              <a:buClr>
                <a:schemeClr val="bg1">
                  <a:lumMod val="50000"/>
                </a:schemeClr>
              </a:buClr>
              <a:buSzPct val="60000"/>
              <a:defRPr sz="1200">
                <a:solidFill>
                  <a:schemeClr val="tx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2" name="Title 1">
            <a:extLst>
              <a:ext uri="{FF2B5EF4-FFF2-40B4-BE49-F238E27FC236}">
                <a16:creationId xmlns:a16="http://schemas.microsoft.com/office/drawing/2014/main" id="{F4E63AFA-214A-1A52-F00B-2141C534F242}"/>
              </a:ext>
            </a:extLst>
          </p:cNvPr>
          <p:cNvSpPr>
            <a:spLocks noGrp="1"/>
          </p:cNvSpPr>
          <p:nvPr>
            <p:ph type="title"/>
          </p:nvPr>
        </p:nvSpPr>
        <p:spPr/>
        <p:txBody>
          <a:bodyPr/>
          <a:lstStyle/>
          <a:p>
            <a:r>
              <a:rPr lang="en-US"/>
              <a:t>Click to edit Master title style</a:t>
            </a:r>
            <a:endParaRPr lang="en-IE"/>
          </a:p>
        </p:txBody>
      </p:sp>
    </p:spTree>
    <p:extLst>
      <p:ext uri="{BB962C8B-B14F-4D97-AF65-F5344CB8AC3E}">
        <p14:creationId xmlns:p14="http://schemas.microsoft.com/office/powerpoint/2010/main" val="142335989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3748662898"/>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12" name="Title Placeholder 2">
            <a:extLst>
              <a:ext uri="{FF2B5EF4-FFF2-40B4-BE49-F238E27FC236}">
                <a16:creationId xmlns:a16="http://schemas.microsoft.com/office/drawing/2014/main" id="{A44BD718-C874-4D66-B650-3D63B54595A1}"/>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4" name="Text Placeholder 3">
            <a:extLst>
              <a:ext uri="{FF2B5EF4-FFF2-40B4-BE49-F238E27FC236}">
                <a16:creationId xmlns:a16="http://schemas.microsoft.com/office/drawing/2014/main" id="{E69983C4-1894-404D-9151-2075CE8B1B07}"/>
              </a:ext>
            </a:extLst>
          </p:cNvPr>
          <p:cNvSpPr>
            <a:spLocks noGrp="1"/>
          </p:cNvSpPr>
          <p:nvPr>
            <p:ph type="body" sz="quarter" idx="12"/>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733425" lvl="4" indent="-190500">
              <a:lnSpc>
                <a:spcPct val="130000"/>
              </a:lnSpc>
              <a:spcAft>
                <a:spcPts val="300"/>
              </a:spcAft>
              <a:buClr>
                <a:schemeClr val="bg1">
                  <a:lumMod val="50000"/>
                </a:schemeClr>
              </a:buClr>
            </a:pPr>
            <a:r>
              <a:rPr lang="en-US"/>
              <a:t>Fifth level</a:t>
            </a:r>
            <a:endParaRPr lang="fr-FR"/>
          </a:p>
        </p:txBody>
      </p:sp>
      <p:sp>
        <p:nvSpPr>
          <p:cNvPr id="6" name="Rectangle 5">
            <a:extLst>
              <a:ext uri="{FF2B5EF4-FFF2-40B4-BE49-F238E27FC236}">
                <a16:creationId xmlns:a16="http://schemas.microsoft.com/office/drawing/2014/main" id="{3C098735-6E4A-4D3B-8F11-A662609E555D}"/>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91768279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3428993"/>
          </a:xfrm>
          <a:prstGeom prst="rect">
            <a:avLst/>
          </a:prstGeom>
        </p:spPr>
        <p:txBody>
          <a:bodyPr/>
          <a:lstStyle/>
          <a:p>
            <a:r>
              <a:rPr lang="en-US"/>
              <a:t>Click icon to add picture</a:t>
            </a:r>
          </a:p>
        </p:txBody>
      </p:sp>
      <p:sp>
        <p:nvSpPr>
          <p:cNvPr id="12" name="Title Placeholder 2">
            <a:extLst>
              <a:ext uri="{FF2B5EF4-FFF2-40B4-BE49-F238E27FC236}">
                <a16:creationId xmlns:a16="http://schemas.microsoft.com/office/drawing/2014/main" id="{095DA2FA-1741-4D2B-B08C-129D7407459C}"/>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6" name="Text Placeholder 3">
            <a:extLst>
              <a:ext uri="{FF2B5EF4-FFF2-40B4-BE49-F238E27FC236}">
                <a16:creationId xmlns:a16="http://schemas.microsoft.com/office/drawing/2014/main" id="{F8E913D8-7CB3-4B88-AB38-30DDB1466CE2}"/>
              </a:ext>
            </a:extLst>
          </p:cNvPr>
          <p:cNvSpPr>
            <a:spLocks noGrp="1"/>
          </p:cNvSpPr>
          <p:nvPr>
            <p:ph type="body" sz="quarter" idx="13"/>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733425" lvl="4" indent="-190500">
              <a:lnSpc>
                <a:spcPct val="130000"/>
              </a:lnSpc>
              <a:spcAft>
                <a:spcPts val="300"/>
              </a:spcAft>
              <a:buClr>
                <a:schemeClr val="bg1">
                  <a:lumMod val="50000"/>
                </a:schemeClr>
              </a:buClr>
            </a:pPr>
            <a:r>
              <a:rPr lang="en-US"/>
              <a:t>Fifth level</a:t>
            </a:r>
            <a:endParaRPr lang="fr-FR"/>
          </a:p>
        </p:txBody>
      </p:sp>
      <p:sp>
        <p:nvSpPr>
          <p:cNvPr id="8" name="Rectangle 7">
            <a:extLst>
              <a:ext uri="{FF2B5EF4-FFF2-40B4-BE49-F238E27FC236}">
                <a16:creationId xmlns:a16="http://schemas.microsoft.com/office/drawing/2014/main" id="{59D17DEC-CD49-4928-9176-45F3BD241606}"/>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6096000" cy="3428993"/>
          </a:xfrm>
          <a:prstGeom prst="rect">
            <a:avLst/>
          </a:prstGeom>
        </p:spPr>
        <p:txBody>
          <a:bodyPr/>
          <a:lstStyle/>
          <a:p>
            <a:r>
              <a:rPr lang="en-US"/>
              <a:t>Click icon to add picture</a:t>
            </a:r>
          </a:p>
        </p:txBody>
      </p:sp>
    </p:spTree>
    <p:extLst>
      <p:ext uri="{BB962C8B-B14F-4D97-AF65-F5344CB8AC3E}">
        <p14:creationId xmlns:p14="http://schemas.microsoft.com/office/powerpoint/2010/main" val="215818897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amp; Four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3048000" cy="3428993"/>
          </a:xfrm>
          <a:prstGeom prst="rect">
            <a:avLst/>
          </a:prstGeom>
        </p:spPr>
        <p:txBody>
          <a:bodyPr/>
          <a:lstStyle/>
          <a:p>
            <a:r>
              <a:rPr lang="en-US"/>
              <a:t>Click icon to add picture</a:t>
            </a:r>
          </a:p>
        </p:txBody>
      </p:sp>
      <p:sp>
        <p:nvSpPr>
          <p:cNvPr id="13" name="Espace réservé pour une image  2">
            <a:extLst>
              <a:ext uri="{FF2B5EF4-FFF2-40B4-BE49-F238E27FC236}">
                <a16:creationId xmlns:a16="http://schemas.microsoft.com/office/drawing/2014/main" id="{E7605A3B-0179-473B-9CB6-CC5A493B967D}"/>
              </a:ext>
            </a:extLst>
          </p:cNvPr>
          <p:cNvSpPr>
            <a:spLocks noGrp="1"/>
          </p:cNvSpPr>
          <p:nvPr>
            <p:ph type="pic" sz="quarter" idx="13"/>
          </p:nvPr>
        </p:nvSpPr>
        <p:spPr>
          <a:xfrm>
            <a:off x="9144001" y="0"/>
            <a:ext cx="3048000" cy="3428993"/>
          </a:xfrm>
          <a:prstGeom prst="rect">
            <a:avLst/>
          </a:prstGeom>
        </p:spPr>
        <p:txBody>
          <a:bodyPr/>
          <a:lstStyle/>
          <a:p>
            <a:r>
              <a:rPr lang="en-US"/>
              <a:t>Click icon to add picture</a:t>
            </a:r>
          </a:p>
        </p:txBody>
      </p:sp>
      <p:sp>
        <p:nvSpPr>
          <p:cNvPr id="14" name="Espace réservé pour une image  2">
            <a:extLst>
              <a:ext uri="{FF2B5EF4-FFF2-40B4-BE49-F238E27FC236}">
                <a16:creationId xmlns:a16="http://schemas.microsoft.com/office/drawing/2014/main" id="{15060EE6-A355-453C-AA84-ABCFFCC6CA90}"/>
              </a:ext>
            </a:extLst>
          </p:cNvPr>
          <p:cNvSpPr>
            <a:spLocks noGrp="1"/>
          </p:cNvSpPr>
          <p:nvPr>
            <p:ph type="pic" sz="quarter" idx="14"/>
          </p:nvPr>
        </p:nvSpPr>
        <p:spPr>
          <a:xfrm>
            <a:off x="9144001" y="3428993"/>
            <a:ext cx="3048000" cy="3428993"/>
          </a:xfrm>
          <a:prstGeom prst="rect">
            <a:avLst/>
          </a:prstGeom>
        </p:spPr>
        <p:txBody>
          <a:bodyPr/>
          <a:lstStyle/>
          <a:p>
            <a:r>
              <a:rPr lang="en-US"/>
              <a:t>Click icon to add picture</a:t>
            </a:r>
          </a:p>
        </p:txBody>
      </p:sp>
      <p:sp>
        <p:nvSpPr>
          <p:cNvPr id="12" name="Title Placeholder 2">
            <a:extLst>
              <a:ext uri="{FF2B5EF4-FFF2-40B4-BE49-F238E27FC236}">
                <a16:creationId xmlns:a16="http://schemas.microsoft.com/office/drawing/2014/main" id="{706603BD-449F-4146-BC92-4D9C5E9D73B4}"/>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9" name="Graphic 22">
            <a:extLst>
              <a:ext uri="{FF2B5EF4-FFF2-40B4-BE49-F238E27FC236}">
                <a16:creationId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8" name="Text Placeholder 3">
            <a:extLst>
              <a:ext uri="{FF2B5EF4-FFF2-40B4-BE49-F238E27FC236}">
                <a16:creationId xmlns:a16="http://schemas.microsoft.com/office/drawing/2014/main" id="{19F7F2BB-4F6E-413F-8B6C-741A21A2D119}"/>
              </a:ext>
            </a:extLst>
          </p:cNvPr>
          <p:cNvSpPr>
            <a:spLocks noGrp="1"/>
          </p:cNvSpPr>
          <p:nvPr>
            <p:ph type="body" sz="quarter" idx="15"/>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733425" lvl="4" indent="-190500">
              <a:lnSpc>
                <a:spcPct val="130000"/>
              </a:lnSpc>
              <a:spcAft>
                <a:spcPts val="300"/>
              </a:spcAft>
              <a:buClr>
                <a:schemeClr val="bg1">
                  <a:lumMod val="50000"/>
                </a:schemeClr>
              </a:buClr>
            </a:pPr>
            <a:r>
              <a:rPr lang="en-US"/>
              <a:t>Fifth level</a:t>
            </a:r>
            <a:endParaRPr lang="fr-FR"/>
          </a:p>
        </p:txBody>
      </p:sp>
      <p:sp>
        <p:nvSpPr>
          <p:cNvPr id="11" name="Rectangle 10">
            <a:extLst>
              <a:ext uri="{FF2B5EF4-FFF2-40B4-BE49-F238E27FC236}">
                <a16:creationId xmlns:a16="http://schemas.microsoft.com/office/drawing/2014/main" id="{4526DFCB-03E7-4126-A3E8-DBCCEC51F5B2}"/>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3048000" cy="3429007"/>
          </a:xfrm>
          <a:prstGeom prst="rect">
            <a:avLst/>
          </a:prstGeom>
        </p:spPr>
        <p:txBody>
          <a:bodyPr/>
          <a:lstStyle/>
          <a:p>
            <a:r>
              <a:rPr lang="en-US"/>
              <a:t>Click icon to add picture</a:t>
            </a:r>
          </a:p>
        </p:txBody>
      </p:sp>
    </p:spTree>
    <p:extLst>
      <p:ext uri="{BB962C8B-B14F-4D97-AF65-F5344CB8AC3E}">
        <p14:creationId xmlns:p14="http://schemas.microsoft.com/office/powerpoint/2010/main" val="96900759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B&amp;W ">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1" name="Rectangle 30">
            <a:extLst>
              <a:ext uri="{FF2B5EF4-FFF2-40B4-BE49-F238E27FC236}">
                <a16:creationId xmlns:a16="http://schemas.microsoft.com/office/drawing/2014/main" id="{2D58BD87-1403-45E8-8D95-4D67F4C97E6A}"/>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2"/>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92400197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a16="http://schemas.microsoft.com/office/drawing/2014/main" id="{BD8D428F-1999-4CD7-803A-0499EFBBC9AF}"/>
              </a:ext>
            </a:extLst>
          </p:cNvPr>
          <p:cNvSpPr>
            <a:spLocks noGrp="1"/>
          </p:cNvSpPr>
          <p:nvPr>
            <p:ph type="pic" sz="quarter" idx="11"/>
          </p:nvPr>
        </p:nvSpPr>
        <p:spPr>
          <a:xfrm>
            <a:off x="623888" y="3732213"/>
            <a:ext cx="5021262" cy="1944687"/>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85373431-056A-4064-9619-EA69252277AA}"/>
              </a:ext>
            </a:extLst>
          </p:cNvPr>
          <p:cNvSpPr>
            <a:spLocks noGrp="1"/>
          </p:cNvSpPr>
          <p:nvPr>
            <p:ph type="pic" sz="quarter" idx="10"/>
          </p:nvPr>
        </p:nvSpPr>
        <p:spPr>
          <a:xfrm>
            <a:off x="6550025" y="517101"/>
            <a:ext cx="5018088" cy="1943100"/>
          </a:xfrm>
          <a:prstGeom prst="rect">
            <a:avLst/>
          </a:prstGeom>
        </p:spPr>
        <p:txBody>
          <a:bodyPr/>
          <a:lstStyle/>
          <a:p>
            <a:r>
              <a:rPr lang="en-US"/>
              <a:t>Click icon to add picture</a:t>
            </a:r>
          </a:p>
        </p:txBody>
      </p:sp>
      <p:sp>
        <p:nvSpPr>
          <p:cNvPr id="11" name="Title Placeholder 2">
            <a:extLst>
              <a:ext uri="{FF2B5EF4-FFF2-40B4-BE49-F238E27FC236}">
                <a16:creationId xmlns:a16="http://schemas.microsoft.com/office/drawing/2014/main" id="{598D7C8E-D578-4DD4-862C-7D2255F6FE52}"/>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C8D0377-E092-44FD-9E10-2B55E4AC68F3}"/>
              </a:ext>
            </a:extLst>
          </p:cNvPr>
          <p:cNvSpPr>
            <a:spLocks noGrp="1"/>
          </p:cNvSpPr>
          <p:nvPr>
            <p:ph type="body" sz="quarter" idx="12"/>
          </p:nvPr>
        </p:nvSpPr>
        <p:spPr>
          <a:xfrm>
            <a:off x="623888" y="1879600"/>
            <a:ext cx="5021262" cy="1549399"/>
          </a:xfrm>
        </p:spPr>
        <p:txBody>
          <a:bodyPr vert="horz" lIns="0" tIns="0" rIns="0" bIns="0" rtlCol="0">
            <a:noAutofit/>
          </a:bodyPr>
          <a:lstStyle>
            <a:lvl1pPr>
              <a:defRPr lang="en-US"/>
            </a:lvl1pPr>
            <a:lvl2pPr>
              <a:defRPr lang="en-US"/>
            </a:lvl2pPr>
            <a:lvl3pPr>
              <a:defRPr lang="en-US"/>
            </a:lvl3pPr>
            <a:lvl4pPr>
              <a:defRPr lang="en-US"/>
            </a:lvl4pPr>
            <a:lvl5pPr>
              <a:defRPr lang="fr-FR" sz="12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733425" lvl="4" indent="-190500">
              <a:lnSpc>
                <a:spcPct val="130000"/>
              </a:lnSpc>
              <a:spcAft>
                <a:spcPts val="300"/>
              </a:spcAft>
              <a:buClr>
                <a:schemeClr val="bg1">
                  <a:lumMod val="50000"/>
                </a:schemeClr>
              </a:buClr>
            </a:pPr>
            <a:r>
              <a:rPr lang="en-US"/>
              <a:t>Fifth level</a:t>
            </a:r>
            <a:endParaRPr lang="fr-FR"/>
          </a:p>
        </p:txBody>
      </p:sp>
      <p:sp>
        <p:nvSpPr>
          <p:cNvPr id="8" name="Text Placeholder 3">
            <a:extLst>
              <a:ext uri="{FF2B5EF4-FFF2-40B4-BE49-F238E27FC236}">
                <a16:creationId xmlns:a16="http://schemas.microsoft.com/office/drawing/2014/main" id="{B3D20D25-472D-4874-8F4C-9AD56601BBD0}"/>
              </a:ext>
            </a:extLst>
          </p:cNvPr>
          <p:cNvSpPr>
            <a:spLocks noGrp="1"/>
          </p:cNvSpPr>
          <p:nvPr>
            <p:ph type="body" sz="quarter" idx="13"/>
          </p:nvPr>
        </p:nvSpPr>
        <p:spPr>
          <a:xfrm>
            <a:off x="6546850" y="2743200"/>
            <a:ext cx="5021262"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1200" dirty="0">
                <a:solidFill>
                  <a:schemeClr val="tx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733425" lvl="4" indent="-190500">
              <a:lnSpc>
                <a:spcPct val="130000"/>
              </a:lnSpc>
              <a:spcAft>
                <a:spcPts val="300"/>
              </a:spcAft>
              <a:buClr>
                <a:schemeClr val="bg1">
                  <a:lumMod val="50000"/>
                </a:schemeClr>
              </a:buClr>
            </a:pPr>
            <a:r>
              <a:rPr lang="en-US" dirty="0"/>
              <a:t>Fifth level</a:t>
            </a:r>
            <a:endParaRPr lang="fr-FR" dirty="0"/>
          </a:p>
        </p:txBody>
      </p:sp>
    </p:spTree>
    <p:extLst>
      <p:ext uri="{BB962C8B-B14F-4D97-AF65-F5344CB8AC3E}">
        <p14:creationId xmlns:p14="http://schemas.microsoft.com/office/powerpoint/2010/main" val="414683256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Two columns text Blue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733425" lvl="4" indent="-190500">
              <a:lnSpc>
                <a:spcPct val="130000"/>
              </a:lnSpc>
              <a:spcAft>
                <a:spcPts val="300"/>
              </a:spcAft>
              <a:buClr>
                <a:schemeClr val="bg1">
                  <a:lumMod val="50000"/>
                </a:schemeClr>
              </a:buClr>
            </a:pPr>
            <a:r>
              <a:rPr lang="en-US" dirty="0"/>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926181958"/>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p:nvPr>
        </p:nvSpPr>
        <p:spPr>
          <a:xfrm>
            <a:off x="623888" y="1841500"/>
            <a:ext cx="5021262" cy="4051300"/>
          </a:xfrm>
        </p:spPr>
        <p:txBody>
          <a:bodyPr/>
          <a:lstStyle>
            <a:lvl1pPr>
              <a:lnSpc>
                <a:spcPct val="130000"/>
              </a:lnSpc>
              <a:spcAft>
                <a:spcPts val="1200"/>
              </a:spcAft>
              <a:defRPr lang="en-US" smtClean="0">
                <a:solidFill>
                  <a:schemeClr val="bg1"/>
                </a:solidFill>
              </a:defRPr>
            </a:lvl1pPr>
            <a:lvl5pPr marL="0" indent="0">
              <a:defRPr>
                <a:solidFill>
                  <a:schemeClr val="bg1"/>
                </a:solidFill>
              </a:defRPr>
            </a:lvl5pPr>
          </a:lstStyle>
          <a:p>
            <a:pPr lvl="4"/>
            <a:endParaRPr lang="fr-FR" dirty="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733425" lvl="4" indent="-190500">
              <a:lnSpc>
                <a:spcPct val="130000"/>
              </a:lnSpc>
              <a:spcAft>
                <a:spcPts val="300"/>
              </a:spcAft>
              <a:buClr>
                <a:schemeClr val="bg1">
                  <a:lumMod val="50000"/>
                </a:schemeClr>
              </a:buClr>
            </a:pPr>
            <a:r>
              <a:rPr lang="en-US" dirty="0"/>
              <a:t>Fifth level</a:t>
            </a:r>
            <a:endParaRPr lang="fr-FR" dirty="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86250580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hasCustomPrompt="1"/>
          </p:nvPr>
        </p:nvSpPr>
        <p:spPr>
          <a:xfrm>
            <a:off x="427038" y="571500"/>
            <a:ext cx="8680450" cy="5734050"/>
          </a:xfrm>
          <a:prstGeom prst="rect">
            <a:avLst/>
          </a:prstGeom>
        </p:spPr>
        <p:txBody>
          <a:bodyPr/>
          <a:lstStyle>
            <a:lvl1pPr>
              <a:defRPr/>
            </a:lvl1pPr>
          </a:lstStyle>
          <a:p>
            <a:r>
              <a:rPr lang="fr-FR" dirty="0"/>
              <a:t>Click to add image</a:t>
            </a:r>
            <a:endParaRPr lang="en-US" dirty="0"/>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521699" y="1808163"/>
            <a:ext cx="3243171"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US" dirty="0"/>
              <a:t>Click to edit Master title style</a:t>
            </a:r>
            <a:endParaRPr lang="fr-FR" dirty="0"/>
          </a:p>
        </p:txBody>
      </p:sp>
    </p:spTree>
    <p:extLst>
      <p:ext uri="{BB962C8B-B14F-4D97-AF65-F5344CB8AC3E}">
        <p14:creationId xmlns:p14="http://schemas.microsoft.com/office/powerpoint/2010/main" val="415891529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p:nvPr>
        </p:nvSpPr>
        <p:spPr>
          <a:xfrm>
            <a:off x="0" y="0"/>
            <a:ext cx="8948829" cy="6857999"/>
          </a:xfrm>
          <a:prstGeom prst="rect">
            <a:avLst/>
          </a:prstGeom>
        </p:spPr>
        <p:txBody>
          <a:bodyPr/>
          <a:lstStyle>
            <a:lvl1pPr>
              <a:defRPr/>
            </a:lvl1pPr>
          </a:lstStyle>
          <a:p>
            <a:r>
              <a:rPr lang="en-US"/>
              <a:t>Click icon to add picture</a:t>
            </a:r>
            <a:endParaRPr lang="en-US" dirty="0"/>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948829" y="1"/>
            <a:ext cx="3243171"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US" dirty="0"/>
              <a:t>Click to edit Master title style</a:t>
            </a:r>
            <a:endParaRPr lang="fr-FR" dirty="0"/>
          </a:p>
        </p:txBody>
      </p:sp>
      <p:pic>
        <p:nvPicPr>
          <p:cNvPr id="6" name="Graphic 22">
            <a:extLst>
              <a:ext uri="{FF2B5EF4-FFF2-40B4-BE49-F238E27FC236}">
                <a16:creationId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13488593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V Slid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3BF210B-C9AE-45D8-9822-202661E8CF7D}"/>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dirty="0" err="1"/>
          </a:p>
        </p:txBody>
      </p:sp>
      <p:sp>
        <p:nvSpPr>
          <p:cNvPr id="12" name="Espace réservé du texte 11">
            <a:extLst>
              <a:ext uri="{FF2B5EF4-FFF2-40B4-BE49-F238E27FC236}">
                <a16:creationId xmlns:a16="http://schemas.microsoft.com/office/drawing/2014/main" id="{AB8B3202-7FDD-4BFB-A1D6-B9EB95658BF2}"/>
              </a:ext>
            </a:extLst>
          </p:cNvPr>
          <p:cNvSpPr>
            <a:spLocks noGrp="1"/>
          </p:cNvSpPr>
          <p:nvPr>
            <p:ph type="body" sz="quarter" idx="11"/>
          </p:nvPr>
        </p:nvSpPr>
        <p:spPr>
          <a:xfrm>
            <a:off x="563563" y="658813"/>
            <a:ext cx="1036637" cy="1446212"/>
          </a:xfrm>
          <a:prstGeom prst="rect">
            <a:avLst/>
          </a:prstGeom>
          <a:solidFill>
            <a:schemeClr val="accent2"/>
          </a:solidFill>
        </p:spPr>
        <p:txBody>
          <a:bodyPr/>
          <a:lstStyle>
            <a:lvl1pPr>
              <a:defRPr>
                <a:solidFill>
                  <a:schemeClr val="accent2"/>
                </a:solidFill>
              </a:defRPr>
            </a:lvl1pPr>
          </a:lstStyle>
          <a:p>
            <a:pPr lvl="0"/>
            <a:r>
              <a:rPr lang="en-GB" noProof="0"/>
              <a:t>Edit Master text styles</a:t>
            </a:r>
          </a:p>
        </p:txBody>
      </p:sp>
      <p:sp>
        <p:nvSpPr>
          <p:cNvPr id="10" name="Espace réservé pour une image  9">
            <a:extLst>
              <a:ext uri="{FF2B5EF4-FFF2-40B4-BE49-F238E27FC236}">
                <a16:creationId xmlns:a16="http://schemas.microsoft.com/office/drawing/2014/main" id="{7B660C6C-94BB-4C4F-8BD7-78DC86A9A042}"/>
              </a:ext>
            </a:extLst>
          </p:cNvPr>
          <p:cNvSpPr>
            <a:spLocks noGrp="1"/>
          </p:cNvSpPr>
          <p:nvPr>
            <p:ph type="pic" sz="quarter" idx="10"/>
          </p:nvPr>
        </p:nvSpPr>
        <p:spPr>
          <a:xfrm>
            <a:off x="623888" y="712788"/>
            <a:ext cx="1096962" cy="1506537"/>
          </a:xfrm>
          <a:prstGeom prst="rect">
            <a:avLst/>
          </a:prstGeom>
          <a:effectLst>
            <a:outerShdw blurRad="127000" dist="292100" dir="5400000" sx="82000" sy="82000" algn="t" rotWithShape="0">
              <a:prstClr val="black">
                <a:alpha val="40000"/>
              </a:prstClr>
            </a:outerShdw>
          </a:effectLst>
        </p:spPr>
        <p:txBody>
          <a:bodyPr/>
          <a:lstStyle>
            <a:lvl1pPr>
              <a:defRPr/>
            </a:lvl1pPr>
          </a:lstStyle>
          <a:p>
            <a:r>
              <a:rPr lang="en-GB" noProof="0"/>
              <a:t>Click icon to add picture</a:t>
            </a:r>
          </a:p>
        </p:txBody>
      </p:sp>
      <p:cxnSp>
        <p:nvCxnSpPr>
          <p:cNvPr id="4" name="Connecteur droit 25">
            <a:extLst>
              <a:ext uri="{FF2B5EF4-FFF2-40B4-BE49-F238E27FC236}">
                <a16:creationId xmlns:a16="http://schemas.microsoft.com/office/drawing/2014/main" id="{9E1496CB-D8FA-4ACD-801C-EAF51068845F}"/>
              </a:ext>
            </a:extLst>
          </p:cNvPr>
          <p:cNvCxnSpPr>
            <a:cxnSpLocks/>
          </p:cNvCxnSpPr>
          <p:nvPr userDrawn="1"/>
        </p:nvCxnSpPr>
        <p:spPr>
          <a:xfrm>
            <a:off x="2084801" y="1538793"/>
            <a:ext cx="385349"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20">
            <a:extLst>
              <a:ext uri="{FF2B5EF4-FFF2-40B4-BE49-F238E27FC236}">
                <a16:creationId xmlns:a16="http://schemas.microsoft.com/office/drawing/2014/main" id="{2E94EC5A-C7D4-45A5-9121-6C36CD281CB4}"/>
              </a:ext>
            </a:extLst>
          </p:cNvPr>
          <p:cNvSpPr>
            <a:spLocks noGrp="1"/>
          </p:cNvSpPr>
          <p:nvPr>
            <p:ph type="body" sz="quarter" idx="17" hasCustomPrompt="1"/>
          </p:nvPr>
        </p:nvSpPr>
        <p:spPr>
          <a:xfrm>
            <a:off x="2084801" y="773881"/>
            <a:ext cx="2518949" cy="354625"/>
          </a:xfrm>
        </p:spPr>
        <p:txBody>
          <a:bodyPr/>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2050" b="1" kern="1200" dirty="0" smtClean="0">
                <a:solidFill>
                  <a:schemeClr val="tx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Surname Name</a:t>
            </a:r>
          </a:p>
        </p:txBody>
      </p:sp>
      <p:sp>
        <p:nvSpPr>
          <p:cNvPr id="6" name="Text Placeholder 20">
            <a:extLst>
              <a:ext uri="{FF2B5EF4-FFF2-40B4-BE49-F238E27FC236}">
                <a16:creationId xmlns:a16="http://schemas.microsoft.com/office/drawing/2014/main" id="{4463C654-A8B9-4319-BAED-25C596A00AB6}"/>
              </a:ext>
            </a:extLst>
          </p:cNvPr>
          <p:cNvSpPr>
            <a:spLocks noGrp="1"/>
          </p:cNvSpPr>
          <p:nvPr>
            <p:ph type="body" sz="quarter" idx="18" hasCustomPrompt="1"/>
          </p:nvPr>
        </p:nvSpPr>
        <p:spPr>
          <a:xfrm>
            <a:off x="2084801" y="1128507"/>
            <a:ext cx="2518949" cy="309138"/>
          </a:xfrm>
        </p:spPr>
        <p:txBody>
          <a:bodyPr anchor="ctr" anchorCtr="0"/>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1400" b="0" kern="1200" dirty="0" smtClean="0">
                <a:solidFill>
                  <a:schemeClr val="bg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Function</a:t>
            </a:r>
          </a:p>
        </p:txBody>
      </p:sp>
      <p:sp>
        <p:nvSpPr>
          <p:cNvPr id="29" name="TextBox 12">
            <a:extLst>
              <a:ext uri="{FF2B5EF4-FFF2-40B4-BE49-F238E27FC236}">
                <a16:creationId xmlns:a16="http://schemas.microsoft.com/office/drawing/2014/main" id="{0FD67E22-99F3-4712-A3D6-7BE37163E479}"/>
              </a:ext>
            </a:extLst>
          </p:cNvPr>
          <p:cNvSpPr txBox="1"/>
          <p:nvPr userDrawn="1"/>
        </p:nvSpPr>
        <p:spPr>
          <a:xfrm>
            <a:off x="623888"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Industries</a:t>
            </a:r>
          </a:p>
        </p:txBody>
      </p:sp>
      <p:sp>
        <p:nvSpPr>
          <p:cNvPr id="30" name="TextBox 12">
            <a:extLst>
              <a:ext uri="{FF2B5EF4-FFF2-40B4-BE49-F238E27FC236}">
                <a16:creationId xmlns:a16="http://schemas.microsoft.com/office/drawing/2014/main" id="{EA8283F1-A873-4B62-AD0B-481D0E0A5A26}"/>
              </a:ext>
            </a:extLst>
          </p:cNvPr>
          <p:cNvSpPr txBox="1"/>
          <p:nvPr userDrawn="1"/>
        </p:nvSpPr>
        <p:spPr>
          <a:xfrm>
            <a:off x="623888" y="2861508"/>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Education / Certificates</a:t>
            </a:r>
          </a:p>
        </p:txBody>
      </p:sp>
      <p:sp>
        <p:nvSpPr>
          <p:cNvPr id="31" name="TextBox 12">
            <a:extLst>
              <a:ext uri="{FF2B5EF4-FFF2-40B4-BE49-F238E27FC236}">
                <a16:creationId xmlns:a16="http://schemas.microsoft.com/office/drawing/2014/main" id="{42FEA6FC-57BF-4DD4-96D5-E719E0AA304C}"/>
              </a:ext>
            </a:extLst>
          </p:cNvPr>
          <p:cNvSpPr txBox="1"/>
          <p:nvPr userDrawn="1"/>
        </p:nvSpPr>
        <p:spPr>
          <a:xfrm>
            <a:off x="2737971"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Languages</a:t>
            </a:r>
          </a:p>
        </p:txBody>
      </p:sp>
      <p:sp>
        <p:nvSpPr>
          <p:cNvPr id="32" name="Text Placeholder 20">
            <a:extLst>
              <a:ext uri="{FF2B5EF4-FFF2-40B4-BE49-F238E27FC236}">
                <a16:creationId xmlns:a16="http://schemas.microsoft.com/office/drawing/2014/main" id="{E62694EE-2775-4821-892A-C6D03DCFB2BA}"/>
              </a:ext>
            </a:extLst>
          </p:cNvPr>
          <p:cNvSpPr>
            <a:spLocks noGrp="1"/>
          </p:cNvSpPr>
          <p:nvPr>
            <p:ph type="body" sz="quarter" idx="14"/>
          </p:nvPr>
        </p:nvSpPr>
        <p:spPr>
          <a:xfrm>
            <a:off x="624284" y="3341418"/>
            <a:ext cx="3979466" cy="862834"/>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3" name="Text Placeholder 20">
            <a:extLst>
              <a:ext uri="{FF2B5EF4-FFF2-40B4-BE49-F238E27FC236}">
                <a16:creationId xmlns:a16="http://schemas.microsoft.com/office/drawing/2014/main" id="{E7A7F482-CE0D-405F-9290-0D3C227562BC}"/>
              </a:ext>
            </a:extLst>
          </p:cNvPr>
          <p:cNvSpPr>
            <a:spLocks noGrp="1"/>
          </p:cNvSpPr>
          <p:nvPr>
            <p:ph type="body" sz="quarter" idx="15"/>
          </p:nvPr>
        </p:nvSpPr>
        <p:spPr>
          <a:xfrm>
            <a:off x="624284" y="5162163"/>
            <a:ext cx="1691533"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4" name="Text Placeholder 20">
            <a:extLst>
              <a:ext uri="{FF2B5EF4-FFF2-40B4-BE49-F238E27FC236}">
                <a16:creationId xmlns:a16="http://schemas.microsoft.com/office/drawing/2014/main" id="{7EED0951-6FF1-484B-8B71-7E7A4263262C}"/>
              </a:ext>
            </a:extLst>
          </p:cNvPr>
          <p:cNvSpPr>
            <a:spLocks noGrp="1"/>
          </p:cNvSpPr>
          <p:nvPr>
            <p:ph type="body" sz="quarter" idx="16"/>
          </p:nvPr>
        </p:nvSpPr>
        <p:spPr>
          <a:xfrm>
            <a:off x="2737970" y="5162163"/>
            <a:ext cx="1865779"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pic>
        <p:nvPicPr>
          <p:cNvPr id="36" name="Graphic 22">
            <a:extLst>
              <a:ext uri="{FF2B5EF4-FFF2-40B4-BE49-F238E27FC236}">
                <a16:creationId xmlns:a16="http://schemas.microsoft.com/office/drawing/2014/main" id="{731658BC-D048-4322-A27A-774D1DE3FC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37" name="TextBox 12">
            <a:extLst>
              <a:ext uri="{FF2B5EF4-FFF2-40B4-BE49-F238E27FC236}">
                <a16:creationId xmlns:a16="http://schemas.microsoft.com/office/drawing/2014/main" id="{E841F9B0-277D-4BC5-9B0A-78550E2A4253}"/>
              </a:ext>
            </a:extLst>
          </p:cNvPr>
          <p:cNvSpPr txBox="1"/>
          <p:nvPr userDrawn="1"/>
        </p:nvSpPr>
        <p:spPr>
          <a:xfrm>
            <a:off x="5220654"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Focus</a:t>
            </a:r>
          </a:p>
        </p:txBody>
      </p:sp>
      <p:sp>
        <p:nvSpPr>
          <p:cNvPr id="38" name="TextBox 12">
            <a:extLst>
              <a:ext uri="{FF2B5EF4-FFF2-40B4-BE49-F238E27FC236}">
                <a16:creationId xmlns:a16="http://schemas.microsoft.com/office/drawing/2014/main" id="{71C4EA98-E57E-4655-A758-0925C98813E0}"/>
              </a:ext>
            </a:extLst>
          </p:cNvPr>
          <p:cNvSpPr txBox="1"/>
          <p:nvPr userDrawn="1"/>
        </p:nvSpPr>
        <p:spPr>
          <a:xfrm>
            <a:off x="8954353"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Relevant Experience</a:t>
            </a:r>
          </a:p>
        </p:txBody>
      </p:sp>
      <p:sp>
        <p:nvSpPr>
          <p:cNvPr id="43" name="TextBox 12">
            <a:extLst>
              <a:ext uri="{FF2B5EF4-FFF2-40B4-BE49-F238E27FC236}">
                <a16:creationId xmlns:a16="http://schemas.microsoft.com/office/drawing/2014/main" id="{41B4B6B6-B505-479B-893F-5B218DA0B87E}"/>
              </a:ext>
            </a:extLst>
          </p:cNvPr>
          <p:cNvSpPr txBox="1"/>
          <p:nvPr userDrawn="1"/>
        </p:nvSpPr>
        <p:spPr>
          <a:xfrm>
            <a:off x="5220654" y="3866725"/>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Background</a:t>
            </a:r>
          </a:p>
        </p:txBody>
      </p:sp>
      <p:sp>
        <p:nvSpPr>
          <p:cNvPr id="44" name="Text Placeholder 20">
            <a:extLst>
              <a:ext uri="{FF2B5EF4-FFF2-40B4-BE49-F238E27FC236}">
                <a16:creationId xmlns:a16="http://schemas.microsoft.com/office/drawing/2014/main" id="{67C1B427-A3B0-4BD9-85FD-12598864DEF5}"/>
              </a:ext>
            </a:extLst>
          </p:cNvPr>
          <p:cNvSpPr>
            <a:spLocks noGrp="1"/>
          </p:cNvSpPr>
          <p:nvPr>
            <p:ph type="body" sz="quarter" idx="20"/>
          </p:nvPr>
        </p:nvSpPr>
        <p:spPr>
          <a:xfrm>
            <a:off x="5220654" y="1197358"/>
            <a:ext cx="2929433" cy="2639146"/>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5" name="Text Placeholder 20">
            <a:extLst>
              <a:ext uri="{FF2B5EF4-FFF2-40B4-BE49-F238E27FC236}">
                <a16:creationId xmlns:a16="http://schemas.microsoft.com/office/drawing/2014/main" id="{3F9EC9EE-292D-4A28-BEE4-DFC6642AC1E0}"/>
              </a:ext>
            </a:extLst>
          </p:cNvPr>
          <p:cNvSpPr>
            <a:spLocks noGrp="1"/>
          </p:cNvSpPr>
          <p:nvPr>
            <p:ph type="body" sz="quarter" idx="21"/>
          </p:nvPr>
        </p:nvSpPr>
        <p:spPr>
          <a:xfrm>
            <a:off x="8975756" y="1197358"/>
            <a:ext cx="2592357" cy="5123928"/>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6" name="Text Placeholder 20">
            <a:extLst>
              <a:ext uri="{FF2B5EF4-FFF2-40B4-BE49-F238E27FC236}">
                <a16:creationId xmlns:a16="http://schemas.microsoft.com/office/drawing/2014/main" id="{576FFAA8-1AD9-49A4-BE50-1BC5C44A295A}"/>
              </a:ext>
            </a:extLst>
          </p:cNvPr>
          <p:cNvSpPr>
            <a:spLocks noGrp="1"/>
          </p:cNvSpPr>
          <p:nvPr>
            <p:ph type="body" sz="quarter" idx="22"/>
          </p:nvPr>
        </p:nvSpPr>
        <p:spPr>
          <a:xfrm>
            <a:off x="5220654" y="4225613"/>
            <a:ext cx="2929433" cy="2095673"/>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22" name="Text Placeholder 20">
            <a:extLst>
              <a:ext uri="{FF2B5EF4-FFF2-40B4-BE49-F238E27FC236}">
                <a16:creationId xmlns:a16="http://schemas.microsoft.com/office/drawing/2014/main" id="{0885BCE6-CB86-494E-B9BF-B8BA4664FA9F}"/>
              </a:ext>
            </a:extLst>
          </p:cNvPr>
          <p:cNvSpPr>
            <a:spLocks noGrp="1"/>
          </p:cNvSpPr>
          <p:nvPr>
            <p:ph type="body" sz="quarter" idx="23" hasCustomPrompt="1"/>
          </p:nvPr>
        </p:nvSpPr>
        <p:spPr>
          <a:xfrm>
            <a:off x="2084801" y="1634894"/>
            <a:ext cx="2518949" cy="862834"/>
          </a:xfrm>
        </p:spPr>
        <p:txBody>
          <a:bodyPr/>
          <a:lstStyle>
            <a:lvl1pPr marL="0" marR="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kumimoji="0" lang="en-US"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marL="0" marR="0" lvl="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a:pPr>
            <a:r>
              <a:rPr kumimoji="0" lang="en-GB"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cs typeface="+mn-cs"/>
              </a:rPr>
              <a:t>BearingPoint Address</a:t>
            </a:r>
          </a:p>
        </p:txBody>
      </p:sp>
    </p:spTree>
    <p:extLst>
      <p:ext uri="{BB962C8B-B14F-4D97-AF65-F5344CB8AC3E}">
        <p14:creationId xmlns:p14="http://schemas.microsoft.com/office/powerpoint/2010/main" val="391864660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1" name="Espace réservé du texte 5">
            <a:extLst>
              <a:ext uri="{FF2B5EF4-FFF2-40B4-BE49-F238E27FC236}">
                <a16:creationId xmlns:a16="http://schemas.microsoft.com/office/drawing/2014/main" id="{921B6F65-DC7E-4564-B0B1-327BED38BC10}"/>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12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3" name="Espace réservé du texte 2">
            <a:extLst>
              <a:ext uri="{FF2B5EF4-FFF2-40B4-BE49-F238E27FC236}">
                <a16:creationId xmlns:a16="http://schemas.microsoft.com/office/drawing/2014/main" id="{97DDF472-E24C-4F1C-A0D3-A1A5647EE78F}"/>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8" name="Image 9">
            <a:extLst>
              <a:ext uri="{FF2B5EF4-FFF2-40B4-BE49-F238E27FC236}">
                <a16:creationId xmlns:a16="http://schemas.microsoft.com/office/drawing/2014/main" id="{4E4B90D4-8E8A-4EA4-8F60-DCC3391CF43E}"/>
              </a:ext>
            </a:extLst>
          </p:cNvPr>
          <p:cNvPicPr>
            <a:picLocks noChangeAspect="1"/>
          </p:cNvPicPr>
          <p:nvPr userDrawn="1"/>
        </p:nvPicPr>
        <p:blipFill>
          <a:blip r:embed="rId4"/>
          <a:stretch>
            <a:fillRect/>
          </a:stretch>
        </p:blipFill>
        <p:spPr>
          <a:xfrm>
            <a:off x="5533534" y="1971480"/>
            <a:ext cx="6278252" cy="3687064"/>
          </a:xfrm>
          <a:prstGeom prst="rect">
            <a:avLst/>
          </a:prstGeom>
        </p:spPr>
      </p:pic>
      <p:sp>
        <p:nvSpPr>
          <p:cNvPr id="29" name="Espace réservé pour une image  2">
            <a:extLst>
              <a:ext uri="{FF2B5EF4-FFF2-40B4-BE49-F238E27FC236}">
                <a16:creationId xmlns:a16="http://schemas.microsoft.com/office/drawing/2014/main" id="{4589F180-D102-42EB-B282-FCC03EB535F5}"/>
              </a:ext>
            </a:extLst>
          </p:cNvPr>
          <p:cNvSpPr>
            <a:spLocks noGrp="1"/>
          </p:cNvSpPr>
          <p:nvPr>
            <p:ph type="pic" sz="quarter" idx="11"/>
          </p:nvPr>
        </p:nvSpPr>
        <p:spPr>
          <a:xfrm>
            <a:off x="6307931" y="2231230"/>
            <a:ext cx="4731544" cy="2959895"/>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159889411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5">
            <a:extLst>
              <a:ext uri="{FF2B5EF4-FFF2-40B4-BE49-F238E27FC236}">
                <a16:creationId xmlns:a16="http://schemas.microsoft.com/office/drawing/2014/main" id="{97555282-95F1-4C07-954C-4168E28D8C04}"/>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12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4" name="Espace réservé du texte 2">
            <a:extLst>
              <a:ext uri="{FF2B5EF4-FFF2-40B4-BE49-F238E27FC236}">
                <a16:creationId xmlns:a16="http://schemas.microsoft.com/office/drawing/2014/main" id="{001DBB0E-39EE-41B6-B341-E9B509DE231C}"/>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pic>
        <p:nvPicPr>
          <p:cNvPr id="10" name="Graphic 22">
            <a:extLst>
              <a:ext uri="{FF2B5EF4-FFF2-40B4-BE49-F238E27FC236}">
                <a16:creationId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0" name="Image 10">
            <a:extLst>
              <a:ext uri="{FF2B5EF4-FFF2-40B4-BE49-F238E27FC236}">
                <a16:creationId xmlns:a16="http://schemas.microsoft.com/office/drawing/2014/main" id="{F357BF8C-457A-4EA8-A1A9-4F132C632F58}"/>
              </a:ext>
            </a:extLst>
          </p:cNvPr>
          <p:cNvPicPr>
            <a:picLocks noChangeAspect="1"/>
          </p:cNvPicPr>
          <p:nvPr userDrawn="1"/>
        </p:nvPicPr>
        <p:blipFill>
          <a:blip r:embed="rId4"/>
          <a:stretch>
            <a:fillRect/>
          </a:stretch>
        </p:blipFill>
        <p:spPr>
          <a:xfrm>
            <a:off x="7020220" y="1468131"/>
            <a:ext cx="3304880" cy="4633312"/>
          </a:xfrm>
          <a:prstGeom prst="rect">
            <a:avLst/>
          </a:prstGeom>
        </p:spPr>
      </p:pic>
      <p:sp>
        <p:nvSpPr>
          <p:cNvPr id="21" name="Espace réservé pour une image  2">
            <a:extLst>
              <a:ext uri="{FF2B5EF4-FFF2-40B4-BE49-F238E27FC236}">
                <a16:creationId xmlns:a16="http://schemas.microsoft.com/office/drawing/2014/main" id="{99685A86-1D3B-41FD-B36F-85CC9192D918}"/>
              </a:ext>
            </a:extLst>
          </p:cNvPr>
          <p:cNvSpPr>
            <a:spLocks noGrp="1"/>
          </p:cNvSpPr>
          <p:nvPr>
            <p:ph type="pic" sz="quarter" idx="11"/>
          </p:nvPr>
        </p:nvSpPr>
        <p:spPr>
          <a:xfrm>
            <a:off x="7283450" y="1928814"/>
            <a:ext cx="2774156" cy="3705224"/>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98751549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martphone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2">
            <a:extLst>
              <a:ext uri="{FF2B5EF4-FFF2-40B4-BE49-F238E27FC236}">
                <a16:creationId xmlns:a16="http://schemas.microsoft.com/office/drawing/2014/main" id="{65CA6B81-4DD4-4D81-91C7-76E9370AF577}"/>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31" name="Image 9">
            <a:extLst>
              <a:ext uri="{FF2B5EF4-FFF2-40B4-BE49-F238E27FC236}">
                <a16:creationId xmlns:a16="http://schemas.microsoft.com/office/drawing/2014/main" id="{4B7A52C0-350D-45D2-8DA6-237153D56352}"/>
              </a:ext>
            </a:extLst>
          </p:cNvPr>
          <p:cNvPicPr>
            <a:picLocks noChangeAspect="1"/>
          </p:cNvPicPr>
          <p:nvPr userDrawn="1"/>
        </p:nvPicPr>
        <p:blipFill>
          <a:blip r:embed="rId4"/>
          <a:stretch>
            <a:fillRect/>
          </a:stretch>
        </p:blipFill>
        <p:spPr>
          <a:xfrm>
            <a:off x="7455463" y="1560206"/>
            <a:ext cx="2434394" cy="4459594"/>
          </a:xfrm>
          <a:prstGeom prst="rect">
            <a:avLst/>
          </a:prstGeom>
        </p:spPr>
      </p:pic>
      <p:sp>
        <p:nvSpPr>
          <p:cNvPr id="32" name="Espace réservé pour une image  2">
            <a:extLst>
              <a:ext uri="{FF2B5EF4-FFF2-40B4-BE49-F238E27FC236}">
                <a16:creationId xmlns:a16="http://schemas.microsoft.com/office/drawing/2014/main" id="{2AD37720-83A9-48DD-9A80-31E2F9712216}"/>
              </a:ext>
            </a:extLst>
          </p:cNvPr>
          <p:cNvSpPr>
            <a:spLocks noGrp="1"/>
          </p:cNvSpPr>
          <p:nvPr>
            <p:ph type="pic" sz="quarter" idx="11"/>
          </p:nvPr>
        </p:nvSpPr>
        <p:spPr>
          <a:xfrm>
            <a:off x="7739063" y="2147887"/>
            <a:ext cx="1862930" cy="3290887"/>
          </a:xfrm>
          <a:prstGeom prst="rect">
            <a:avLst/>
          </a:prstGeom>
        </p:spPr>
        <p:txBody>
          <a:bodyPr/>
          <a:lstStyle>
            <a:lvl1pPr>
              <a:defRPr/>
            </a:lvl1pPr>
          </a:lstStyle>
          <a:p>
            <a:r>
              <a:rPr lang="en-US"/>
              <a:t>Click icon to add picture</a:t>
            </a:r>
            <a:endParaRPr lang="en-US" dirty="0"/>
          </a:p>
        </p:txBody>
      </p:sp>
      <p:sp>
        <p:nvSpPr>
          <p:cNvPr id="10" name="Espace réservé du texte 5">
            <a:extLst>
              <a:ext uri="{FF2B5EF4-FFF2-40B4-BE49-F238E27FC236}">
                <a16:creationId xmlns:a16="http://schemas.microsoft.com/office/drawing/2014/main" id="{03C65A44-B5D9-4B61-8951-86F1E2CAD331}"/>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12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Tree>
    <p:extLst>
      <p:ext uri="{BB962C8B-B14F-4D97-AF65-F5344CB8AC3E}">
        <p14:creationId xmlns:p14="http://schemas.microsoft.com/office/powerpoint/2010/main" val="4216603052"/>
      </p:ext>
    </p:extLst>
  </p:cSld>
  <p:clrMapOvr>
    <a:masterClrMapping/>
  </p:clrMapOvr>
  <p:extLst>
    <p:ext uri="{DCECCB84-F9BA-43D5-87BE-67443E8EF086}">
      <p15:sldGuideLst xmlns:p15="http://schemas.microsoft.com/office/powerpoint/2012/main">
        <p15:guide id="1" orient="horz" pos="1026">
          <p15:clr>
            <a:srgbClr val="FBAE40"/>
          </p15:clr>
        </p15:guide>
        <p15:guide id="2" orient="horz" pos="3929">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6306532" y="1628775"/>
            <a:ext cx="5261580"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5261580" cy="4486275"/>
          </a:xfrm>
          <a:prstGeom prst="rect">
            <a:avLst/>
          </a:prstGeom>
        </p:spPr>
        <p:txBody>
          <a:bodyPr/>
          <a:lstStyle/>
          <a:p>
            <a:r>
              <a:rPr lang="en-US"/>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hasCustomPrompt="1"/>
          </p:nvPr>
        </p:nvSpPr>
        <p:spPr>
          <a:xfrm>
            <a:off x="623888" y="517101"/>
            <a:ext cx="10944225"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a16="http://schemas.microsoft.com/office/drawing/2014/main" id="{82CFEC60-8A31-480A-B4C9-65A5C05FE137}"/>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368771696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dient Divider &amp;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9B755C-A813-4478-97D8-221419C0CB2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EA29147A-E282-4A23-A176-9828642E3830}"/>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br>
              <a:rPr lang="fr-FR" dirty="0"/>
            </a:br>
            <a:r>
              <a:rPr lang="fr-FR" dirty="0" err="1"/>
              <a:t>title</a:t>
            </a:r>
            <a:endParaRPr lang="fr-FR" dirty="0"/>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1339830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4400035" y="1628775"/>
            <a:ext cx="3391931"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3391931" cy="4486275"/>
          </a:xfrm>
          <a:prstGeom prst="rect">
            <a:avLst/>
          </a:prstGeom>
        </p:spPr>
        <p:txBody>
          <a:bodyPr/>
          <a:lstStyle/>
          <a:p>
            <a:r>
              <a:rPr lang="en-US"/>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hasCustomPrompt="1"/>
          </p:nvPr>
        </p:nvSpPr>
        <p:spPr>
          <a:xfrm>
            <a:off x="623888" y="517101"/>
            <a:ext cx="10944225" cy="369334"/>
          </a:xfrm>
          <a:prstGeom prst="rect">
            <a:avLst/>
          </a:prstGeom>
        </p:spPr>
        <p:txBody>
          <a:bodyPr vert="horz" lIns="0" tIns="0" rIns="0" bIns="0" rtlCol="0" anchor="b" anchorCtr="0">
            <a:normAutofit/>
          </a:bodyPr>
          <a:lstStyle/>
          <a:p>
            <a:r>
              <a:rPr lang="en-US" dirty="0"/>
              <a:t>Click to edit Master title style</a:t>
            </a:r>
          </a:p>
        </p:txBody>
      </p:sp>
      <p:sp>
        <p:nvSpPr>
          <p:cNvPr id="17" name="Espace réservé pour une image  2">
            <a:extLst>
              <a:ext uri="{FF2B5EF4-FFF2-40B4-BE49-F238E27FC236}">
                <a16:creationId xmlns:a16="http://schemas.microsoft.com/office/drawing/2014/main" id="{6E638EAA-0D75-402D-A97B-CB436517B432}"/>
              </a:ext>
            </a:extLst>
          </p:cNvPr>
          <p:cNvSpPr>
            <a:spLocks noGrp="1"/>
          </p:cNvSpPr>
          <p:nvPr>
            <p:ph type="pic" sz="quarter" idx="13"/>
          </p:nvPr>
        </p:nvSpPr>
        <p:spPr>
          <a:xfrm>
            <a:off x="8176182" y="1628775"/>
            <a:ext cx="3391931" cy="4486275"/>
          </a:xfrm>
          <a:prstGeom prst="rect">
            <a:avLst/>
          </a:prstGeom>
        </p:spPr>
        <p:txBody>
          <a:bodyPr/>
          <a:lstStyle/>
          <a:p>
            <a:r>
              <a:rPr lang="en-US"/>
              <a:t>Click icon to add picture</a:t>
            </a:r>
          </a:p>
        </p:txBody>
      </p:sp>
      <p:sp>
        <p:nvSpPr>
          <p:cNvPr id="10" name="Espace réservé du texte 2">
            <a:extLst>
              <a:ext uri="{FF2B5EF4-FFF2-40B4-BE49-F238E27FC236}">
                <a16:creationId xmlns:a16="http://schemas.microsoft.com/office/drawing/2014/main" id="{F8DF4B3B-9680-4753-BD83-79F5EDD0BAF0}"/>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90421135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lient logo">
    <p:spTree>
      <p:nvGrpSpPr>
        <p:cNvPr id="1" name=""/>
        <p:cNvGrpSpPr/>
        <p:nvPr/>
      </p:nvGrpSpPr>
      <p:grpSpPr>
        <a:xfrm>
          <a:off x="0" y="0"/>
          <a:ext cx="0" cy="0"/>
          <a:chOff x="0" y="0"/>
          <a:chExt cx="0" cy="0"/>
        </a:xfrm>
      </p:grpSpPr>
      <p:sp>
        <p:nvSpPr>
          <p:cNvPr id="6" name="Espace réservé pour une image  3">
            <a:extLst>
              <a:ext uri="{FF2B5EF4-FFF2-40B4-BE49-F238E27FC236}">
                <a16:creationId xmlns:a16="http://schemas.microsoft.com/office/drawing/2014/main" id="{1304AD92-A926-4829-A590-C49B112E415B}"/>
              </a:ext>
            </a:extLst>
          </p:cNvPr>
          <p:cNvSpPr>
            <a:spLocks noGrp="1"/>
          </p:cNvSpPr>
          <p:nvPr>
            <p:ph type="pic" sz="quarter" idx="10" hasCustomPrompt="1"/>
          </p:nvPr>
        </p:nvSpPr>
        <p:spPr>
          <a:xfrm>
            <a:off x="10358438" y="419100"/>
            <a:ext cx="1209675" cy="1209675"/>
          </a:xfrm>
          <a:prstGeom prst="rect">
            <a:avLst/>
          </a:prstGeom>
        </p:spPr>
        <p:txBody>
          <a:bodyPr tIns="144000"/>
          <a:lstStyle>
            <a:lvl1pPr algn="ctr">
              <a:defRPr>
                <a:solidFill>
                  <a:schemeClr val="tx1"/>
                </a:solidFill>
              </a:defRPr>
            </a:lvl1pPr>
          </a:lstStyle>
          <a:p>
            <a:r>
              <a:rPr lang="en-US" dirty="0"/>
              <a:t>Client/Partner logo here</a:t>
            </a:r>
          </a:p>
        </p:txBody>
      </p:sp>
      <p:sp>
        <p:nvSpPr>
          <p:cNvPr id="7" name="Rectangle: Rounded Corners 6">
            <a:extLst>
              <a:ext uri="{FF2B5EF4-FFF2-40B4-BE49-F238E27FC236}">
                <a16:creationId xmlns:a16="http://schemas.microsoft.com/office/drawing/2014/main" id="{323C40BE-7E5F-40E5-913E-F5D6D2331811}"/>
              </a:ext>
            </a:extLst>
          </p:cNvPr>
          <p:cNvSpPr/>
          <p:nvPr userDrawn="1"/>
        </p:nvSpPr>
        <p:spPr>
          <a:xfrm>
            <a:off x="623887" y="6098448"/>
            <a:ext cx="376238" cy="238882"/>
          </a:xfrm>
          <a:prstGeom prst="round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a:solidFill>
                <a:schemeClr val="tx1"/>
              </a:solidFill>
            </a:endParaRPr>
          </a:p>
        </p:txBody>
      </p:sp>
      <p:sp>
        <p:nvSpPr>
          <p:cNvPr id="9" name="Text Placeholder 2">
            <a:extLst>
              <a:ext uri="{FF2B5EF4-FFF2-40B4-BE49-F238E27FC236}">
                <a16:creationId xmlns:a16="http://schemas.microsoft.com/office/drawing/2014/main" id="{78D6B6DE-2673-44A2-9901-4A07D74E7965}"/>
              </a:ext>
            </a:extLst>
          </p:cNvPr>
          <p:cNvSpPr txBox="1">
            <a:spLocks/>
          </p:cNvSpPr>
          <p:nvPr userDrawn="1"/>
        </p:nvSpPr>
        <p:spPr>
          <a:xfrm>
            <a:off x="650081" y="6103211"/>
            <a:ext cx="323850" cy="227211"/>
          </a:xfrm>
          <a:prstGeom prst="rect">
            <a:avLst/>
          </a:prstGeom>
          <a:ln>
            <a:noFill/>
          </a:ln>
        </p:spPr>
        <p:txBody>
          <a:bodyPr vert="horz" lIns="0" tIns="0" rIns="0" bIns="0" anchor="ctr"/>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800" kern="1200" baseline="0" noProof="0" dirty="0">
                <a:solidFill>
                  <a:schemeClr val="tx1"/>
                </a:solidFill>
                <a:latin typeface="+mn-lt"/>
                <a:ea typeface="+mn-ea"/>
                <a:cs typeface="+mn-cs"/>
              </a:rPr>
              <a:t>Flag</a:t>
            </a:r>
          </a:p>
        </p:txBody>
      </p:sp>
      <p:sp>
        <p:nvSpPr>
          <p:cNvPr id="13" name="Text Placeholder 7">
            <a:extLst>
              <a:ext uri="{FF2B5EF4-FFF2-40B4-BE49-F238E27FC236}">
                <a16:creationId xmlns:a16="http://schemas.microsoft.com/office/drawing/2014/main" id="{A36AF437-7EEF-4E82-AC7D-64037FD7A3EF}"/>
              </a:ext>
            </a:extLst>
          </p:cNvPr>
          <p:cNvSpPr>
            <a:spLocks noGrp="1"/>
          </p:cNvSpPr>
          <p:nvPr>
            <p:ph idx="1" hasCustomPrompt="1"/>
          </p:nvPr>
        </p:nvSpPr>
        <p:spPr>
          <a:xfrm>
            <a:off x="1085851" y="6136024"/>
            <a:ext cx="1604962" cy="169277"/>
          </a:xfrm>
          <a:prstGeom prst="rect">
            <a:avLst/>
          </a:prstGeom>
        </p:spPr>
        <p:txBody>
          <a:bodyPr vert="horz" wrap="square" lIns="0" tIns="0" rIns="0" bIns="0" rtlCol="0">
            <a:spAutoFit/>
          </a:bodyPr>
          <a:lstStyle>
            <a:lvl4pPr marL="374640" indent="0">
              <a:buFont typeface="Arial" panose="020B0604020202020204" pitchFamily="34" charset="0"/>
              <a:buNone/>
              <a:defRPr>
                <a:latin typeface="Calibri" panose="020F0502020204030204" pitchFamily="34" charset="0"/>
                <a:cs typeface="Calibri" panose="020F0502020204030204" pitchFamily="34" charset="0"/>
              </a:defRPr>
            </a:lvl4pPr>
          </a:lstStyle>
          <a:p>
            <a:pPr lvl="3"/>
            <a:r>
              <a:rPr lang="en-US" noProof="0" dirty="0"/>
              <a:t>Country</a:t>
            </a:r>
          </a:p>
        </p:txBody>
      </p:sp>
      <p:sp>
        <p:nvSpPr>
          <p:cNvPr id="8" name="Title Placeholder 2">
            <a:extLst>
              <a:ext uri="{FF2B5EF4-FFF2-40B4-BE49-F238E27FC236}">
                <a16:creationId xmlns:a16="http://schemas.microsoft.com/office/drawing/2014/main" id="{BC23F954-5045-458A-B3A1-C5F5FC8F69E4}"/>
              </a:ext>
            </a:extLst>
          </p:cNvPr>
          <p:cNvSpPr>
            <a:spLocks noGrp="1"/>
          </p:cNvSpPr>
          <p:nvPr>
            <p:ph type="title" hasCustomPrompt="1"/>
          </p:nvPr>
        </p:nvSpPr>
        <p:spPr>
          <a:xfrm>
            <a:off x="623889" y="517101"/>
            <a:ext cx="9625012"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a16="http://schemas.microsoft.com/office/drawing/2014/main" id="{819F818A-AA71-437B-8F94-166CBF4E3BF8}"/>
              </a:ext>
            </a:extLst>
          </p:cNvPr>
          <p:cNvSpPr>
            <a:spLocks noGrp="1"/>
          </p:cNvSpPr>
          <p:nvPr>
            <p:ph type="body" sz="quarter" idx="18" hasCustomPrompt="1"/>
          </p:nvPr>
        </p:nvSpPr>
        <p:spPr>
          <a:xfrm>
            <a:off x="623888" y="917325"/>
            <a:ext cx="962501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2432361206"/>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91373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amp; picture ">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04BBDCF5-C556-4BA9-A4E7-5A71DF5CCD5E}"/>
              </a:ext>
            </a:extLst>
          </p:cNvPr>
          <p:cNvSpPr/>
          <p:nvPr userDrawn="1"/>
        </p:nvSpPr>
        <p:spPr>
          <a:xfrm>
            <a:off x="-1" y="0"/>
            <a:ext cx="12192000" cy="6858000"/>
          </a:xfrm>
          <a:prstGeom prst="rect">
            <a:avLst/>
          </a:prstGeom>
          <a:gradFill>
            <a:gsLst>
              <a:gs pos="0">
                <a:schemeClr val="accent2">
                  <a:alpha val="90000"/>
                </a:schemeClr>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42838406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Key Message B&amp;W &amp; picture - cent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2"/>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25932980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Key Message Blue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23824559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vert="horz" lIns="0" tIns="0" rIns="0" bIns="0" rtlCol="0" anchor="ctr" anchorCtr="0">
            <a:noAutofit/>
          </a:bodyPr>
          <a:lstStyle>
            <a:lvl1pPr algn="ctr">
              <a:lnSpc>
                <a:spcPts val="5400"/>
              </a:lnSpc>
              <a:defRPr lang="en-US" sz="4800" b="1" dirty="0" smtClean="0">
                <a:gradFill>
                  <a:gsLst>
                    <a:gs pos="0">
                      <a:schemeClr val="accent2"/>
                    </a:gs>
                    <a:gs pos="86000">
                      <a:schemeClr val="accent1"/>
                    </a:gs>
                  </a:gsLst>
                  <a:lin ang="2700000" scaled="0"/>
                </a:gradFill>
                <a:latin typeface="+mn-lt"/>
                <a:cs typeface="+mn-cs"/>
              </a:defRPr>
            </a:lvl1pPr>
          </a:lstStyle>
          <a:p>
            <a:pPr lvl="0" defTabSz="457200">
              <a:lnSpc>
                <a:spcPct val="100000"/>
              </a:lnSpc>
              <a:spcAft>
                <a:spcPts val="0"/>
              </a:spcAft>
              <a:buFontTx/>
            </a:pPr>
            <a:r>
              <a:rPr lang="en-US" dirty="0"/>
              <a:t>Key message</a:t>
            </a:r>
          </a:p>
        </p:txBody>
      </p:sp>
      <p:pic>
        <p:nvPicPr>
          <p:cNvPr id="5" name="Graphic 22">
            <a:extLst>
              <a:ext uri="{FF2B5EF4-FFF2-40B4-BE49-F238E27FC236}">
                <a16:creationId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30486835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Text Placeholder 5">
            <a:extLst>
              <a:ext uri="{FF2B5EF4-FFF2-40B4-BE49-F238E27FC236}">
                <a16:creationId xmlns:a16="http://schemas.microsoft.com/office/drawing/2014/main" id="{9AADEAE3-3EA8-428E-BCA2-61174AB8C3E4}"/>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6831260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hank you page">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68CF5-BE35-41D8-987E-89EC643CF121}"/>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pic>
        <p:nvPicPr>
          <p:cNvPr id="8" name="Graphic 22">
            <a:extLst>
              <a:ext uri="{FF2B5EF4-FFF2-40B4-BE49-F238E27FC236}">
                <a16:creationId xmlns:a16="http://schemas.microsoft.com/office/drawing/2014/main" id="{FE163525-35D9-46B1-A335-A0CC467781E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7" name="Rectangle 6">
            <a:extLst>
              <a:ext uri="{FF2B5EF4-FFF2-40B4-BE49-F238E27FC236}">
                <a16:creationId xmlns:a16="http://schemas.microsoft.com/office/drawing/2014/main" id="{2B6059E7-F239-4041-BFFD-1060300A5CA7}"/>
              </a:ext>
            </a:extLst>
          </p:cNvPr>
          <p:cNvSpPr/>
          <p:nvPr userDrawn="1"/>
        </p:nvSpPr>
        <p:spPr>
          <a:xfrm>
            <a:off x="8883382" y="-1"/>
            <a:ext cx="3308618" cy="3728019"/>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11" name="Graphique 17">
            <a:extLst>
              <a:ext uri="{FF2B5EF4-FFF2-40B4-BE49-F238E27FC236}">
                <a16:creationId xmlns:a16="http://schemas.microsoft.com/office/drawing/2014/main" id="{66A1378D-6BAB-45C2-BF80-821EC686C99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309627" y="636997"/>
            <a:ext cx="170630" cy="170630"/>
          </a:xfrm>
          <a:prstGeom prst="rect">
            <a:avLst/>
          </a:prstGeom>
        </p:spPr>
      </p:pic>
      <p:pic>
        <p:nvPicPr>
          <p:cNvPr id="12" name="Graphique 18">
            <a:extLst>
              <a:ext uri="{FF2B5EF4-FFF2-40B4-BE49-F238E27FC236}">
                <a16:creationId xmlns:a16="http://schemas.microsoft.com/office/drawing/2014/main" id="{F49CD148-3EBF-497E-BF86-936A9643881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316372" y="1007841"/>
            <a:ext cx="189590" cy="145352"/>
          </a:xfrm>
          <a:prstGeom prst="rect">
            <a:avLst/>
          </a:prstGeom>
        </p:spPr>
      </p:pic>
      <p:cxnSp>
        <p:nvCxnSpPr>
          <p:cNvPr id="13" name="Connecteur droit 20">
            <a:extLst>
              <a:ext uri="{FF2B5EF4-FFF2-40B4-BE49-F238E27FC236}">
                <a16:creationId xmlns:a16="http://schemas.microsoft.com/office/drawing/2014/main" id="{1E8D30A6-86CE-4371-97C8-AC8C0C1B0743}"/>
              </a:ext>
            </a:extLst>
          </p:cNvPr>
          <p:cNvCxnSpPr>
            <a:cxnSpLocks/>
          </p:cNvCxnSpPr>
          <p:nvPr userDrawn="1"/>
        </p:nvCxnSpPr>
        <p:spPr>
          <a:xfrm>
            <a:off x="9316372" y="1696466"/>
            <a:ext cx="38616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88A4A7E8-B058-4072-BBDE-74AADF8D7411}"/>
              </a:ext>
            </a:extLst>
          </p:cNvPr>
          <p:cNvSpPr>
            <a:spLocks noGrp="1"/>
          </p:cNvSpPr>
          <p:nvPr>
            <p:ph type="body" sz="quarter" idx="17"/>
          </p:nvPr>
        </p:nvSpPr>
        <p:spPr>
          <a:xfrm>
            <a:off x="623888" y="2842865"/>
            <a:ext cx="6721475" cy="2136775"/>
          </a:xfrm>
          <a:noFill/>
        </p:spPr>
        <p:txBody>
          <a:bodyPr/>
          <a:lstStyle>
            <a:lvl1pPr>
              <a:defRPr sz="5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endParaRPr lang="fr-FR" dirty="0"/>
          </a:p>
        </p:txBody>
      </p:sp>
      <p:sp>
        <p:nvSpPr>
          <p:cNvPr id="14" name="Espace réservé du texte 9">
            <a:extLst>
              <a:ext uri="{FF2B5EF4-FFF2-40B4-BE49-F238E27FC236}">
                <a16:creationId xmlns:a16="http://schemas.microsoft.com/office/drawing/2014/main" id="{5817E426-6146-4666-828B-226889FEA37C}"/>
              </a:ext>
            </a:extLst>
          </p:cNvPr>
          <p:cNvSpPr txBox="1">
            <a:spLocks/>
          </p:cNvSpPr>
          <p:nvPr userDrawn="1"/>
        </p:nvSpPr>
        <p:spPr>
          <a:xfrm>
            <a:off x="623888" y="6091570"/>
            <a:ext cx="1919685" cy="623555"/>
          </a:xfrm>
          <a:prstGeom prst="rect">
            <a:avLst/>
          </a:prstGeom>
        </p:spPr>
        <p:txBody>
          <a:bodyPr vert="horz" lIns="0" tIns="0" rIns="0" bIns="0" rtlCol="0" anchor="ctr">
            <a:noAutofit/>
          </a:bodyPr>
          <a:lstStyle>
            <a:lvl1pPr marL="0" indent="0" algn="l" defTabSz="457189" rtl="0" eaLnBrk="1" latinLnBrk="0" hangingPunct="1">
              <a:spcBef>
                <a:spcPts val="1200"/>
              </a:spcBef>
              <a:spcAft>
                <a:spcPts val="300"/>
              </a:spcAft>
              <a:buClr>
                <a:schemeClr val="bg1"/>
              </a:buClr>
              <a:buSzPct val="25000"/>
              <a:buFont typeface="Verdana" pitchFamily="34" charset="0"/>
              <a:buNone/>
              <a:defRPr lang="en-GB" sz="1400" b="0" kern="1200" noProof="0" smtClean="0">
                <a:solidFill>
                  <a:schemeClr val="tx1"/>
                </a:solidFill>
                <a:latin typeface="+mn-lt"/>
                <a:ea typeface="+mn-ea"/>
                <a:cs typeface="+mn-cs"/>
              </a:defRPr>
            </a:lvl1pPr>
            <a:lvl2pPr marL="177796" indent="-177796" algn="l" defTabSz="457189" rtl="0" eaLnBrk="1" latinLnBrk="0" hangingPunct="1">
              <a:spcBef>
                <a:spcPts val="300"/>
              </a:spcBef>
              <a:spcAft>
                <a:spcPts val="300"/>
              </a:spcAft>
              <a:buClr>
                <a:schemeClr val="tx1"/>
              </a:buClr>
              <a:buFont typeface="Arial" pitchFamily="34" charset="0"/>
              <a:buChar char="•"/>
              <a:defRPr lang="en-GB" sz="1400" kern="1200" noProof="0" smtClean="0">
                <a:solidFill>
                  <a:schemeClr val="tx1"/>
                </a:solidFill>
                <a:latin typeface="+mn-lt"/>
                <a:ea typeface="+mn-ea"/>
                <a:cs typeface="+mn-cs"/>
              </a:defRPr>
            </a:lvl2pPr>
            <a:lvl3pPr marL="361942" indent="-180970" algn="l" defTabSz="514338" rtl="0" eaLnBrk="1" latinLnBrk="0" hangingPunct="1">
              <a:spcBef>
                <a:spcPts val="300"/>
              </a:spcBef>
              <a:spcAft>
                <a:spcPts val="300"/>
              </a:spcAft>
              <a:buClr>
                <a:schemeClr val="tx1"/>
              </a:buClr>
              <a:buFont typeface="Calibri" pitchFamily="34" charset="0"/>
              <a:buChar char="−"/>
              <a:defRPr lang="en-GB" sz="1400" kern="1200" noProof="0" smtClean="0">
                <a:solidFill>
                  <a:schemeClr val="tx1"/>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GB" sz="1200" kern="1200" noProof="0" smtClean="0">
                <a:solidFill>
                  <a:schemeClr val="tx1"/>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0"/>
              </a:spcAft>
            </a:pPr>
            <a:r>
              <a:rPr lang="en-US" sz="1200" dirty="0">
                <a:solidFill>
                  <a:schemeClr val="bg1"/>
                </a:solidFill>
              </a:rPr>
              <a:t>www.bearingpoint.com</a:t>
            </a:r>
          </a:p>
        </p:txBody>
      </p:sp>
    </p:spTree>
    <p:extLst>
      <p:ext uri="{BB962C8B-B14F-4D97-AF65-F5344CB8AC3E}">
        <p14:creationId xmlns:p14="http://schemas.microsoft.com/office/powerpoint/2010/main" val="9156986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9149A-C143-40CA-9518-C5427B0C7659}"/>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14" name="Graphic 22">
            <a:extLst>
              <a:ext uri="{FF2B5EF4-FFF2-40B4-BE49-F238E27FC236}">
                <a16:creationId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0025" y="3095149"/>
            <a:ext cx="4171950" cy="667704"/>
          </a:xfrm>
          <a:prstGeom prst="rect">
            <a:avLst/>
          </a:prstGeom>
        </p:spPr>
      </p:pic>
    </p:spTree>
    <p:extLst>
      <p:ext uri="{BB962C8B-B14F-4D97-AF65-F5344CB8AC3E}">
        <p14:creationId xmlns:p14="http://schemas.microsoft.com/office/powerpoint/2010/main" val="358551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mp;W divider with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9C769-06F4-4C3D-8FA7-7FBD87554FA7}"/>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11" name="Rectangle 10">
            <a:extLst>
              <a:ext uri="{FF2B5EF4-FFF2-40B4-BE49-F238E27FC236}">
                <a16:creationId xmlns:a16="http://schemas.microsoft.com/office/drawing/2014/main" id="{6AC133AB-4ED4-4A84-A2B5-1FC5F934F56D}"/>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br>
              <a:rPr lang="fr-FR" dirty="0"/>
            </a:br>
            <a:r>
              <a:rPr lang="fr-FR" dirty="0" err="1"/>
              <a:t>Title</a:t>
            </a:r>
            <a:endParaRPr lang="fr-FR" dirty="0"/>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10949206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9_Picture background &amp; Client logo">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colorful&#10;&#10;Description automatically generated">
            <a:extLst>
              <a:ext uri="{FF2B5EF4-FFF2-40B4-BE49-F238E27FC236}">
                <a16:creationId xmlns:a16="http://schemas.microsoft.com/office/drawing/2014/main" id="{445B842C-555D-495E-963E-ACB867FBAB6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9" y="609601"/>
            <a:ext cx="1209675" cy="1209675"/>
          </a:xfrm>
          <a:prstGeom prst="rect">
            <a:avLst/>
          </a:prstGeom>
        </p:spPr>
        <p:txBody>
          <a:bodyPr tIns="144000"/>
          <a:lstStyle>
            <a:lvl1pPr algn="ctr">
              <a:defRPr>
                <a:solidFill>
                  <a:schemeClr val="bg1"/>
                </a:solidFill>
              </a:defRPr>
            </a:lvl1pPr>
          </a:lstStyle>
          <a:p>
            <a:r>
              <a:rPr lang="en-US"/>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8"/>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67" indent="0">
              <a:buNone/>
              <a:defRPr sz="1600" b="1">
                <a:solidFill>
                  <a:schemeClr val="bg1"/>
                </a:solidFill>
                <a:latin typeface="+mj-lt"/>
              </a:defRPr>
            </a:lvl3pPr>
            <a:lvl4pPr marL="374631" indent="0">
              <a:buNone/>
              <a:defRPr sz="1600" b="1">
                <a:solidFill>
                  <a:schemeClr val="bg1"/>
                </a:solidFill>
                <a:latin typeface="+mj-lt"/>
              </a:defRPr>
            </a:lvl4pPr>
            <a:lvl5pPr marL="647668" indent="0">
              <a:buNone/>
              <a:defRPr sz="1600" b="1">
                <a:solidFill>
                  <a:schemeClr val="bg1"/>
                </a:solidFill>
                <a:latin typeface="+mj-lt"/>
              </a:defRPr>
            </a:lvl5pPr>
          </a:lstStyle>
          <a:p>
            <a:pPr lvl="0"/>
            <a:r>
              <a:rPr lang="fr-FR"/>
              <a:t>Name</a:t>
            </a:r>
            <a:br>
              <a:rPr lang="en-US"/>
            </a:br>
            <a:r>
              <a:rPr lang="en-US"/>
              <a:t>Job Title</a:t>
            </a:r>
            <a:endParaRPr lang="fr-F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67" indent="0">
              <a:buNone/>
              <a:defRPr sz="1600" b="1">
                <a:solidFill>
                  <a:schemeClr val="bg1"/>
                </a:solidFill>
                <a:latin typeface="+mj-lt"/>
              </a:defRPr>
            </a:lvl3pPr>
            <a:lvl4pPr marL="374631" indent="0">
              <a:buNone/>
              <a:defRPr sz="1600" b="1">
                <a:solidFill>
                  <a:schemeClr val="bg1"/>
                </a:solidFill>
                <a:latin typeface="+mj-lt"/>
              </a:defRPr>
            </a:lvl4pPr>
            <a:lvl5pPr marL="647668" indent="0">
              <a:buNone/>
              <a:defRPr sz="1600" b="1">
                <a:solidFill>
                  <a:schemeClr val="bg1"/>
                </a:solidFill>
                <a:latin typeface="+mj-lt"/>
              </a:defRPr>
            </a:lvl5pPr>
          </a:lstStyle>
          <a:p>
            <a:pPr lvl="0"/>
            <a:r>
              <a:rPr lang="fr-FR"/>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7"/>
            <a:ext cx="1919288" cy="231007"/>
          </a:xfrm>
          <a:prstGeom prst="rect">
            <a:avLst/>
          </a:prstGeom>
        </p:spPr>
        <p:txBody>
          <a:bodyPr/>
          <a:lstStyle>
            <a:lvl1pPr marL="0" indent="0" algn="l" defTabSz="457178"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67" indent="0">
              <a:buNone/>
              <a:defRPr sz="1600" b="1">
                <a:solidFill>
                  <a:schemeClr val="bg1"/>
                </a:solidFill>
                <a:latin typeface="+mj-lt"/>
              </a:defRPr>
            </a:lvl3pPr>
            <a:lvl4pPr marL="374631" indent="0">
              <a:buNone/>
              <a:defRPr sz="1600" b="1">
                <a:solidFill>
                  <a:schemeClr val="bg1"/>
                </a:solidFill>
                <a:latin typeface="+mj-lt"/>
              </a:defRPr>
            </a:lvl4pPr>
            <a:lvl5pPr marL="647668" indent="0">
              <a:buNone/>
              <a:defRPr sz="1600" b="1">
                <a:solidFill>
                  <a:schemeClr val="bg1"/>
                </a:solidFill>
                <a:latin typeface="+mj-lt"/>
              </a:defRPr>
            </a:lvl5pPr>
          </a:lstStyle>
          <a:p>
            <a:pPr lvl="0"/>
            <a:r>
              <a:rPr lang="fr-FR" err="1"/>
              <a:t>Prepared</a:t>
            </a:r>
            <a:r>
              <a:rPr lang="fr-FR"/>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6"/>
            <a:ext cx="1919288" cy="231007"/>
          </a:xfrm>
          <a:prstGeom prst="rect">
            <a:avLst/>
          </a:prstGeom>
        </p:spPr>
        <p:txBody>
          <a:bodyPr/>
          <a:lstStyle>
            <a:lvl1pPr marL="0" indent="0" algn="l" defTabSz="457178"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67" indent="0">
              <a:buNone/>
              <a:defRPr sz="1600" b="1">
                <a:solidFill>
                  <a:schemeClr val="bg1"/>
                </a:solidFill>
                <a:latin typeface="+mj-lt"/>
              </a:defRPr>
            </a:lvl3pPr>
            <a:lvl4pPr marL="374631" indent="0">
              <a:buNone/>
              <a:defRPr sz="1600" b="1">
                <a:solidFill>
                  <a:schemeClr val="bg1"/>
                </a:solidFill>
                <a:latin typeface="+mj-lt"/>
              </a:defRPr>
            </a:lvl4pPr>
            <a:lvl5pPr marL="647668" indent="0">
              <a:buNone/>
              <a:defRPr sz="1600" b="1">
                <a:solidFill>
                  <a:schemeClr val="bg1"/>
                </a:solidFill>
                <a:latin typeface="+mj-lt"/>
              </a:defRPr>
            </a:lvl5pPr>
          </a:lstStyle>
          <a:p>
            <a:pPr lvl="0"/>
            <a:r>
              <a:rPr lang="fr-FR" err="1"/>
              <a:t>Prepared</a:t>
            </a:r>
            <a:r>
              <a:rPr lang="fr-FR"/>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9" y="2123413"/>
            <a:ext cx="8140551" cy="1457187"/>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67" indent="0">
              <a:buNone/>
              <a:defRPr sz="1600" b="1">
                <a:solidFill>
                  <a:schemeClr val="bg1"/>
                </a:solidFill>
                <a:latin typeface="+mj-lt"/>
              </a:defRPr>
            </a:lvl3pPr>
            <a:lvl4pPr marL="374631" indent="0">
              <a:buNone/>
              <a:defRPr sz="1600" b="1">
                <a:solidFill>
                  <a:schemeClr val="bg1"/>
                </a:solidFill>
                <a:latin typeface="+mj-lt"/>
              </a:defRPr>
            </a:lvl4pPr>
            <a:lvl5pPr marL="647668" indent="0">
              <a:buNone/>
              <a:defRPr sz="1600" b="1">
                <a:solidFill>
                  <a:schemeClr val="bg1"/>
                </a:solidFill>
                <a:latin typeface="+mj-lt"/>
              </a:defRPr>
            </a:lvl5pPr>
          </a:lstStyle>
          <a:p>
            <a:pPr lvl="0"/>
            <a:r>
              <a:rPr lang="fr-FR"/>
              <a:t>Presentation</a:t>
            </a:r>
            <a:br>
              <a:rPr lang="fr-FR"/>
            </a:br>
            <a:r>
              <a:rPr lang="fr-FR" err="1"/>
              <a:t>title</a:t>
            </a:r>
            <a:endParaRPr lang="fr-F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9" y="3782307"/>
            <a:ext cx="8140551" cy="756503"/>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67" indent="0">
              <a:buNone/>
              <a:defRPr sz="1600" b="1">
                <a:solidFill>
                  <a:schemeClr val="bg1"/>
                </a:solidFill>
                <a:latin typeface="+mj-lt"/>
              </a:defRPr>
            </a:lvl3pPr>
            <a:lvl4pPr marL="374631" indent="0">
              <a:buNone/>
              <a:defRPr sz="1600" b="1">
                <a:solidFill>
                  <a:schemeClr val="bg1"/>
                </a:solidFill>
                <a:latin typeface="+mj-lt"/>
              </a:defRPr>
            </a:lvl4pPr>
            <a:lvl5pPr marL="647668" indent="0">
              <a:buNone/>
              <a:defRPr sz="1600" b="1">
                <a:solidFill>
                  <a:schemeClr val="bg1"/>
                </a:solidFill>
                <a:latin typeface="+mj-lt"/>
              </a:defRPr>
            </a:lvl5pPr>
          </a:lstStyle>
          <a:p>
            <a:pPr lvl="0"/>
            <a:r>
              <a:rPr lang="fr-FR"/>
              <a:t>Headlines</a:t>
            </a:r>
          </a:p>
          <a:p>
            <a:pPr lvl="0"/>
            <a:r>
              <a:rPr lang="fr-FR"/>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36077354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1_Text &amp; Picture">
    <p:spTree>
      <p:nvGrpSpPr>
        <p:cNvPr id="1" name=""/>
        <p:cNvGrpSpPr/>
        <p:nvPr/>
      </p:nvGrpSpPr>
      <p:grpSpPr>
        <a:xfrm>
          <a:off x="0" y="0"/>
          <a:ext cx="0" cy="0"/>
          <a:chOff x="0" y="0"/>
          <a:chExt cx="0" cy="0"/>
        </a:xfrm>
      </p:grpSpPr>
      <p:pic>
        <p:nvPicPr>
          <p:cNvPr id="8" name="Graphic 22">
            <a:extLst>
              <a:ext uri="{FF2B5EF4-FFF2-40B4-BE49-F238E27FC236}">
                <a16:creationId xmlns:a16="http://schemas.microsoft.com/office/drawing/2014/main" id="{D3E182B2-FB0A-46A9-80B7-A0275EC8F0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393862"/>
            <a:ext cx="1377040" cy="220391"/>
          </a:xfrm>
          <a:prstGeom prst="rect">
            <a:avLst/>
          </a:prstGeom>
        </p:spPr>
      </p:pic>
      <p:sp>
        <p:nvSpPr>
          <p:cNvPr id="4" name="Text Placeholder 2">
            <a:extLst>
              <a:ext uri="{FF2B5EF4-FFF2-40B4-BE49-F238E27FC236}">
                <a16:creationId xmlns:a16="http://schemas.microsoft.com/office/drawing/2014/main" id="{7BC17497-73B2-4D20-84B9-E987FCC6630A}"/>
              </a:ext>
            </a:extLst>
          </p:cNvPr>
          <p:cNvSpPr txBox="1">
            <a:spLocks/>
          </p:cNvSpPr>
          <p:nvPr userDrawn="1"/>
        </p:nvSpPr>
        <p:spPr>
          <a:xfrm>
            <a:off x="5821054" y="6498348"/>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900" noProof="0" smtClean="0">
                <a:solidFill>
                  <a:schemeClr val="bg1">
                    <a:lumMod val="75000"/>
                  </a:schemeClr>
                </a:solidFill>
              </a:rPr>
              <a:pPr algn="ctr"/>
              <a:t>‹#›</a:t>
            </a:fld>
            <a:endParaRPr lang="en-US" sz="900" noProof="0" dirty="0">
              <a:solidFill>
                <a:schemeClr val="bg1">
                  <a:lumMod val="75000"/>
                </a:schemeClr>
              </a:solidFill>
            </a:endParaRP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hasCustomPrompt="1"/>
          </p:nvPr>
        </p:nvSpPr>
        <p:spPr>
          <a:xfrm>
            <a:off x="623890" y="519006"/>
            <a:ext cx="5197164" cy="728769"/>
          </a:xfrm>
          <a:prstGeom prst="rect">
            <a:avLst/>
          </a:prstGeom>
        </p:spPr>
        <p:txBody>
          <a:bodyPr vert="horz" lIns="0" tIns="0" rIns="0" bIns="0" rtlCol="0" anchor="b" anchorCtr="0">
            <a:noAutofit/>
          </a:bodyPr>
          <a:lstStyle/>
          <a:p>
            <a:r>
              <a:rPr lang="en-US" dirty="0"/>
              <a:t>Click to edit Master title style</a:t>
            </a:r>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6858000"/>
          </a:xfrm>
        </p:spPr>
        <p:txBody>
          <a:bodyPr/>
          <a:lstStyle/>
          <a:p>
            <a:endParaRPr lang="en-US"/>
          </a:p>
        </p:txBody>
      </p:sp>
      <p:sp>
        <p:nvSpPr>
          <p:cNvPr id="10" name="Espace réservé du texte 5">
            <a:extLst>
              <a:ext uri="{FF2B5EF4-FFF2-40B4-BE49-F238E27FC236}">
                <a16:creationId xmlns:a16="http://schemas.microsoft.com/office/drawing/2014/main" id="{87DCD5ED-53CF-4FEC-9D17-8D5D34068DDB}"/>
              </a:ext>
            </a:extLst>
          </p:cNvPr>
          <p:cNvSpPr>
            <a:spLocks noGrp="1"/>
          </p:cNvSpPr>
          <p:nvPr>
            <p:ph type="body" sz="quarter" idx="17"/>
          </p:nvPr>
        </p:nvSpPr>
        <p:spPr>
          <a:xfrm>
            <a:off x="623889" y="2217344"/>
            <a:ext cx="4772979" cy="3952451"/>
          </a:xfrm>
        </p:spPr>
        <p:txBody>
          <a:bodyPr/>
          <a:lstStyle/>
          <a:p>
            <a:pPr lvl="0"/>
            <a:r>
              <a:rPr lang="fr-FR" dirty="0"/>
              <a:t>Modifier les styles du texte du masque</a:t>
            </a:r>
          </a:p>
          <a:p>
            <a:pPr lvl="1"/>
            <a:r>
              <a:rPr lang="fr-FR" dirty="0"/>
              <a:t>Deuxième niveau</a:t>
            </a:r>
          </a:p>
          <a:p>
            <a:pPr lvl="2"/>
            <a:r>
              <a:rPr lang="fr-FR" dirty="0"/>
              <a:t>Troisième niveau</a:t>
            </a:r>
            <a:endParaRPr lang="en-US" dirty="0"/>
          </a:p>
        </p:txBody>
      </p:sp>
      <p:sp>
        <p:nvSpPr>
          <p:cNvPr id="11" name="Espace réservé du texte 2">
            <a:extLst>
              <a:ext uri="{FF2B5EF4-FFF2-40B4-BE49-F238E27FC236}">
                <a16:creationId xmlns:a16="http://schemas.microsoft.com/office/drawing/2014/main" id="{8B51F57A-8CB6-4950-A91F-9F0CCB389C19}"/>
              </a:ext>
            </a:extLst>
          </p:cNvPr>
          <p:cNvSpPr>
            <a:spLocks noGrp="1"/>
          </p:cNvSpPr>
          <p:nvPr>
            <p:ph type="body" sz="quarter" idx="18" hasCustomPrompt="1"/>
          </p:nvPr>
        </p:nvSpPr>
        <p:spPr>
          <a:xfrm>
            <a:off x="623889" y="1297916"/>
            <a:ext cx="5197164" cy="307467"/>
          </a:xfrm>
        </p:spPr>
        <p:txBody>
          <a:bodyPr anchor="t"/>
          <a:lstStyle>
            <a:lvl1pPr>
              <a:buFontTx/>
              <a:buNone/>
              <a:defRPr sz="1400">
                <a:latin typeface="Calibri Light" panose="020F0302020204030204" pitchFamily="34" charset="0"/>
                <a:cs typeface="Calibri Light" panose="020F0302020204030204" pitchFamily="34" charset="0"/>
              </a:defRPr>
            </a:lvl1pPr>
            <a:lvl2pPr marL="0" indent="0">
              <a:buFontTx/>
              <a:buNone/>
              <a:defRPr/>
            </a:lvl2pPr>
            <a:lvl3pPr marL="180967" indent="0">
              <a:buFontTx/>
              <a:buNone/>
              <a:defRPr/>
            </a:lvl3pPr>
            <a:lvl4pPr marL="374631" indent="0">
              <a:buFontTx/>
              <a:buNone/>
              <a:defRPr/>
            </a:lvl4pPr>
            <a:lvl5pPr marL="647668"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2901286951"/>
      </p:ext>
    </p:extLst>
  </p:cSld>
  <p:clrMapOvr>
    <a:masterClrMapping/>
  </p:clrMapOvr>
  <p:extLst>
    <p:ext uri="{DCECCB84-F9BA-43D5-87BE-67443E8EF086}">
      <p15:sldGuideLst xmlns:p15="http://schemas.microsoft.com/office/powerpoint/2012/main">
        <p15:guide id="1" orient="horz" pos="77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imple Gradient Cover">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pic>
        <p:nvPicPr>
          <p:cNvPr id="14" name="Graphic 22">
            <a:extLst>
              <a:ext uri="{FF2B5EF4-FFF2-40B4-BE49-F238E27FC236}">
                <a16:creationId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393862"/>
            <a:ext cx="1377040" cy="220391"/>
          </a:xfrm>
          <a:prstGeom prst="rect">
            <a:avLst/>
          </a:prstGeom>
        </p:spPr>
      </p:pic>
      <p:sp>
        <p:nvSpPr>
          <p:cNvPr id="4" name="Espace réservé du texte 2">
            <a:extLst>
              <a:ext uri="{FF2B5EF4-FFF2-40B4-BE49-F238E27FC236}">
                <a16:creationId xmlns:a16="http://schemas.microsoft.com/office/drawing/2014/main" id="{FD5246D4-8081-4C33-86D4-DEC6CD69B19D}"/>
              </a:ext>
            </a:extLst>
          </p:cNvPr>
          <p:cNvSpPr>
            <a:spLocks noGrp="1"/>
          </p:cNvSpPr>
          <p:nvPr>
            <p:ph type="body" sz="quarter" idx="15" hasCustomPrompt="1"/>
          </p:nvPr>
        </p:nvSpPr>
        <p:spPr>
          <a:xfrm>
            <a:off x="623889" y="2123413"/>
            <a:ext cx="10944225" cy="1457187"/>
          </a:xfr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67" indent="0">
              <a:buNone/>
              <a:defRPr sz="1600" b="1">
                <a:solidFill>
                  <a:schemeClr val="bg1"/>
                </a:solidFill>
                <a:latin typeface="+mj-lt"/>
              </a:defRPr>
            </a:lvl3pPr>
            <a:lvl4pPr marL="374631" indent="0">
              <a:buNone/>
              <a:defRPr sz="1600" b="1">
                <a:solidFill>
                  <a:schemeClr val="bg1"/>
                </a:solidFill>
                <a:latin typeface="+mj-lt"/>
              </a:defRPr>
            </a:lvl4pPr>
            <a:lvl5pPr marL="647668"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Tree>
    <p:extLst>
      <p:ext uri="{BB962C8B-B14F-4D97-AF65-F5344CB8AC3E}">
        <p14:creationId xmlns:p14="http://schemas.microsoft.com/office/powerpoint/2010/main" val="9800987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Two lines title">
    <p:spTree>
      <p:nvGrpSpPr>
        <p:cNvPr id="1" name=""/>
        <p:cNvGrpSpPr/>
        <p:nvPr/>
      </p:nvGrpSpPr>
      <p:grpSpPr>
        <a:xfrm>
          <a:off x="0" y="0"/>
          <a:ext cx="0" cy="0"/>
          <a:chOff x="0" y="0"/>
          <a:chExt cx="0" cy="0"/>
        </a:xfrm>
      </p:grpSpPr>
      <p:pic>
        <p:nvPicPr>
          <p:cNvPr id="8" name="Graphic 22">
            <a:extLst>
              <a:ext uri="{FF2B5EF4-FFF2-40B4-BE49-F238E27FC236}">
                <a16:creationId xmlns:a16="http://schemas.microsoft.com/office/drawing/2014/main" id="{D3E182B2-FB0A-46A9-80B7-A0275EC8F0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393862"/>
            <a:ext cx="1377040" cy="220391"/>
          </a:xfrm>
          <a:prstGeom prst="rect">
            <a:avLst/>
          </a:prstGeom>
        </p:spPr>
      </p:pic>
      <p:sp>
        <p:nvSpPr>
          <p:cNvPr id="4" name="Text Placeholder 2">
            <a:extLst>
              <a:ext uri="{FF2B5EF4-FFF2-40B4-BE49-F238E27FC236}">
                <a16:creationId xmlns:a16="http://schemas.microsoft.com/office/drawing/2014/main" id="{7BC17497-73B2-4D20-84B9-E987FCC6630A}"/>
              </a:ext>
            </a:extLst>
          </p:cNvPr>
          <p:cNvSpPr txBox="1">
            <a:spLocks/>
          </p:cNvSpPr>
          <p:nvPr userDrawn="1"/>
        </p:nvSpPr>
        <p:spPr>
          <a:xfrm>
            <a:off x="5821054" y="6498348"/>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900" noProof="0" smtClean="0">
                <a:solidFill>
                  <a:schemeClr val="bg1">
                    <a:lumMod val="75000"/>
                  </a:schemeClr>
                </a:solidFill>
              </a:rPr>
              <a:pPr algn="ctr"/>
              <a:t>‹#›</a:t>
            </a:fld>
            <a:endParaRPr lang="en-US" sz="900" noProof="0" dirty="0">
              <a:solidFill>
                <a:schemeClr val="bg1">
                  <a:lumMod val="75000"/>
                </a:schemeClr>
              </a:solidFill>
            </a:endParaRPr>
          </a:p>
        </p:txBody>
      </p:sp>
      <p:sp>
        <p:nvSpPr>
          <p:cNvPr id="7" name="Title Placeholder 2">
            <a:extLst>
              <a:ext uri="{FF2B5EF4-FFF2-40B4-BE49-F238E27FC236}">
                <a16:creationId xmlns:a16="http://schemas.microsoft.com/office/drawing/2014/main" id="{FF192524-8149-4341-9A2C-3B52A4A45022}"/>
              </a:ext>
            </a:extLst>
          </p:cNvPr>
          <p:cNvSpPr>
            <a:spLocks noGrp="1"/>
          </p:cNvSpPr>
          <p:nvPr>
            <p:ph type="title" hasCustomPrompt="1"/>
          </p:nvPr>
        </p:nvSpPr>
        <p:spPr>
          <a:xfrm>
            <a:off x="623889" y="519006"/>
            <a:ext cx="10944224" cy="728769"/>
          </a:xfrm>
          <a:prstGeom prst="rect">
            <a:avLst/>
          </a:prstGeom>
        </p:spPr>
        <p:txBody>
          <a:bodyPr vert="horz" lIns="0" tIns="0" rIns="0" bIns="0" rtlCol="0" anchor="b" anchorCtr="0">
            <a:noAutofit/>
          </a:bodyPr>
          <a:lstStyle/>
          <a:p>
            <a:r>
              <a:rPr lang="en-US" dirty="0"/>
              <a:t>Click to edit Master title style</a:t>
            </a:r>
          </a:p>
        </p:txBody>
      </p:sp>
      <p:sp>
        <p:nvSpPr>
          <p:cNvPr id="9" name="Espace réservé du texte 2">
            <a:extLst>
              <a:ext uri="{FF2B5EF4-FFF2-40B4-BE49-F238E27FC236}">
                <a16:creationId xmlns:a16="http://schemas.microsoft.com/office/drawing/2014/main" id="{E690AFD6-40C2-413F-9F82-B9CE4EB38F08}"/>
              </a:ext>
            </a:extLst>
          </p:cNvPr>
          <p:cNvSpPr>
            <a:spLocks noGrp="1"/>
          </p:cNvSpPr>
          <p:nvPr>
            <p:ph type="body" sz="quarter" idx="11" hasCustomPrompt="1"/>
          </p:nvPr>
        </p:nvSpPr>
        <p:spPr>
          <a:xfrm>
            <a:off x="623888" y="1297916"/>
            <a:ext cx="10944224" cy="307467"/>
          </a:xfrm>
        </p:spPr>
        <p:txBody>
          <a:bodyPr anchor="t"/>
          <a:lstStyle>
            <a:lvl1pPr>
              <a:buFontTx/>
              <a:buNone/>
              <a:defRPr sz="1400">
                <a:latin typeface="Calibri Light" panose="020F0302020204030204" pitchFamily="34" charset="0"/>
                <a:cs typeface="Calibri Light" panose="020F0302020204030204" pitchFamily="34" charset="0"/>
              </a:defRPr>
            </a:lvl1pPr>
            <a:lvl2pPr marL="0" indent="0">
              <a:buFontTx/>
              <a:buNone/>
              <a:defRPr/>
            </a:lvl2pPr>
            <a:lvl3pPr marL="180967" indent="0">
              <a:buFontTx/>
              <a:buNone/>
              <a:defRPr/>
            </a:lvl3pPr>
            <a:lvl4pPr marL="374631" indent="0">
              <a:buFontTx/>
              <a:buNone/>
              <a:defRPr/>
            </a:lvl4pPr>
            <a:lvl5pPr marL="647668"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3306403460"/>
      </p:ext>
    </p:extLst>
  </p:cSld>
  <p:clrMapOvr>
    <a:masterClrMapping/>
  </p:clrMapOvr>
  <p:extLst>
    <p:ext uri="{DCECCB84-F9BA-43D5-87BE-67443E8EF086}">
      <p15:sldGuideLst xmlns:p15="http://schemas.microsoft.com/office/powerpoint/2012/main">
        <p15:guide id="1" orient="horz" pos="77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Basic Title Slide">
    <p:spTree>
      <p:nvGrpSpPr>
        <p:cNvPr id="1" name=""/>
        <p:cNvGrpSpPr/>
        <p:nvPr/>
      </p:nvGrpSpPr>
      <p:grpSpPr>
        <a:xfrm>
          <a:off x="0" y="0"/>
          <a:ext cx="0" cy="0"/>
          <a:chOff x="0" y="0"/>
          <a:chExt cx="0" cy="0"/>
        </a:xfrm>
      </p:grpSpPr>
      <p:pic>
        <p:nvPicPr>
          <p:cNvPr id="8" name="Graphic 22">
            <a:extLst>
              <a:ext uri="{FF2B5EF4-FFF2-40B4-BE49-F238E27FC236}">
                <a16:creationId xmlns:a16="http://schemas.microsoft.com/office/drawing/2014/main" id="{D3E182B2-FB0A-46A9-80B7-A0275EC8F0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393862"/>
            <a:ext cx="1377040" cy="220391"/>
          </a:xfrm>
          <a:prstGeom prst="rect">
            <a:avLst/>
          </a:prstGeom>
        </p:spPr>
      </p:pic>
      <p:sp>
        <p:nvSpPr>
          <p:cNvPr id="4" name="Text Placeholder 2">
            <a:extLst>
              <a:ext uri="{FF2B5EF4-FFF2-40B4-BE49-F238E27FC236}">
                <a16:creationId xmlns:a16="http://schemas.microsoft.com/office/drawing/2014/main" id="{7BC17497-73B2-4D20-84B9-E987FCC6630A}"/>
              </a:ext>
            </a:extLst>
          </p:cNvPr>
          <p:cNvSpPr txBox="1">
            <a:spLocks/>
          </p:cNvSpPr>
          <p:nvPr userDrawn="1"/>
        </p:nvSpPr>
        <p:spPr>
          <a:xfrm>
            <a:off x="5821054" y="6498348"/>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900" noProof="0" smtClean="0">
                <a:solidFill>
                  <a:schemeClr val="bg1">
                    <a:lumMod val="75000"/>
                  </a:schemeClr>
                </a:solidFill>
              </a:rPr>
              <a:pPr algn="ctr"/>
              <a:t>‹#›</a:t>
            </a:fld>
            <a:endParaRPr lang="en-US" sz="900" noProof="0" dirty="0">
              <a:solidFill>
                <a:schemeClr val="bg1">
                  <a:lumMod val="75000"/>
                </a:schemeClr>
              </a:solidFill>
            </a:endParaRP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9" y="517102"/>
            <a:ext cx="10944225" cy="369335"/>
          </a:xfrm>
          <a:prstGeom prst="rect">
            <a:avLst/>
          </a:prstGeom>
        </p:spPr>
        <p:txBody>
          <a:bodyPr vert="horz" lIns="0" tIns="0" rIns="0" bIns="0" rtlCol="0" anchor="b" anchorCtr="0">
            <a:normAutofit/>
          </a:bodyPr>
          <a:lstStyle/>
          <a:p>
            <a:r>
              <a:rPr lang="fr-FR" dirty="0"/>
              <a:t>Modifiez le style du titre</a:t>
            </a:r>
            <a:endParaRPr lang="en-US" dirty="0"/>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9" y="917325"/>
            <a:ext cx="10863263" cy="307467"/>
          </a:xfrm>
        </p:spPr>
        <p:txBody>
          <a:bodyPr anchor="t"/>
          <a:lstStyle>
            <a:lvl1pPr>
              <a:buFontTx/>
              <a:buNone/>
              <a:defRPr sz="1400">
                <a:latin typeface="Calibri Light" panose="020F0302020204030204" pitchFamily="34" charset="0"/>
                <a:cs typeface="Calibri Light" panose="020F0302020204030204" pitchFamily="34" charset="0"/>
              </a:defRPr>
            </a:lvl1pPr>
            <a:lvl2pPr marL="0" indent="0">
              <a:buFontTx/>
              <a:buNone/>
              <a:defRPr/>
            </a:lvl2pPr>
            <a:lvl3pPr marL="180967" indent="0">
              <a:buFontTx/>
              <a:buNone/>
              <a:defRPr/>
            </a:lvl3pPr>
            <a:lvl4pPr marL="374631" indent="0">
              <a:buFontTx/>
              <a:buNone/>
              <a:defRPr/>
            </a:lvl4pPr>
            <a:lvl5pPr marL="647668"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2008546361"/>
      </p:ext>
    </p:extLst>
  </p:cSld>
  <p:clrMapOvr>
    <a:masterClrMapping/>
  </p:clrMapOvr>
  <p:extLst>
    <p:ext uri="{DCECCB84-F9BA-43D5-87BE-67443E8EF086}">
      <p15:sldGuideLst xmlns:p15="http://schemas.microsoft.com/office/powerpoint/2012/main">
        <p15:guide id="1" orient="horz" pos="77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Simple Slide &amp; Source">
    <p:spTree>
      <p:nvGrpSpPr>
        <p:cNvPr id="1" name=""/>
        <p:cNvGrpSpPr/>
        <p:nvPr/>
      </p:nvGrpSpPr>
      <p:grpSpPr>
        <a:xfrm>
          <a:off x="0" y="0"/>
          <a:ext cx="0" cy="0"/>
          <a:chOff x="0" y="0"/>
          <a:chExt cx="0" cy="0"/>
        </a:xfrm>
      </p:grpSpPr>
      <p:pic>
        <p:nvPicPr>
          <p:cNvPr id="8" name="Graphic 22">
            <a:extLst>
              <a:ext uri="{FF2B5EF4-FFF2-40B4-BE49-F238E27FC236}">
                <a16:creationId xmlns:a16="http://schemas.microsoft.com/office/drawing/2014/main" id="{D3E182B2-FB0A-46A9-80B7-A0275EC8F0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393862"/>
            <a:ext cx="1377040" cy="220391"/>
          </a:xfrm>
          <a:prstGeom prst="rect">
            <a:avLst/>
          </a:prstGeom>
        </p:spPr>
      </p:pic>
      <p:sp>
        <p:nvSpPr>
          <p:cNvPr id="4" name="Text Placeholder 2">
            <a:extLst>
              <a:ext uri="{FF2B5EF4-FFF2-40B4-BE49-F238E27FC236}">
                <a16:creationId xmlns:a16="http://schemas.microsoft.com/office/drawing/2014/main" id="{7BC17497-73B2-4D20-84B9-E987FCC6630A}"/>
              </a:ext>
            </a:extLst>
          </p:cNvPr>
          <p:cNvSpPr txBox="1">
            <a:spLocks/>
          </p:cNvSpPr>
          <p:nvPr userDrawn="1"/>
        </p:nvSpPr>
        <p:spPr>
          <a:xfrm>
            <a:off x="5821054" y="6498348"/>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900" noProof="0" smtClean="0">
                <a:solidFill>
                  <a:schemeClr val="bg1">
                    <a:lumMod val="75000"/>
                  </a:schemeClr>
                </a:solidFill>
              </a:rPr>
              <a:pPr algn="ctr"/>
              <a:t>‹#›</a:t>
            </a:fld>
            <a:endParaRPr lang="en-US" sz="900" noProof="0" dirty="0">
              <a:solidFill>
                <a:schemeClr val="bg1">
                  <a:lumMod val="75000"/>
                </a:schemeClr>
              </a:solidFill>
            </a:endParaRPr>
          </a:p>
        </p:txBody>
      </p:sp>
      <p:sp>
        <p:nvSpPr>
          <p:cNvPr id="7" name="Title Placeholder 2">
            <a:extLst>
              <a:ext uri="{FF2B5EF4-FFF2-40B4-BE49-F238E27FC236}">
                <a16:creationId xmlns:a16="http://schemas.microsoft.com/office/drawing/2014/main" id="{FF192524-8149-4341-9A2C-3B52A4A45022}"/>
              </a:ext>
            </a:extLst>
          </p:cNvPr>
          <p:cNvSpPr>
            <a:spLocks noGrp="1"/>
          </p:cNvSpPr>
          <p:nvPr>
            <p:ph type="title" hasCustomPrompt="1"/>
          </p:nvPr>
        </p:nvSpPr>
        <p:spPr>
          <a:xfrm>
            <a:off x="623889" y="519006"/>
            <a:ext cx="10944224" cy="728769"/>
          </a:xfrm>
          <a:prstGeom prst="rect">
            <a:avLst/>
          </a:prstGeom>
        </p:spPr>
        <p:txBody>
          <a:bodyPr vert="horz" lIns="0" tIns="0" rIns="0" bIns="0" rtlCol="0" anchor="b" anchorCtr="0">
            <a:noAutofit/>
          </a:bodyPr>
          <a:lstStyle/>
          <a:p>
            <a:r>
              <a:rPr lang="en-US" dirty="0"/>
              <a:t>Click to edit Master title style</a:t>
            </a:r>
          </a:p>
        </p:txBody>
      </p:sp>
      <p:sp>
        <p:nvSpPr>
          <p:cNvPr id="9" name="Espace réservé du texte 2">
            <a:extLst>
              <a:ext uri="{FF2B5EF4-FFF2-40B4-BE49-F238E27FC236}">
                <a16:creationId xmlns:a16="http://schemas.microsoft.com/office/drawing/2014/main" id="{E690AFD6-40C2-413F-9F82-B9CE4EB38F08}"/>
              </a:ext>
            </a:extLst>
          </p:cNvPr>
          <p:cNvSpPr>
            <a:spLocks noGrp="1"/>
          </p:cNvSpPr>
          <p:nvPr>
            <p:ph type="body" sz="quarter" idx="11" hasCustomPrompt="1"/>
          </p:nvPr>
        </p:nvSpPr>
        <p:spPr>
          <a:xfrm>
            <a:off x="623888" y="1297916"/>
            <a:ext cx="10944224" cy="307467"/>
          </a:xfrm>
        </p:spPr>
        <p:txBody>
          <a:bodyPr anchor="t"/>
          <a:lstStyle>
            <a:lvl1pPr>
              <a:buFontTx/>
              <a:buNone/>
              <a:defRPr sz="1400">
                <a:latin typeface="Calibri Light" panose="020F0302020204030204" pitchFamily="34" charset="0"/>
                <a:cs typeface="Calibri Light" panose="020F0302020204030204" pitchFamily="34" charset="0"/>
              </a:defRPr>
            </a:lvl1pPr>
            <a:lvl2pPr marL="0" indent="0">
              <a:buFontTx/>
              <a:buNone/>
              <a:defRPr/>
            </a:lvl2pPr>
            <a:lvl3pPr marL="180967" indent="0">
              <a:buFontTx/>
              <a:buNone/>
              <a:defRPr/>
            </a:lvl3pPr>
            <a:lvl4pPr marL="374631" indent="0">
              <a:buFontTx/>
              <a:buNone/>
              <a:defRPr/>
            </a:lvl4pPr>
            <a:lvl5pPr marL="647668" indent="0">
              <a:buFontTx/>
              <a:buNone/>
              <a:defRPr/>
            </a:lvl5pPr>
          </a:lstStyle>
          <a:p>
            <a:pPr lvl="0"/>
            <a:r>
              <a:rPr lang="fr-FR" dirty="0"/>
              <a:t>Second </a:t>
            </a:r>
            <a:r>
              <a:rPr lang="fr-FR" dirty="0" err="1"/>
              <a:t>level</a:t>
            </a:r>
            <a:endParaRPr lang="fr-FR" dirty="0"/>
          </a:p>
        </p:txBody>
      </p:sp>
      <p:sp>
        <p:nvSpPr>
          <p:cNvPr id="11" name="Espace réservé du texte 5">
            <a:extLst>
              <a:ext uri="{FF2B5EF4-FFF2-40B4-BE49-F238E27FC236}">
                <a16:creationId xmlns:a16="http://schemas.microsoft.com/office/drawing/2014/main" id="{71A221E7-8B31-4740-B58B-ECFBA7220716}"/>
              </a:ext>
            </a:extLst>
          </p:cNvPr>
          <p:cNvSpPr>
            <a:spLocks noGrp="1"/>
          </p:cNvSpPr>
          <p:nvPr>
            <p:ph type="body" sz="quarter" idx="17"/>
          </p:nvPr>
        </p:nvSpPr>
        <p:spPr>
          <a:xfrm>
            <a:off x="623890" y="2009956"/>
            <a:ext cx="10944223" cy="3550131"/>
          </a:xfrm>
        </p:spPr>
        <p:txBody>
          <a:bodyPr/>
          <a:lstStyle/>
          <a:p>
            <a:pPr lvl="0"/>
            <a:r>
              <a:rPr lang="fr-FR" dirty="0"/>
              <a:t>Modifier les styles du texte du masque</a:t>
            </a:r>
          </a:p>
          <a:p>
            <a:pPr lvl="1"/>
            <a:r>
              <a:rPr lang="fr-FR" dirty="0"/>
              <a:t>Deuxième niveau</a:t>
            </a:r>
          </a:p>
          <a:p>
            <a:pPr lvl="2"/>
            <a:r>
              <a:rPr lang="fr-FR" dirty="0"/>
              <a:t>Troisième niveau</a:t>
            </a:r>
            <a:endParaRPr lang="en-US" dirty="0"/>
          </a:p>
        </p:txBody>
      </p:sp>
      <p:sp>
        <p:nvSpPr>
          <p:cNvPr id="12" name="Espace réservé du texte 5">
            <a:extLst>
              <a:ext uri="{FF2B5EF4-FFF2-40B4-BE49-F238E27FC236}">
                <a16:creationId xmlns:a16="http://schemas.microsoft.com/office/drawing/2014/main" id="{1AC4198F-1F9C-42CB-9B9D-BA5572B44CCF}"/>
              </a:ext>
            </a:extLst>
          </p:cNvPr>
          <p:cNvSpPr>
            <a:spLocks noGrp="1"/>
          </p:cNvSpPr>
          <p:nvPr>
            <p:ph type="body" sz="quarter" idx="18" hasCustomPrompt="1"/>
          </p:nvPr>
        </p:nvSpPr>
        <p:spPr>
          <a:xfrm>
            <a:off x="623890" y="5779697"/>
            <a:ext cx="10944223" cy="336395"/>
          </a:xfrm>
        </p:spPr>
        <p:txBody>
          <a:bodyPr anchor="ctr"/>
          <a:lstStyle>
            <a:lvl1pPr>
              <a:defRPr sz="1000">
                <a:solidFill>
                  <a:schemeClr val="bg1">
                    <a:lumMod val="50000"/>
                  </a:schemeClr>
                </a:solidFill>
              </a:defRPr>
            </a:lvl1pPr>
          </a:lstStyle>
          <a:p>
            <a:pPr lvl="0"/>
            <a:r>
              <a:rPr lang="fr-FR" dirty="0"/>
              <a:t>Source / </a:t>
            </a:r>
            <a:r>
              <a:rPr lang="fr-FR" dirty="0" err="1"/>
              <a:t>Footnote</a:t>
            </a:r>
            <a:endParaRPr lang="en-US" dirty="0"/>
          </a:p>
        </p:txBody>
      </p:sp>
    </p:spTree>
    <p:extLst>
      <p:ext uri="{BB962C8B-B14F-4D97-AF65-F5344CB8AC3E}">
        <p14:creationId xmlns:p14="http://schemas.microsoft.com/office/powerpoint/2010/main" val="868746162"/>
      </p:ext>
    </p:extLst>
  </p:cSld>
  <p:clrMapOvr>
    <a:masterClrMapping/>
  </p:clrMapOvr>
  <p:extLst>
    <p:ext uri="{DCECCB84-F9BA-43D5-87BE-67443E8EF086}">
      <p15:sldGuideLst xmlns:p15="http://schemas.microsoft.com/office/powerpoint/2012/main">
        <p15:guide id="1" orient="horz" pos="77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Basic Title Slide">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9" y="517102"/>
            <a:ext cx="10944225" cy="369335"/>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67" indent="0">
              <a:buFontTx/>
              <a:buNone/>
              <a:defRPr/>
            </a:lvl3pPr>
            <a:lvl4pPr marL="374631" indent="0">
              <a:buFontTx/>
              <a:buNone/>
              <a:defRPr/>
            </a:lvl4pPr>
            <a:lvl5pPr marL="647668" indent="0">
              <a:buFontTx/>
              <a:buNone/>
              <a:defRPr/>
            </a:lvl5pPr>
          </a:lstStyle>
          <a:p>
            <a:pPr lvl="0"/>
            <a:r>
              <a:rPr lang="fr-FR" dirty="0"/>
              <a:t>Second </a:t>
            </a:r>
            <a:r>
              <a:rPr lang="fr-FR" dirty="0" err="1"/>
              <a:t>level</a:t>
            </a:r>
            <a:endParaRPr lang="fr-FR" dirty="0"/>
          </a:p>
        </p:txBody>
      </p:sp>
      <p:sp>
        <p:nvSpPr>
          <p:cNvPr id="4" name="Text Placeholder 3">
            <a:extLst>
              <a:ext uri="{FF2B5EF4-FFF2-40B4-BE49-F238E27FC236}">
                <a16:creationId xmlns:a16="http://schemas.microsoft.com/office/drawing/2014/main" id="{A4E4EB6C-3D5C-4105-8C49-7F9DE26BA9ED}"/>
              </a:ext>
            </a:extLst>
          </p:cNvPr>
          <p:cNvSpPr>
            <a:spLocks noGrp="1"/>
          </p:cNvSpPr>
          <p:nvPr>
            <p:ph type="body" sz="quarter" idx="12"/>
          </p:nvPr>
        </p:nvSpPr>
        <p:spPr>
          <a:xfrm>
            <a:off x="623889" y="1628774"/>
            <a:ext cx="10944225" cy="4210051"/>
          </a:xfrm>
        </p:spPr>
        <p:txBody>
          <a:bodyPr/>
          <a:lstStyle>
            <a:lvl1pPr>
              <a:defRPr>
                <a:latin typeface="+mn-lt"/>
              </a:defRPr>
            </a:lvl1pPr>
            <a:lvl2pPr>
              <a:defRPr>
                <a:latin typeface="+mn-lt"/>
              </a:defRPr>
            </a:lvl2pPr>
            <a:lvl3pPr>
              <a:defRPr>
                <a:latin typeface="+mn-lt"/>
              </a:defRPr>
            </a:lvl3pPr>
            <a:lvl4pPr>
              <a:lnSpc>
                <a:spcPct val="130000"/>
              </a:lnSpc>
              <a:spcAft>
                <a:spcPts val="300"/>
              </a:spcAft>
              <a:defRPr>
                <a:latin typeface="+mn-lt"/>
              </a:defRPr>
            </a:lvl4pPr>
            <a:lvl5pPr>
              <a:lnSpc>
                <a:spcPct val="130000"/>
              </a:lnSpc>
              <a:spcAft>
                <a:spcPts val="300"/>
              </a:spcAft>
              <a:buClr>
                <a:schemeClr val="bg1">
                  <a:lumMod val="50000"/>
                </a:schemeClr>
              </a:buClr>
              <a:buSzPct val="60000"/>
              <a:defRPr sz="1200">
                <a:solidFill>
                  <a:schemeClr val="tx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pic>
        <p:nvPicPr>
          <p:cNvPr id="5" name="Graphic 22">
            <a:extLst>
              <a:ext uri="{FF2B5EF4-FFF2-40B4-BE49-F238E27FC236}">
                <a16:creationId xmlns:a16="http://schemas.microsoft.com/office/drawing/2014/main" id="{5EF81A66-3106-4C4C-816C-9CBC1FA0D1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393862"/>
            <a:ext cx="1377040" cy="220391"/>
          </a:xfrm>
          <a:prstGeom prst="rect">
            <a:avLst/>
          </a:prstGeom>
        </p:spPr>
      </p:pic>
    </p:spTree>
    <p:extLst>
      <p:ext uri="{BB962C8B-B14F-4D97-AF65-F5344CB8AC3E}">
        <p14:creationId xmlns:p14="http://schemas.microsoft.com/office/powerpoint/2010/main" val="230611472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Table of content 1 row">
    <p:spTree>
      <p:nvGrpSpPr>
        <p:cNvPr id="1" name=""/>
        <p:cNvGrpSpPr/>
        <p:nvPr/>
      </p:nvGrpSpPr>
      <p:grpSpPr>
        <a:xfrm>
          <a:off x="0" y="0"/>
          <a:ext cx="0" cy="0"/>
          <a:chOff x="0" y="0"/>
          <a:chExt cx="0" cy="0"/>
        </a:xfrm>
      </p:grpSpPr>
      <p:pic>
        <p:nvPicPr>
          <p:cNvPr id="8" name="Graphic 22">
            <a:extLst>
              <a:ext uri="{FF2B5EF4-FFF2-40B4-BE49-F238E27FC236}">
                <a16:creationId xmlns:a16="http://schemas.microsoft.com/office/drawing/2014/main" id="{D3E182B2-FB0A-46A9-80B7-A0275EC8F0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393862"/>
            <a:ext cx="1377040" cy="220391"/>
          </a:xfrm>
          <a:prstGeom prst="rect">
            <a:avLst/>
          </a:prstGeom>
        </p:spPr>
      </p:pic>
      <p:sp>
        <p:nvSpPr>
          <p:cNvPr id="4" name="Text Placeholder 2">
            <a:extLst>
              <a:ext uri="{FF2B5EF4-FFF2-40B4-BE49-F238E27FC236}">
                <a16:creationId xmlns:a16="http://schemas.microsoft.com/office/drawing/2014/main" id="{7BC17497-73B2-4D20-84B9-E987FCC6630A}"/>
              </a:ext>
            </a:extLst>
          </p:cNvPr>
          <p:cNvSpPr txBox="1">
            <a:spLocks/>
          </p:cNvSpPr>
          <p:nvPr userDrawn="1"/>
        </p:nvSpPr>
        <p:spPr>
          <a:xfrm>
            <a:off x="5821054" y="6498348"/>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900" noProof="0" smtClean="0">
                <a:solidFill>
                  <a:schemeClr val="bg1">
                    <a:lumMod val="75000"/>
                  </a:schemeClr>
                </a:solidFill>
              </a:rPr>
              <a:pPr algn="ctr"/>
              <a:t>‹#›</a:t>
            </a:fld>
            <a:endParaRPr lang="en-US" sz="900" noProof="0" dirty="0">
              <a:solidFill>
                <a:schemeClr val="bg1">
                  <a:lumMod val="75000"/>
                </a:schemeClr>
              </a:solidFill>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70" y="1603697"/>
            <a:ext cx="2173287" cy="227211"/>
          </a:xfr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81" y="1922321"/>
            <a:ext cx="2173287" cy="227211"/>
          </a:xfrm>
        </p:spPr>
        <p:txBody>
          <a:bodyPr anchor="b"/>
          <a:lstStyle>
            <a:lvl1pPr marL="0" indent="0" algn="l" defTabSz="457178"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70" y="2616152"/>
            <a:ext cx="2173287" cy="227211"/>
          </a:xfr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81" y="2934776"/>
            <a:ext cx="2173287" cy="227211"/>
          </a:xfrm>
        </p:spPr>
        <p:txBody>
          <a:bodyPr anchor="b"/>
          <a:lstStyle>
            <a:lvl1pPr marL="0" indent="0" algn="l" defTabSz="457178"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81" y="3640209"/>
            <a:ext cx="2173287" cy="227211"/>
          </a:xfr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1" y="3958833"/>
            <a:ext cx="2173287" cy="227211"/>
          </a:xfrm>
        </p:spPr>
        <p:txBody>
          <a:bodyPr anchor="b"/>
          <a:lstStyle>
            <a:lvl1pPr marL="0" indent="0" algn="l" defTabSz="457178"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70" y="4662700"/>
            <a:ext cx="2173287" cy="227211"/>
          </a:xfr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81" y="4981324"/>
            <a:ext cx="2173287" cy="227211"/>
          </a:xfrm>
        </p:spPr>
        <p:txBody>
          <a:bodyPr anchor="b"/>
          <a:lstStyle>
            <a:lvl1pPr marL="0" indent="0" algn="l" defTabSz="457178"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spTree>
    <p:extLst>
      <p:ext uri="{BB962C8B-B14F-4D97-AF65-F5344CB8AC3E}">
        <p14:creationId xmlns:p14="http://schemas.microsoft.com/office/powerpoint/2010/main" val="1743012543"/>
      </p:ext>
    </p:extLst>
  </p:cSld>
  <p:clrMapOvr>
    <a:masterClrMapping/>
  </p:clrMapOvr>
  <p:extLst>
    <p:ext uri="{DCECCB84-F9BA-43D5-87BE-67443E8EF086}">
      <p15:sldGuideLst xmlns:p15="http://schemas.microsoft.com/office/powerpoint/2012/main">
        <p15:guide id="1" orient="horz" pos="77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6D3151-25A0-4DAA-932E-25B89A75A3A8}"/>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16" name="Rectangle 15">
            <a:extLst>
              <a:ext uri="{FF2B5EF4-FFF2-40B4-BE49-F238E27FC236}">
                <a16:creationId xmlns:a16="http://schemas.microsoft.com/office/drawing/2014/main" id="{670EAEC6-A20E-40E6-BA0D-8C1A63780B40}"/>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Name</a:t>
            </a:r>
            <a:br>
              <a:rPr lang="en-US" dirty="0"/>
            </a:br>
            <a:r>
              <a:rPr lang="en-US" dirty="0"/>
              <a:t>Job Title</a:t>
            </a:r>
            <a:endParaRPr lang="fr-FR" dirty="0"/>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718118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icture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F9DC38-BF2B-4966-BEBE-6429588447B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F3E03B79-5187-4781-8B46-50077B04607B}"/>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C8806C49-1226-4067-BF64-EBDCCB1EEFAB}"/>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Name</a:t>
            </a:r>
            <a:br>
              <a:rPr lang="en-US" dirty="0"/>
            </a:br>
            <a:r>
              <a:rPr lang="en-US" dirty="0"/>
              <a:t>Job Title</a:t>
            </a:r>
            <a:endParaRPr lang="fr-FR" dirty="0"/>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87115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5B81D735-5959-4BE7-B602-2415CB75729C}"/>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378541240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amp;W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94366-1508-46B8-B9A5-C96D997DDE16}"/>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20" name="Rectangle 19">
            <a:extLst>
              <a:ext uri="{FF2B5EF4-FFF2-40B4-BE49-F238E27FC236}">
                <a16:creationId xmlns:a16="http://schemas.microsoft.com/office/drawing/2014/main" id="{E18847CF-4482-4363-9381-3889ED480985}"/>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980A3CE-95C9-42C1-9954-2B73BAB3ABB3}"/>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Name</a:t>
            </a:r>
            <a:br>
              <a:rPr lang="en-US" dirty="0"/>
            </a:br>
            <a:r>
              <a:rPr lang="en-US" dirty="0"/>
              <a:t>Job Title</a:t>
            </a:r>
            <a:endParaRPr lang="fr-FR" dirty="0"/>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5809201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3" name="Rectangle 32">
            <a:extLst>
              <a:ext uri="{FF2B5EF4-FFF2-40B4-BE49-F238E27FC236}">
                <a16:creationId xmlns:a16="http://schemas.microsoft.com/office/drawing/2014/main" id="{A268BF61-BD91-4208-95EA-8BEA5E58228A}"/>
              </a:ext>
            </a:extLst>
          </p:cNvPr>
          <p:cNvSpPr/>
          <p:nvPr userDrawn="1"/>
        </p:nvSpPr>
        <p:spPr>
          <a:xfrm>
            <a:off x="0" y="0"/>
            <a:ext cx="12192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1"/>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965457539"/>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84B023-9855-45DC-B913-517B6446B410}"/>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fr-FR" sz="1800" dirty="0" err="1"/>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8</a:t>
            </a:r>
            <a:endParaRPr lang="en-US" dirty="0"/>
          </a:p>
        </p:txBody>
      </p:sp>
      <p:pic>
        <p:nvPicPr>
          <p:cNvPr id="29" name="Graphic 22">
            <a:extLst>
              <a:ext uri="{FF2B5EF4-FFF2-40B4-BE49-F238E27FC236}">
                <a16:creationId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127143536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able of content B&amp;W ">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1" name="Rectangle 30">
            <a:extLst>
              <a:ext uri="{FF2B5EF4-FFF2-40B4-BE49-F238E27FC236}">
                <a16:creationId xmlns:a16="http://schemas.microsoft.com/office/drawing/2014/main" id="{2D58BD87-1403-45E8-8D95-4D67F4C97E6A}"/>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2"/>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95988456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Gradient Divider &amp;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9B755C-A813-4478-97D8-221419C0CB2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EA29147A-E282-4A23-A176-9828642E3830}"/>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br>
              <a:rPr lang="fr-FR" dirty="0"/>
            </a:br>
            <a:r>
              <a:rPr lang="fr-FR" dirty="0" err="1"/>
              <a:t>title</a:t>
            </a:r>
            <a:endParaRPr lang="fr-FR" dirty="0"/>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78377721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amp;W divider with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9C769-06F4-4C3D-8FA7-7FBD87554FA7}"/>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11" name="Rectangle 10">
            <a:extLst>
              <a:ext uri="{FF2B5EF4-FFF2-40B4-BE49-F238E27FC236}">
                <a16:creationId xmlns:a16="http://schemas.microsoft.com/office/drawing/2014/main" id="{6AC133AB-4ED4-4A84-A2B5-1FC5F934F56D}"/>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br>
              <a:rPr lang="fr-FR" dirty="0"/>
            </a:br>
            <a:r>
              <a:rPr lang="fr-FR" dirty="0" err="1"/>
              <a:t>Title</a:t>
            </a:r>
            <a:endParaRPr lang="fr-FR" dirty="0"/>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9709699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Purpl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5B81D735-5959-4BE7-B602-2415CB75729C}"/>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44022408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Pink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2561BC8E-BFFD-4037-BA1A-2F1F68F79FB4}"/>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27045377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11" name="Espace réservé du texte 2">
            <a:extLst>
              <a:ext uri="{FF2B5EF4-FFF2-40B4-BE49-F238E27FC236}">
                <a16:creationId xmlns:a16="http://schemas.microsoft.com/office/drawing/2014/main" id="{CB1F17EE-6AB9-4C97-B107-6061ADD798C9}"/>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fr-FR" dirty="0" err="1"/>
              <a:t>Divider</a:t>
            </a:r>
            <a:br>
              <a:rPr lang="fr-FR" dirty="0"/>
            </a:br>
            <a:r>
              <a:rPr lang="fr-FR" dirty="0" err="1"/>
              <a:t>title</a:t>
            </a:r>
            <a:endParaRPr lang="fr-FR" dirty="0"/>
          </a:p>
        </p:txBody>
      </p:sp>
    </p:spTree>
    <p:extLst>
      <p:ext uri="{BB962C8B-B14F-4D97-AF65-F5344CB8AC3E}">
        <p14:creationId xmlns:p14="http://schemas.microsoft.com/office/powerpoint/2010/main" val="309215039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fr-FR" dirty="0"/>
              <a:t>Second </a:t>
            </a:r>
            <a:r>
              <a:rPr lang="fr-FR" dirty="0" err="1"/>
              <a:t>level</a:t>
            </a:r>
            <a:endParaRPr lang="fr-FR" dirty="0"/>
          </a:p>
        </p:txBody>
      </p:sp>
      <p:sp>
        <p:nvSpPr>
          <p:cNvPr id="4" name="Text Placeholder 3">
            <a:extLst>
              <a:ext uri="{FF2B5EF4-FFF2-40B4-BE49-F238E27FC236}">
                <a16:creationId xmlns:a16="http://schemas.microsoft.com/office/drawing/2014/main" id="{A4E4EB6C-3D5C-4105-8C49-7F9DE26BA9ED}"/>
              </a:ext>
            </a:extLst>
          </p:cNvPr>
          <p:cNvSpPr>
            <a:spLocks noGrp="1"/>
          </p:cNvSpPr>
          <p:nvPr>
            <p:ph type="body" sz="quarter" idx="12"/>
          </p:nvPr>
        </p:nvSpPr>
        <p:spPr>
          <a:xfrm>
            <a:off x="623888" y="1628775"/>
            <a:ext cx="10944225" cy="4210050"/>
          </a:xfrm>
        </p:spPr>
        <p:txBody>
          <a:bodyPr/>
          <a:lstStyle>
            <a:lvl1pPr>
              <a:defRPr>
                <a:latin typeface="+mn-lt"/>
              </a:defRPr>
            </a:lvl1pPr>
            <a:lvl2pPr>
              <a:defRPr>
                <a:latin typeface="+mn-lt"/>
              </a:defRPr>
            </a:lvl2pPr>
            <a:lvl3pPr>
              <a:defRPr>
                <a:latin typeface="+mn-lt"/>
              </a:defRPr>
            </a:lvl3pPr>
            <a:lvl4pPr>
              <a:lnSpc>
                <a:spcPct val="130000"/>
              </a:lnSpc>
              <a:spcAft>
                <a:spcPts val="300"/>
              </a:spcAft>
              <a:defRPr>
                <a:latin typeface="+mn-lt"/>
              </a:defRPr>
            </a:lvl4pPr>
            <a:lvl5pPr>
              <a:lnSpc>
                <a:spcPct val="130000"/>
              </a:lnSpc>
              <a:spcAft>
                <a:spcPts val="300"/>
              </a:spcAft>
              <a:buClr>
                <a:schemeClr val="bg1">
                  <a:lumMod val="50000"/>
                </a:schemeClr>
              </a:buClr>
              <a:buSzPct val="60000"/>
              <a:defRPr sz="1200">
                <a:solidFill>
                  <a:schemeClr val="tx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Tree>
    <p:extLst>
      <p:ext uri="{BB962C8B-B14F-4D97-AF65-F5344CB8AC3E}">
        <p14:creationId xmlns:p14="http://schemas.microsoft.com/office/powerpoint/2010/main" val="396777467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image" Target="../media/image1.png"/><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8" Type="http://schemas.openxmlformats.org/officeDocument/2006/relationships/slideLayout" Target="../slideLayouts/slideLayout52.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2.svg"/><Relationship Id="rId20" Type="http://schemas.openxmlformats.org/officeDocument/2006/relationships/slideLayout" Target="../slideLayouts/slideLayout64.xml"/><Relationship Id="rId41" Type="http://schemas.openxmlformats.org/officeDocument/2006/relationships/slideLayout" Target="../slideLayouts/slideLayout8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9" Type="http://schemas.openxmlformats.org/officeDocument/2006/relationships/theme" Target="../theme/theme3.xml"/><Relationship Id="rId21" Type="http://schemas.openxmlformats.org/officeDocument/2006/relationships/slideLayout" Target="../slideLayouts/slideLayout108.xml"/><Relationship Id="rId34" Type="http://schemas.openxmlformats.org/officeDocument/2006/relationships/slideLayout" Target="../slideLayouts/slideLayout121.xml"/><Relationship Id="rId7" Type="http://schemas.openxmlformats.org/officeDocument/2006/relationships/slideLayout" Target="../slideLayouts/slideLayout9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29" Type="http://schemas.openxmlformats.org/officeDocument/2006/relationships/slideLayout" Target="../slideLayouts/slideLayout116.xml"/><Relationship Id="rId41" Type="http://schemas.openxmlformats.org/officeDocument/2006/relationships/image" Target="../media/image2.svg"/><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32" Type="http://schemas.openxmlformats.org/officeDocument/2006/relationships/slideLayout" Target="../slideLayouts/slideLayout119.xml"/><Relationship Id="rId37" Type="http://schemas.openxmlformats.org/officeDocument/2006/relationships/slideLayout" Target="../slideLayouts/slideLayout124.xml"/><Relationship Id="rId40" Type="http://schemas.openxmlformats.org/officeDocument/2006/relationships/image" Target="../media/image1.png"/><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28" Type="http://schemas.openxmlformats.org/officeDocument/2006/relationships/slideLayout" Target="../slideLayouts/slideLayout115.xml"/><Relationship Id="rId36" Type="http://schemas.openxmlformats.org/officeDocument/2006/relationships/slideLayout" Target="../slideLayouts/slideLayout123.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31" Type="http://schemas.openxmlformats.org/officeDocument/2006/relationships/slideLayout" Target="../slideLayouts/slideLayout118.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slideLayout" Target="../slideLayouts/slideLayout114.xml"/><Relationship Id="rId30" Type="http://schemas.openxmlformats.org/officeDocument/2006/relationships/slideLayout" Target="../slideLayouts/slideLayout117.xml"/><Relationship Id="rId35" Type="http://schemas.openxmlformats.org/officeDocument/2006/relationships/slideLayout" Target="../slideLayouts/slideLayout122.xml"/><Relationship Id="rId8" Type="http://schemas.openxmlformats.org/officeDocument/2006/relationships/slideLayout" Target="../slideLayouts/slideLayout95.xml"/><Relationship Id="rId3" Type="http://schemas.openxmlformats.org/officeDocument/2006/relationships/slideLayout" Target="../slideLayouts/slideLayout90.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33" Type="http://schemas.openxmlformats.org/officeDocument/2006/relationships/slideLayout" Target="../slideLayouts/slideLayout120.xml"/><Relationship Id="rId38" Type="http://schemas.openxmlformats.org/officeDocument/2006/relationships/slideLayout" Target="../slideLayouts/slideLayout1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888" y="1536701"/>
            <a:ext cx="10863262" cy="4271963"/>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lnSpc>
                <a:spcPct val="130000"/>
              </a:lnSpc>
            </a:pPr>
            <a:r>
              <a:rPr lang="en-US" noProof="0" dirty="0"/>
              <a:t>Fourth level</a:t>
            </a:r>
          </a:p>
        </p:txBody>
      </p:sp>
      <p:sp>
        <p:nvSpPr>
          <p:cNvPr id="3" name="Title Placeholder 2"/>
          <p:cNvSpPr>
            <a:spLocks noGrp="1"/>
          </p:cNvSpPr>
          <p:nvPr>
            <p:ph type="title"/>
          </p:nvPr>
        </p:nvSpPr>
        <p:spPr>
          <a:xfrm>
            <a:off x="623888" y="509481"/>
            <a:ext cx="10944225" cy="369334"/>
          </a:xfrm>
          <a:prstGeom prst="rect">
            <a:avLst/>
          </a:prstGeom>
        </p:spPr>
        <p:txBody>
          <a:bodyPr vert="horz" lIns="0" tIns="0" rIns="0" bIns="0" rtlCol="0" anchor="ctr" anchorCtr="0">
            <a:normAutofit/>
          </a:bodyPr>
          <a:lstStyle/>
          <a:p>
            <a:r>
              <a:rPr lang="en-US"/>
              <a:t>Click to edit Master title style</a:t>
            </a:r>
            <a:endParaRPr lang="en-US" dirty="0"/>
          </a:p>
        </p:txBody>
      </p:sp>
      <p:sp>
        <p:nvSpPr>
          <p:cNvPr id="4" name="Text Placeholder 2">
            <a:extLst>
              <a:ext uri="{FF2B5EF4-FFF2-40B4-BE49-F238E27FC236}">
                <a16:creationId xmlns:a16="http://schemas.microsoft.com/office/drawing/2014/main" id="{170DCD42-C454-4CF9-A367-CF9A36793C89}"/>
              </a:ext>
            </a:extLst>
          </p:cNvPr>
          <p:cNvSpPr txBox="1">
            <a:spLocks/>
          </p:cNvSpPr>
          <p:nvPr userDrawn="1"/>
        </p:nvSpPr>
        <p:spPr>
          <a:xfrm>
            <a:off x="5821053" y="6409446"/>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900" noProof="0" smtClean="0">
                <a:solidFill>
                  <a:schemeClr val="bg1">
                    <a:lumMod val="75000"/>
                  </a:schemeClr>
                </a:solidFill>
              </a:rPr>
              <a:pPr algn="ctr"/>
              <a:t>‹#›</a:t>
            </a:fld>
            <a:endParaRPr lang="en-US" sz="900" noProof="0" dirty="0">
              <a:solidFill>
                <a:schemeClr val="bg1">
                  <a:lumMod val="75000"/>
                </a:schemeClr>
              </a:solidFill>
            </a:endParaRPr>
          </a:p>
        </p:txBody>
      </p:sp>
      <p:pic>
        <p:nvPicPr>
          <p:cNvPr id="6" name="Graphic 22">
            <a:extLst>
              <a:ext uri="{FF2B5EF4-FFF2-40B4-BE49-F238E27FC236}">
                <a16:creationId xmlns:a16="http://schemas.microsoft.com/office/drawing/2014/main" id="{C5943B39-DE1B-4307-B002-5846E4E3F0D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3943845757"/>
      </p:ext>
    </p:extLst>
  </p:cSld>
  <p:clrMap bg1="lt1" tx1="dk1" bg2="lt2" tx2="dk2" accent1="accent1" accent2="accent2" accent3="accent3" accent4="accent4" accent5="accent5" accent6="accent6" hlink="hlink" folHlink="folHlink"/>
  <p:sldLayoutIdLst>
    <p:sldLayoutId id="2147483815" r:id="rId1"/>
    <p:sldLayoutId id="2147484065" r:id="rId2"/>
    <p:sldLayoutId id="2147484067" r:id="rId3"/>
    <p:sldLayoutId id="2147484156" r:id="rId4"/>
    <p:sldLayoutId id="2147484069" r:id="rId5"/>
    <p:sldLayoutId id="2147484155" r:id="rId6"/>
    <p:sldLayoutId id="2147484066" r:id="rId7"/>
    <p:sldLayoutId id="2147484158" r:id="rId8"/>
    <p:sldLayoutId id="2147484002" r:id="rId9"/>
    <p:sldLayoutId id="2147484003" r:id="rId10"/>
    <p:sldLayoutId id="2147484078" r:id="rId11"/>
    <p:sldLayoutId id="2147483817" r:id="rId12"/>
    <p:sldLayoutId id="2147484075" r:id="rId13"/>
    <p:sldLayoutId id="2147483842" r:id="rId14"/>
    <p:sldLayoutId id="2147483843" r:id="rId15"/>
    <p:sldLayoutId id="2147483844" r:id="rId16"/>
    <p:sldLayoutId id="2147483846" r:id="rId17"/>
    <p:sldLayoutId id="2147483825" r:id="rId18"/>
    <p:sldLayoutId id="2147484471" r:id="rId19"/>
    <p:sldLayoutId id="2147484090" r:id="rId20"/>
    <p:sldLayoutId id="2147483820" r:id="rId21"/>
    <p:sldLayoutId id="2147483857" r:id="rId22"/>
    <p:sldLayoutId id="2147484470" r:id="rId23"/>
    <p:sldLayoutId id="2147483828" r:id="rId24"/>
    <p:sldLayoutId id="2147483829" r:id="rId25"/>
    <p:sldLayoutId id="2147483830" r:id="rId26"/>
    <p:sldLayoutId id="2147483854" r:id="rId27"/>
    <p:sldLayoutId id="2147483855" r:id="rId28"/>
    <p:sldLayoutId id="2147483818" r:id="rId29"/>
    <p:sldLayoutId id="2147483814" r:id="rId30"/>
    <p:sldLayoutId id="2147484079" r:id="rId31"/>
    <p:sldLayoutId id="2147484159" r:id="rId32"/>
    <p:sldLayoutId id="2147484160" r:id="rId33"/>
    <p:sldLayoutId id="2147484161" r:id="rId34"/>
    <p:sldLayoutId id="2147484076" r:id="rId35"/>
    <p:sldLayoutId id="2147484163" r:id="rId36"/>
    <p:sldLayoutId id="2147484164" r:id="rId37"/>
    <p:sldLayoutId id="2147483946" r:id="rId38"/>
    <p:sldLayoutId id="2147484488" r:id="rId39"/>
    <p:sldLayoutId id="2147484489" r:id="rId40"/>
    <p:sldLayoutId id="2147484490" r:id="rId41"/>
    <p:sldLayoutId id="2147484491" r:id="rId42"/>
    <p:sldLayoutId id="2147484492" r:id="rId43"/>
    <p:sldLayoutId id="2147484493" r:id="rId44"/>
  </p:sldLayoutIdLst>
  <p:hf sldNum="0" hdr="0" dt="0"/>
  <p:txStyles>
    <p:titleStyle>
      <a:lvl1pPr marL="0" indent="0" algn="l" defTabSz="457189" rtl="0" eaLnBrk="1" latinLnBrk="0" hangingPunct="1">
        <a:spcBef>
          <a:spcPct val="0"/>
        </a:spcBef>
        <a:spcAft>
          <a:spcPts val="0"/>
        </a:spcAft>
        <a:buFont typeface="Arial" pitchFamily="34" charset="0"/>
        <a:buNone/>
        <a:defRPr lang="fr-FR" sz="2400" b="1" kern="1200" baseline="0" smtClean="0">
          <a:solidFill>
            <a:schemeClr val="accent1"/>
          </a:solidFill>
          <a:latin typeface="+mj-lt"/>
          <a:ea typeface="+mn-ea"/>
          <a:cs typeface="+mn-cs"/>
        </a:defRPr>
      </a:lvl1pPr>
    </p:titleStyle>
    <p:bodyStyle>
      <a:lvl1pPr marL="0" indent="0" algn="l" defTabSz="457189" rtl="0" eaLnBrk="1" latinLnBrk="0" hangingPunct="1">
        <a:lnSpc>
          <a:spcPct val="130000"/>
        </a:lnSpc>
        <a:spcBef>
          <a:spcPts val="0"/>
        </a:spcBef>
        <a:spcAft>
          <a:spcPts val="1200"/>
        </a:spcAft>
        <a:buClr>
          <a:schemeClr val="bg1"/>
        </a:buClr>
        <a:buSzPct val="25000"/>
        <a:buFont typeface="Verdana" pitchFamily="34" charset="0"/>
        <a:buNone/>
        <a:defRPr kumimoji="0" lang="en-US" sz="1200" b="0" i="0" u="none" strike="noStrike" kern="1200" cap="none" spc="0" normalizeH="0" baseline="0" noProof="0" dirty="0">
          <a:ln>
            <a:noFill/>
          </a:ln>
          <a:solidFill>
            <a:schemeClr val="tx1"/>
          </a:solidFill>
          <a:effectLst/>
          <a:uLnTx/>
          <a:uFillTx/>
          <a:latin typeface="Calibri"/>
          <a:ea typeface="+mn-ea"/>
          <a:cs typeface="Segoe UI" panose="020B0502040204020203" pitchFamily="34" charset="0"/>
        </a:defRPr>
      </a:lvl1pPr>
      <a:lvl2pPr marL="177796" indent="-177796" algn="l" defTabSz="457189" rtl="0" eaLnBrk="1" latinLnBrk="0" hangingPunct="1">
        <a:lnSpc>
          <a:spcPct val="130000"/>
        </a:lnSpc>
        <a:spcBef>
          <a:spcPts val="0"/>
        </a:spcBef>
        <a:spcAft>
          <a:spcPts val="300"/>
        </a:spcAft>
        <a:buClr>
          <a:schemeClr val="accent1"/>
        </a:buClr>
        <a:buFont typeface="Arial" pitchFamily="34" charset="0"/>
        <a:buChar char="•"/>
        <a:defRPr lang="en-US" sz="1200" b="0" kern="1200" noProof="0" dirty="0">
          <a:solidFill>
            <a:schemeClr val="tx1"/>
          </a:solidFill>
          <a:latin typeface="+mj-lt"/>
          <a:ea typeface="+mn-ea"/>
          <a:cs typeface="Calibri" panose="020F0502020204030204" pitchFamily="34" charset="0"/>
        </a:defRPr>
      </a:lvl2pPr>
      <a:lvl3pPr marL="361942" indent="-180970" algn="l" defTabSz="514338" rtl="0" eaLnBrk="1" latinLnBrk="0" hangingPunct="1">
        <a:lnSpc>
          <a:spcPct val="130000"/>
        </a:lnSpc>
        <a:spcBef>
          <a:spcPts val="0"/>
        </a:spcBef>
        <a:spcAft>
          <a:spcPts val="300"/>
        </a:spcAft>
        <a:buClr>
          <a:schemeClr val="bg1">
            <a:lumMod val="50000"/>
          </a:schemeClr>
        </a:buClr>
        <a:buSzPct val="50000"/>
        <a:buFont typeface="Montserrat" panose="020B0604020202020204" charset="0"/>
        <a:buChar char="►"/>
        <a:defRPr lang="en-US" sz="1200" b="0" kern="1200" noProof="0" dirty="0" smtClean="0">
          <a:solidFill>
            <a:schemeClr val="tx1"/>
          </a:solidFill>
          <a:latin typeface="+mj-lt"/>
          <a:ea typeface="+mn-ea"/>
          <a:cs typeface="Calibri" panose="020F0502020204030204" pitchFamily="34" charset="0"/>
        </a:defRPr>
      </a:lvl3pPr>
      <a:lvl4pPr marL="536561" indent="-161921" algn="l" defTabSz="457189" rtl="0" eaLnBrk="1" latinLnBrk="0" hangingPunct="1">
        <a:spcBef>
          <a:spcPts val="0"/>
        </a:spcBef>
        <a:spcAft>
          <a:spcPts val="300"/>
        </a:spcAft>
        <a:buClr>
          <a:schemeClr val="bg1">
            <a:lumMod val="50000"/>
          </a:schemeClr>
        </a:buClr>
        <a:buSzPct val="60000"/>
        <a:buFont typeface="Courier New" pitchFamily="49" charset="0"/>
        <a:buChar char="o"/>
        <a:tabLst/>
        <a:defRPr lang="en-US" sz="1200" b="0" kern="1200" noProof="0" dirty="0">
          <a:solidFill>
            <a:schemeClr val="tx1"/>
          </a:solidFill>
          <a:latin typeface="+mn-lt"/>
          <a:ea typeface="+mn-ea"/>
          <a:cs typeface="Calibri" panose="020F0502020204030204" pitchFamily="34" charset="0"/>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888" y="1536701"/>
            <a:ext cx="10863262" cy="4271963"/>
          </a:xfrm>
          <a:prstGeom prst="rect">
            <a:avLst/>
          </a:prstGeom>
        </p:spPr>
        <p:txBody>
          <a:bodyPr vert="horz" lIns="0" tIns="0" rIns="0" bIns="0" rtlCol="0">
            <a:noAutofit/>
          </a:bodyPr>
          <a:lstStyle/>
          <a:p>
            <a:pPr lvl="0">
              <a:buClr>
                <a:schemeClr val="bg1"/>
              </a:buClr>
            </a:pPr>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text styles</a:t>
            </a:r>
            <a:endPar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endParaRPr>
          </a:p>
          <a:p>
            <a:pPr lvl="1">
              <a:spcAft>
                <a:spcPts val="300"/>
              </a:spcAft>
              <a:buClr>
                <a:schemeClr val="accent1"/>
              </a:buClr>
            </a:pP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buClr>
                <a:schemeClr val="bg1">
                  <a:lumMod val="50000"/>
                </a:schemeClr>
              </a:buClr>
            </a:pPr>
            <a:r>
              <a:rPr kumimoji="0" lang="fr-FR"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lvl="3">
              <a:lnSpc>
                <a:spcPct val="130000"/>
              </a:lnSpc>
              <a:spcBef>
                <a:spcPts val="0"/>
              </a:spcBef>
              <a:buClr>
                <a:schemeClr val="bg1">
                  <a:lumMod val="50000"/>
                </a:schemeClr>
              </a:buClr>
              <a:buSzPct val="60000"/>
            </a:pPr>
            <a:r>
              <a:rPr kumimoji="0" lang="fr-FR"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3" name="Title Placeholder 2"/>
          <p:cNvSpPr>
            <a:spLocks noGrp="1"/>
          </p:cNvSpPr>
          <p:nvPr>
            <p:ph type="title"/>
          </p:nvPr>
        </p:nvSpPr>
        <p:spPr>
          <a:xfrm>
            <a:off x="623888" y="509481"/>
            <a:ext cx="10944225" cy="369334"/>
          </a:xfrm>
          <a:prstGeom prst="rect">
            <a:avLst/>
          </a:prstGeom>
        </p:spPr>
        <p:txBody>
          <a:bodyPr vert="horz" lIns="0" tIns="0" rIns="0" bIns="0" rtlCol="0" anchor="ctr" anchorCtr="0">
            <a:normAutofit/>
          </a:bodyPr>
          <a:lstStyle/>
          <a:p>
            <a:r>
              <a:rPr lang="en-US" dirty="0"/>
              <a:t>Click to edit Master title style</a:t>
            </a:r>
          </a:p>
        </p:txBody>
      </p:sp>
      <p:pic>
        <p:nvPicPr>
          <p:cNvPr id="5" name="Graphic 22">
            <a:extLst>
              <a:ext uri="{FF2B5EF4-FFF2-40B4-BE49-F238E27FC236}">
                <a16:creationId xmlns:a16="http://schemas.microsoft.com/office/drawing/2014/main" id="{3F357135-FD07-4F16-BF61-11C5988881C0}"/>
              </a:ext>
            </a:extLst>
          </p:cNvPr>
          <p:cNvPicPr>
            <a:picLocks noChangeAspect="1"/>
          </p:cNvPicPr>
          <p:nvPr userDrawn="1"/>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0191073" y="6420979"/>
            <a:ext cx="1377040" cy="220391"/>
          </a:xfrm>
          <a:prstGeom prst="rect">
            <a:avLst/>
          </a:prstGeom>
        </p:spPr>
      </p:pic>
      <p:sp>
        <p:nvSpPr>
          <p:cNvPr id="9" name="Text Placeholder 2">
            <a:extLst>
              <a:ext uri="{FF2B5EF4-FFF2-40B4-BE49-F238E27FC236}">
                <a16:creationId xmlns:a16="http://schemas.microsoft.com/office/drawing/2014/main" id="{8BAB9369-BDB3-4BBE-8009-F56E54B3167E}"/>
              </a:ext>
            </a:extLst>
          </p:cNvPr>
          <p:cNvSpPr txBox="1">
            <a:spLocks/>
          </p:cNvSpPr>
          <p:nvPr userDrawn="1"/>
        </p:nvSpPr>
        <p:spPr>
          <a:xfrm>
            <a:off x="5821053" y="6409446"/>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900" noProof="0" smtClean="0">
                <a:solidFill>
                  <a:schemeClr val="bg1">
                    <a:lumMod val="75000"/>
                  </a:schemeClr>
                </a:solidFill>
              </a:rPr>
              <a:pPr algn="ctr"/>
              <a:t>‹#›</a:t>
            </a:fld>
            <a:endParaRPr lang="en-US" sz="900" noProof="0" dirty="0">
              <a:solidFill>
                <a:schemeClr val="bg1">
                  <a:lumMod val="75000"/>
                </a:schemeClr>
              </a:solidFill>
            </a:endParaRPr>
          </a:p>
        </p:txBody>
      </p:sp>
    </p:spTree>
    <p:extLst>
      <p:ext uri="{BB962C8B-B14F-4D97-AF65-F5344CB8AC3E}">
        <p14:creationId xmlns:p14="http://schemas.microsoft.com/office/powerpoint/2010/main" val="235908410"/>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479" r:id="rId9"/>
    <p:sldLayoutId id="2147484398" r:id="rId10"/>
    <p:sldLayoutId id="2147484399" r:id="rId11"/>
    <p:sldLayoutId id="2147484400" r:id="rId12"/>
    <p:sldLayoutId id="2147484401" r:id="rId13"/>
    <p:sldLayoutId id="2147484402" r:id="rId14"/>
    <p:sldLayoutId id="2147484403" r:id="rId15"/>
    <p:sldLayoutId id="2147484404" r:id="rId16"/>
    <p:sldLayoutId id="2147484483" r:id="rId17"/>
    <p:sldLayoutId id="2147484406" r:id="rId18"/>
    <p:sldLayoutId id="2147484407" r:id="rId19"/>
    <p:sldLayoutId id="2147484408" r:id="rId20"/>
    <p:sldLayoutId id="2147484409" r:id="rId21"/>
    <p:sldLayoutId id="2147484410" r:id="rId22"/>
    <p:sldLayoutId id="2147484411" r:id="rId23"/>
    <p:sldLayoutId id="2147484412" r:id="rId24"/>
    <p:sldLayoutId id="2147484413" r:id="rId25"/>
    <p:sldLayoutId id="2147484414" r:id="rId26"/>
    <p:sldLayoutId id="2147484415" r:id="rId27"/>
    <p:sldLayoutId id="2147484416" r:id="rId28"/>
    <p:sldLayoutId id="2147484417" r:id="rId29"/>
    <p:sldLayoutId id="2147484418" r:id="rId30"/>
    <p:sldLayoutId id="2147484481" r:id="rId31"/>
    <p:sldLayoutId id="2147484421" r:id="rId32"/>
    <p:sldLayoutId id="2147484422" r:id="rId33"/>
    <p:sldLayoutId id="2147484423" r:id="rId34"/>
    <p:sldLayoutId id="2147484424" r:id="rId35"/>
    <p:sldLayoutId id="2147484494" r:id="rId36"/>
    <p:sldLayoutId id="2147484495" r:id="rId37"/>
    <p:sldLayoutId id="2147484496" r:id="rId38"/>
    <p:sldLayoutId id="2147484497" r:id="rId39"/>
    <p:sldLayoutId id="2147484498" r:id="rId40"/>
    <p:sldLayoutId id="2147484499" r:id="rId41"/>
    <p:sldLayoutId id="2147484500" r:id="rId42"/>
    <p:sldLayoutId id="2147484502" r:id="rId43"/>
  </p:sldLayoutIdLst>
  <p:hf sldNum="0" hdr="0" dt="0"/>
  <p:txStyles>
    <p:titleStyle>
      <a:lvl1pPr marL="0" indent="0" algn="l" defTabSz="457189" rtl="0" eaLnBrk="1" latinLnBrk="0" hangingPunct="1">
        <a:spcBef>
          <a:spcPct val="0"/>
        </a:spcBef>
        <a:spcAft>
          <a:spcPts val="0"/>
        </a:spcAft>
        <a:buFont typeface="Arial" pitchFamily="34" charset="0"/>
        <a:buNone/>
        <a:defRPr lang="fr-FR" sz="2400" b="1" kern="1200" baseline="0" smtClean="0">
          <a:solidFill>
            <a:schemeClr val="accent1"/>
          </a:solidFill>
          <a:latin typeface="+mj-lt"/>
          <a:ea typeface="+mn-ea"/>
          <a:cs typeface="+mn-cs"/>
        </a:defRPr>
      </a:lvl1pPr>
    </p:titleStyle>
    <p:bodyStyle>
      <a:lvl1pPr marL="0" marR="0" indent="0" algn="l" defTabSz="457189" rtl="0" eaLnBrk="1" fontAlgn="auto" latinLnBrk="0" hangingPunct="1">
        <a:lnSpc>
          <a:spcPct val="130000"/>
        </a:lnSpc>
        <a:spcBef>
          <a:spcPts val="0"/>
        </a:spcBef>
        <a:spcAft>
          <a:spcPts val="1200"/>
        </a:spcAft>
        <a:buClr>
          <a:prstClr val="white"/>
        </a:buClr>
        <a:buSzPct val="25000"/>
        <a:buFont typeface="Verdana" pitchFamily="34" charset="0"/>
        <a:buNone/>
        <a:tabLst/>
        <a:defRPr kumimoji="0" lang="fr-FR" sz="1200" b="0" i="0" u="none" strike="noStrike" kern="1200" cap="none" spc="0" normalizeH="0" baseline="0" noProof="0" dirty="0">
          <a:ln>
            <a:noFill/>
          </a:ln>
          <a:solidFill>
            <a:schemeClr val="tx1"/>
          </a:solidFill>
          <a:effectLst/>
          <a:uLnTx/>
          <a:uFillTx/>
          <a:latin typeface="Calibri"/>
          <a:ea typeface="+mn-ea"/>
          <a:cs typeface="Segoe UI" panose="020B0502040204020203" pitchFamily="34" charset="0"/>
        </a:defRPr>
      </a:lvl1pPr>
      <a:lvl2pPr marL="177796" marR="0" indent="-177796" algn="l" defTabSz="457189" rtl="0" eaLnBrk="1" fontAlgn="auto" latinLnBrk="0" hangingPunct="1">
        <a:lnSpc>
          <a:spcPct val="130000"/>
        </a:lnSpc>
        <a:spcBef>
          <a:spcPts val="0"/>
        </a:spcBef>
        <a:spcAft>
          <a:spcPts val="600"/>
        </a:spcAft>
        <a:buClr>
          <a:srgbClr val="6C03A8"/>
        </a:buClr>
        <a:buSzTx/>
        <a:buFont typeface="Arial" pitchFamily="34" charset="0"/>
        <a:buChar char="•"/>
        <a:tabLst/>
        <a:defRPr lang="fr-FR" sz="1200" b="0" kern="1200" noProof="0" dirty="0">
          <a:solidFill>
            <a:schemeClr val="tx1"/>
          </a:solidFill>
          <a:latin typeface="+mj-lt"/>
          <a:ea typeface="+mn-ea"/>
          <a:cs typeface="Calibri" panose="020F0502020204030204" pitchFamily="34" charset="0"/>
        </a:defRPr>
      </a:lvl2pPr>
      <a:lvl3pPr marL="361942" marR="0" indent="-180970" algn="l" defTabSz="514338" rtl="0" eaLnBrk="1" fontAlgn="auto" latinLnBrk="0" hangingPunct="1">
        <a:lnSpc>
          <a:spcPct val="130000"/>
        </a:lnSpc>
        <a:spcBef>
          <a:spcPts val="0"/>
        </a:spcBef>
        <a:spcAft>
          <a:spcPts val="300"/>
        </a:spcAft>
        <a:buClr>
          <a:prstClr val="white">
            <a:lumMod val="50000"/>
          </a:prstClr>
        </a:buClr>
        <a:buSzPct val="50000"/>
        <a:buFont typeface="Montserrat" panose="020B0604020202020204" charset="0"/>
        <a:buChar char="►"/>
        <a:tabLst/>
        <a:defRPr lang="fr-FR" sz="1200" b="0" kern="1200" noProof="0" dirty="0" smtClean="0">
          <a:solidFill>
            <a:schemeClr val="tx1"/>
          </a:solidFill>
          <a:latin typeface="+mj-lt"/>
          <a:ea typeface="+mn-ea"/>
          <a:cs typeface="Calibri" panose="020F0502020204030204" pitchFamily="34" charset="0"/>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US" sz="1200" b="0" kern="1200" noProof="0" dirty="0">
          <a:solidFill>
            <a:schemeClr val="tx1"/>
          </a:solidFill>
          <a:latin typeface="+mn-lt"/>
          <a:ea typeface="+mn-ea"/>
          <a:cs typeface="Calibri" panose="020F0502020204030204" pitchFamily="34" charset="0"/>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p15:clr>
            <a:srgbClr val="F26B43"/>
          </p15:clr>
        </p15:guide>
        <p15:guide id="2" pos="72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888" y="1536701"/>
            <a:ext cx="10863262" cy="4271963"/>
          </a:xfrm>
          <a:prstGeom prst="rect">
            <a:avLst/>
          </a:prstGeom>
        </p:spPr>
        <p:txBody>
          <a:bodyPr vert="horz" lIns="0" tIns="0" rIns="0" bIns="0" rtlCol="0">
            <a:noAutofit/>
          </a:bodyPr>
          <a:lstStyle/>
          <a:p>
            <a:pPr lvl="0">
              <a:buClr>
                <a:schemeClr val="bg1"/>
              </a:buClr>
            </a:pPr>
            <a:r>
              <a:rPr kumimoji="0" lang="en-US"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text styles</a:t>
            </a:r>
            <a:endParaRPr kumimoji="0" lang="fr-FR" sz="12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endParaRPr>
          </a:p>
          <a:p>
            <a:pPr lvl="1">
              <a:spcAft>
                <a:spcPts val="300"/>
              </a:spcAft>
              <a:buClr>
                <a:schemeClr val="accent1"/>
              </a:buClr>
            </a:pPr>
            <a:r>
              <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12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buClr>
                <a:schemeClr val="bg1">
                  <a:lumMod val="50000"/>
                </a:schemeClr>
              </a:buClr>
            </a:pPr>
            <a:r>
              <a:rPr kumimoji="0" lang="fr-FR"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Third</a:t>
            </a:r>
            <a:r>
              <a:rPr kumimoji="0" lang="fr-FR"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level</a:t>
            </a:r>
            <a:endParaRPr kumimoji="0" lang="fr-FR"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lvl="3">
              <a:lnSpc>
                <a:spcPct val="130000"/>
              </a:lnSpc>
              <a:spcBef>
                <a:spcPts val="0"/>
              </a:spcBef>
              <a:buClr>
                <a:schemeClr val="bg1">
                  <a:lumMod val="50000"/>
                </a:schemeClr>
              </a:buClr>
              <a:buSzPct val="60000"/>
            </a:pPr>
            <a:r>
              <a:rPr kumimoji="0" lang="fr-FR"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Fourth</a:t>
            </a:r>
            <a:r>
              <a:rPr kumimoji="0" lang="fr-FR"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fr-FR"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level</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3" name="Title Placeholder 2"/>
          <p:cNvSpPr>
            <a:spLocks noGrp="1"/>
          </p:cNvSpPr>
          <p:nvPr>
            <p:ph type="title"/>
          </p:nvPr>
        </p:nvSpPr>
        <p:spPr>
          <a:xfrm>
            <a:off x="623888" y="509481"/>
            <a:ext cx="10944225" cy="369334"/>
          </a:xfrm>
          <a:prstGeom prst="rect">
            <a:avLst/>
          </a:prstGeom>
        </p:spPr>
        <p:txBody>
          <a:bodyPr vert="horz" lIns="0" tIns="0" rIns="0" bIns="0" rtlCol="0" anchor="ctr" anchorCtr="0">
            <a:normAutofit/>
          </a:bodyPr>
          <a:lstStyle/>
          <a:p>
            <a:r>
              <a:rPr lang="en-US" dirty="0"/>
              <a:t>Click to edit Master title style</a:t>
            </a:r>
          </a:p>
        </p:txBody>
      </p:sp>
      <p:pic>
        <p:nvPicPr>
          <p:cNvPr id="5" name="Graphic 22">
            <a:extLst>
              <a:ext uri="{FF2B5EF4-FFF2-40B4-BE49-F238E27FC236}">
                <a16:creationId xmlns:a16="http://schemas.microsoft.com/office/drawing/2014/main" id="{5CEC2984-1915-47FA-9CBD-1D0481640839}"/>
              </a:ext>
            </a:extLst>
          </p:cNvPr>
          <p:cNvPicPr>
            <a:picLocks noChangeAspect="1"/>
          </p:cNvPicPr>
          <p:nvPr userDrawn="1"/>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10191073" y="6420979"/>
            <a:ext cx="1377040" cy="220391"/>
          </a:xfrm>
          <a:prstGeom prst="rect">
            <a:avLst/>
          </a:prstGeom>
        </p:spPr>
      </p:pic>
      <p:sp>
        <p:nvSpPr>
          <p:cNvPr id="9" name="Text Placeholder 2">
            <a:extLst>
              <a:ext uri="{FF2B5EF4-FFF2-40B4-BE49-F238E27FC236}">
                <a16:creationId xmlns:a16="http://schemas.microsoft.com/office/drawing/2014/main" id="{6E243F4C-A453-4314-82AB-88EAC262FEE4}"/>
              </a:ext>
            </a:extLst>
          </p:cNvPr>
          <p:cNvSpPr txBox="1">
            <a:spLocks/>
          </p:cNvSpPr>
          <p:nvPr userDrawn="1"/>
        </p:nvSpPr>
        <p:spPr>
          <a:xfrm>
            <a:off x="5821053" y="6409446"/>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900" noProof="0" smtClean="0">
                <a:solidFill>
                  <a:schemeClr val="bg1">
                    <a:lumMod val="75000"/>
                  </a:schemeClr>
                </a:solidFill>
              </a:rPr>
              <a:pPr algn="ctr"/>
              <a:t>‹#›</a:t>
            </a:fld>
            <a:endParaRPr lang="en-US" sz="900" noProof="0" dirty="0">
              <a:solidFill>
                <a:schemeClr val="bg1">
                  <a:lumMod val="75000"/>
                </a:schemeClr>
              </a:solidFill>
            </a:endParaRPr>
          </a:p>
        </p:txBody>
      </p:sp>
    </p:spTree>
    <p:extLst>
      <p:ext uri="{BB962C8B-B14F-4D97-AF65-F5344CB8AC3E}">
        <p14:creationId xmlns:p14="http://schemas.microsoft.com/office/powerpoint/2010/main" val="2140646029"/>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 id="2147484437" r:id="rId13"/>
    <p:sldLayoutId id="2147484438" r:id="rId14"/>
    <p:sldLayoutId id="2147484439" r:id="rId15"/>
    <p:sldLayoutId id="2147484440" r:id="rId16"/>
    <p:sldLayoutId id="2147484441" r:id="rId17"/>
    <p:sldLayoutId id="2147484442" r:id="rId18"/>
    <p:sldLayoutId id="2147484484" r:id="rId19"/>
    <p:sldLayoutId id="2147484443" r:id="rId20"/>
    <p:sldLayoutId id="2147484444" r:id="rId21"/>
    <p:sldLayoutId id="2147484445" r:id="rId22"/>
    <p:sldLayoutId id="2147484464" r:id="rId23"/>
    <p:sldLayoutId id="2147484447" r:id="rId24"/>
    <p:sldLayoutId id="2147484448" r:id="rId25"/>
    <p:sldLayoutId id="2147484449" r:id="rId26"/>
    <p:sldLayoutId id="2147484450" r:id="rId27"/>
    <p:sldLayoutId id="2147484451" r:id="rId28"/>
    <p:sldLayoutId id="2147484452" r:id="rId29"/>
    <p:sldLayoutId id="2147484453" r:id="rId30"/>
    <p:sldLayoutId id="2147484454" r:id="rId31"/>
    <p:sldLayoutId id="2147484455" r:id="rId32"/>
    <p:sldLayoutId id="2147484456" r:id="rId33"/>
    <p:sldLayoutId id="2147484457" r:id="rId34"/>
    <p:sldLayoutId id="2147484458" r:id="rId35"/>
    <p:sldLayoutId id="2147484459" r:id="rId36"/>
    <p:sldLayoutId id="2147484460" r:id="rId37"/>
    <p:sldLayoutId id="2147484461" r:id="rId38"/>
  </p:sldLayoutIdLst>
  <p:hf sldNum="0" hdr="0" dt="0"/>
  <p:txStyles>
    <p:titleStyle>
      <a:lvl1pPr marL="0" indent="0" algn="l" defTabSz="457189" rtl="0" eaLnBrk="1" latinLnBrk="0" hangingPunct="1">
        <a:spcBef>
          <a:spcPct val="0"/>
        </a:spcBef>
        <a:spcAft>
          <a:spcPts val="0"/>
        </a:spcAft>
        <a:buFont typeface="Arial" pitchFamily="34" charset="0"/>
        <a:buNone/>
        <a:defRPr lang="fr-FR" sz="2400" b="1" kern="1200" baseline="0" smtClean="0">
          <a:solidFill>
            <a:schemeClr val="accent1"/>
          </a:solidFill>
          <a:latin typeface="+mj-lt"/>
          <a:ea typeface="+mn-ea"/>
          <a:cs typeface="+mn-cs"/>
        </a:defRPr>
      </a:lvl1pPr>
    </p:titleStyle>
    <p:bodyStyle>
      <a:lvl1pPr marL="0" marR="0" indent="0" algn="l" defTabSz="457189" rtl="0" eaLnBrk="1" fontAlgn="auto" latinLnBrk="0" hangingPunct="1">
        <a:lnSpc>
          <a:spcPct val="130000"/>
        </a:lnSpc>
        <a:spcBef>
          <a:spcPts val="0"/>
        </a:spcBef>
        <a:spcAft>
          <a:spcPts val="1200"/>
        </a:spcAft>
        <a:buClr>
          <a:prstClr val="white"/>
        </a:buClr>
        <a:buSzPct val="25000"/>
        <a:buFont typeface="Verdana" pitchFamily="34" charset="0"/>
        <a:buNone/>
        <a:tabLst/>
        <a:defRPr kumimoji="0" lang="fr-FR" sz="1200" b="0" i="0" u="none" strike="noStrike" kern="1200" cap="none" spc="0" normalizeH="0" baseline="0" noProof="0" dirty="0" smtClean="0">
          <a:ln>
            <a:noFill/>
          </a:ln>
          <a:solidFill>
            <a:schemeClr val="tx1"/>
          </a:solidFill>
          <a:effectLst/>
          <a:uLnTx/>
          <a:uFillTx/>
          <a:latin typeface="Calibri"/>
          <a:ea typeface="+mn-ea"/>
          <a:cs typeface="Segoe UI" panose="020B0502040204020203" pitchFamily="34" charset="0"/>
        </a:defRPr>
      </a:lvl1pPr>
      <a:lvl2pPr marL="177796" marR="0" indent="-177796" algn="l" defTabSz="457189" rtl="0" eaLnBrk="1" fontAlgn="auto" latinLnBrk="0" hangingPunct="1">
        <a:lnSpc>
          <a:spcPct val="130000"/>
        </a:lnSpc>
        <a:spcBef>
          <a:spcPts val="0"/>
        </a:spcBef>
        <a:spcAft>
          <a:spcPts val="600"/>
        </a:spcAft>
        <a:buClr>
          <a:srgbClr val="6C03A8"/>
        </a:buClr>
        <a:buSzTx/>
        <a:buFont typeface="Arial" pitchFamily="34" charset="0"/>
        <a:buChar char="•"/>
        <a:tabLst/>
        <a:defRPr lang="fr-FR" sz="1200" b="0" kern="1200" noProof="0" dirty="0" smtClean="0">
          <a:solidFill>
            <a:schemeClr val="tx1"/>
          </a:solidFill>
          <a:latin typeface="+mj-lt"/>
          <a:ea typeface="+mn-ea"/>
          <a:cs typeface="Calibri" panose="020F0502020204030204" pitchFamily="34" charset="0"/>
        </a:defRPr>
      </a:lvl2pPr>
      <a:lvl3pPr marL="361942" marR="0" indent="-180970" algn="l" defTabSz="514338" rtl="0" eaLnBrk="1" fontAlgn="auto" latinLnBrk="0" hangingPunct="1">
        <a:lnSpc>
          <a:spcPct val="130000"/>
        </a:lnSpc>
        <a:spcBef>
          <a:spcPts val="0"/>
        </a:spcBef>
        <a:spcAft>
          <a:spcPts val="300"/>
        </a:spcAft>
        <a:buClr>
          <a:prstClr val="white">
            <a:lumMod val="50000"/>
          </a:prstClr>
        </a:buClr>
        <a:buSzPct val="50000"/>
        <a:buFont typeface="Montserrat" panose="020B0604020202020204" charset="0"/>
        <a:buChar char="►"/>
        <a:tabLst/>
        <a:defRPr lang="fr-FR" sz="1200" b="0" kern="1200" noProof="0" dirty="0" smtClean="0">
          <a:solidFill>
            <a:schemeClr val="tx1"/>
          </a:solidFill>
          <a:latin typeface="+mj-lt"/>
          <a:ea typeface="+mn-ea"/>
          <a:cs typeface="Calibri" panose="020F0502020204030204" pitchFamily="34" charset="0"/>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US" sz="1200" b="0" kern="1200" noProof="0" dirty="0">
          <a:solidFill>
            <a:schemeClr val="tx1"/>
          </a:solidFill>
          <a:latin typeface="+mn-lt"/>
          <a:ea typeface="+mn-ea"/>
          <a:cs typeface="Calibri" panose="020F0502020204030204" pitchFamily="34" charset="0"/>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p15:clr>
            <a:srgbClr val="F26B43"/>
          </p15:clr>
        </p15:guide>
        <p15:guide id="2" pos="728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architecture/performance/" TargetMode="External"/><Relationship Id="rId2" Type="http://schemas.openxmlformats.org/officeDocument/2006/relationships/notesSlide" Target="../notesSlides/notesSlide4.xml"/><Relationship Id="rId1" Type="http://schemas.openxmlformats.org/officeDocument/2006/relationships/slideLayout" Target="../slideLayouts/slideLayout57.xml"/><Relationship Id="rId5" Type="http://schemas.openxmlformats.org/officeDocument/2006/relationships/image" Target="../media/image21.png"/><Relationship Id="rId4" Type="http://schemas.openxmlformats.org/officeDocument/2006/relationships/hyperlink" Target="https://app.pluralsight.com/library/courses/entity-framework-database-performance-anti-patterns/table-of-conten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4CA70B2-E6D8-4FAB-8886-E719DE4C0988}"/>
              </a:ext>
            </a:extLst>
          </p:cNvPr>
          <p:cNvSpPr>
            <a:spLocks noGrp="1"/>
          </p:cNvSpPr>
          <p:nvPr>
            <p:ph type="body" sz="quarter" idx="11"/>
          </p:nvPr>
        </p:nvSpPr>
        <p:spPr/>
        <p:txBody>
          <a:bodyPr/>
          <a:lstStyle/>
          <a:p>
            <a:r>
              <a:rPr lang="fr-FR" dirty="0" err="1"/>
              <a:t>Ruadhán</a:t>
            </a:r>
            <a:r>
              <a:rPr lang="fr-FR" dirty="0"/>
              <a:t> Ó Nidh</a:t>
            </a:r>
          </a:p>
        </p:txBody>
      </p:sp>
      <p:sp>
        <p:nvSpPr>
          <p:cNvPr id="10" name="Text Placeholder 9">
            <a:extLst>
              <a:ext uri="{FF2B5EF4-FFF2-40B4-BE49-F238E27FC236}">
                <a16:creationId xmlns:a16="http://schemas.microsoft.com/office/drawing/2014/main" id="{63B514DB-E550-43E2-9E0B-313A29A3B50F}"/>
              </a:ext>
            </a:extLst>
          </p:cNvPr>
          <p:cNvSpPr>
            <a:spLocks noGrp="1"/>
          </p:cNvSpPr>
          <p:nvPr>
            <p:ph type="body" sz="quarter" idx="12"/>
          </p:nvPr>
        </p:nvSpPr>
        <p:spPr/>
        <p:txBody>
          <a:bodyPr/>
          <a:lstStyle/>
          <a:p>
            <a:r>
              <a:rPr lang="fr-FR" dirty="0"/>
              <a:t>Coding Club</a:t>
            </a:r>
          </a:p>
        </p:txBody>
      </p:sp>
      <p:sp>
        <p:nvSpPr>
          <p:cNvPr id="11" name="Text Placeholder 10">
            <a:extLst>
              <a:ext uri="{FF2B5EF4-FFF2-40B4-BE49-F238E27FC236}">
                <a16:creationId xmlns:a16="http://schemas.microsoft.com/office/drawing/2014/main" id="{3117A1B2-B6C9-486D-B5AE-4924C84E23AF}"/>
              </a:ext>
            </a:extLst>
          </p:cNvPr>
          <p:cNvSpPr>
            <a:spLocks noGrp="1"/>
          </p:cNvSpPr>
          <p:nvPr>
            <p:ph type="body" sz="quarter" idx="13"/>
          </p:nvPr>
        </p:nvSpPr>
        <p:spPr/>
        <p:txBody>
          <a:bodyPr/>
          <a:lstStyle/>
          <a:p>
            <a:endParaRPr lang="fr-FR" dirty="0"/>
          </a:p>
        </p:txBody>
      </p:sp>
      <p:sp>
        <p:nvSpPr>
          <p:cNvPr id="12" name="Text Placeholder 11">
            <a:extLst>
              <a:ext uri="{FF2B5EF4-FFF2-40B4-BE49-F238E27FC236}">
                <a16:creationId xmlns:a16="http://schemas.microsoft.com/office/drawing/2014/main" id="{B249C93D-A0D6-4CF0-82DF-E3B063545120}"/>
              </a:ext>
            </a:extLst>
          </p:cNvPr>
          <p:cNvSpPr>
            <a:spLocks noGrp="1"/>
          </p:cNvSpPr>
          <p:nvPr>
            <p:ph type="body" sz="quarter" idx="14"/>
          </p:nvPr>
        </p:nvSpPr>
        <p:spPr/>
        <p:txBody>
          <a:bodyPr/>
          <a:lstStyle/>
          <a:p>
            <a:endParaRPr lang="fr-FR" dirty="0"/>
          </a:p>
        </p:txBody>
      </p:sp>
      <p:sp>
        <p:nvSpPr>
          <p:cNvPr id="13" name="Text Placeholder 12">
            <a:extLst>
              <a:ext uri="{FF2B5EF4-FFF2-40B4-BE49-F238E27FC236}">
                <a16:creationId xmlns:a16="http://schemas.microsoft.com/office/drawing/2014/main" id="{1E693E07-BA91-4717-A234-28C4E3AEF3C1}"/>
              </a:ext>
            </a:extLst>
          </p:cNvPr>
          <p:cNvSpPr>
            <a:spLocks noGrp="1"/>
          </p:cNvSpPr>
          <p:nvPr>
            <p:ph type="body" sz="quarter" idx="15"/>
          </p:nvPr>
        </p:nvSpPr>
        <p:spPr>
          <a:xfrm>
            <a:off x="623887" y="2123413"/>
            <a:ext cx="8339043" cy="1457186"/>
          </a:xfrm>
        </p:spPr>
        <p:txBody>
          <a:bodyPr/>
          <a:lstStyle/>
          <a:p>
            <a:r>
              <a:rPr lang="en-IE" dirty="0">
                <a:cs typeface="Segoe UI"/>
              </a:rPr>
              <a:t>Performance Tuning &amp; Antipatterns</a:t>
            </a:r>
            <a:endParaRPr lang="fr-FR" dirty="0"/>
          </a:p>
        </p:txBody>
      </p:sp>
    </p:spTree>
    <p:extLst>
      <p:ext uri="{BB962C8B-B14F-4D97-AF65-F5344CB8AC3E}">
        <p14:creationId xmlns:p14="http://schemas.microsoft.com/office/powerpoint/2010/main" val="286787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rcuit Breaker Pattern | Pradeep Loganathan's Blog">
            <a:extLst>
              <a:ext uri="{FF2B5EF4-FFF2-40B4-BE49-F238E27FC236}">
                <a16:creationId xmlns:a16="http://schemas.microsoft.com/office/drawing/2014/main" id="{ADE9AC87-B07A-0E18-4B43-33B35F960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0"/>
            <a:ext cx="6753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99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5D69B06E-FC26-B67A-4702-E4CF44F5CFBB}"/>
              </a:ext>
            </a:extLst>
          </p:cNvPr>
          <p:cNvSpPr>
            <a:spLocks noGrp="1"/>
          </p:cNvSpPr>
          <p:nvPr>
            <p:ph type="body" sz="quarter" idx="11"/>
          </p:nvPr>
        </p:nvSpPr>
        <p:spPr/>
        <p:txBody>
          <a:bodyPr/>
          <a:lstStyle/>
          <a:p>
            <a:r>
              <a:rPr lang="en-US" dirty="0"/>
              <a:t>Offloading too much processing to a data store.</a:t>
            </a:r>
          </a:p>
          <a:p>
            <a:endParaRPr lang="en-IE" dirty="0"/>
          </a:p>
        </p:txBody>
      </p:sp>
      <p:sp>
        <p:nvSpPr>
          <p:cNvPr id="21" name="Text Placeholder 20">
            <a:extLst>
              <a:ext uri="{FF2B5EF4-FFF2-40B4-BE49-F238E27FC236}">
                <a16:creationId xmlns:a16="http://schemas.microsoft.com/office/drawing/2014/main" id="{07C7A9CA-B813-36C0-CE81-801268142016}"/>
              </a:ext>
            </a:extLst>
          </p:cNvPr>
          <p:cNvSpPr>
            <a:spLocks noGrp="1"/>
          </p:cNvSpPr>
          <p:nvPr>
            <p:ph type="body" sz="quarter" idx="12"/>
          </p:nvPr>
        </p:nvSpPr>
        <p:spPr/>
        <p:txBody>
          <a:bodyPr/>
          <a:lstStyle/>
          <a:p>
            <a:r>
              <a:rPr lang="en-IE" b="1" u="sng" dirty="0"/>
              <a:t>Problem:</a:t>
            </a:r>
          </a:p>
          <a:p>
            <a:r>
              <a:rPr lang="en-US" dirty="0"/>
              <a:t>Offloading processing to a database server can cause it to spend a significant proportion of time running code, rather than responding to requests to store and retrieve data.</a:t>
            </a:r>
          </a:p>
          <a:p>
            <a:endParaRPr lang="en-IE" b="1" u="sng" dirty="0"/>
          </a:p>
          <a:p>
            <a:r>
              <a:rPr lang="en-IE" b="1" u="sng" dirty="0"/>
              <a:t>Solution:</a:t>
            </a:r>
          </a:p>
          <a:p>
            <a:r>
              <a:rPr lang="en-US" dirty="0"/>
              <a:t>Move processing from the database server into other application tiers. Ideally, you should limit the database to performing data access operations, using only the capabilities that the database is optimized for, such as aggregation in a relational database management system.</a:t>
            </a:r>
            <a:endParaRPr lang="en-IE" dirty="0"/>
          </a:p>
        </p:txBody>
      </p:sp>
      <p:sp>
        <p:nvSpPr>
          <p:cNvPr id="19" name="Title 18">
            <a:extLst>
              <a:ext uri="{FF2B5EF4-FFF2-40B4-BE49-F238E27FC236}">
                <a16:creationId xmlns:a16="http://schemas.microsoft.com/office/drawing/2014/main" id="{129DC0D7-EC73-03FC-8F08-1300E0C47C91}"/>
              </a:ext>
            </a:extLst>
          </p:cNvPr>
          <p:cNvSpPr>
            <a:spLocks noGrp="1"/>
          </p:cNvSpPr>
          <p:nvPr>
            <p:ph type="title"/>
          </p:nvPr>
        </p:nvSpPr>
        <p:spPr/>
        <p:txBody>
          <a:bodyPr/>
          <a:lstStyle/>
          <a:p>
            <a:r>
              <a:rPr lang="en-IE" dirty="0"/>
              <a:t>Busy Database</a:t>
            </a:r>
          </a:p>
        </p:txBody>
      </p:sp>
    </p:spTree>
    <p:extLst>
      <p:ext uri="{BB962C8B-B14F-4D97-AF65-F5344CB8AC3E}">
        <p14:creationId xmlns:p14="http://schemas.microsoft.com/office/powerpoint/2010/main" val="133081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5D69B06E-FC26-B67A-4702-E4CF44F5CFBB}"/>
              </a:ext>
            </a:extLst>
          </p:cNvPr>
          <p:cNvSpPr>
            <a:spLocks noGrp="1"/>
          </p:cNvSpPr>
          <p:nvPr>
            <p:ph type="body" sz="quarter" idx="11"/>
          </p:nvPr>
        </p:nvSpPr>
        <p:spPr/>
        <p:txBody>
          <a:bodyPr/>
          <a:lstStyle/>
          <a:p>
            <a:r>
              <a:rPr lang="en-US" dirty="0"/>
              <a:t>Blocking the calling thread while I/O completes.</a:t>
            </a:r>
          </a:p>
          <a:p>
            <a:endParaRPr lang="en-IE" dirty="0"/>
          </a:p>
        </p:txBody>
      </p:sp>
      <p:sp>
        <p:nvSpPr>
          <p:cNvPr id="21" name="Text Placeholder 20">
            <a:extLst>
              <a:ext uri="{FF2B5EF4-FFF2-40B4-BE49-F238E27FC236}">
                <a16:creationId xmlns:a16="http://schemas.microsoft.com/office/drawing/2014/main" id="{07C7A9CA-B813-36C0-CE81-801268142016}"/>
              </a:ext>
            </a:extLst>
          </p:cNvPr>
          <p:cNvSpPr>
            <a:spLocks noGrp="1"/>
          </p:cNvSpPr>
          <p:nvPr>
            <p:ph type="body" sz="quarter" idx="12"/>
          </p:nvPr>
        </p:nvSpPr>
        <p:spPr/>
        <p:txBody>
          <a:bodyPr/>
          <a:lstStyle/>
          <a:p>
            <a:r>
              <a:rPr lang="en-US" b="1" u="sng" dirty="0"/>
              <a:t>Problem:</a:t>
            </a:r>
          </a:p>
          <a:p>
            <a:r>
              <a:rPr lang="en-US" dirty="0"/>
              <a:t>A synchronous I/O operation blocks the calling thread while the I/O completes. The calling thread enters a wait state and is unable to perform useful work during this interval, wasting processing resources.</a:t>
            </a:r>
          </a:p>
          <a:p>
            <a:endParaRPr lang="en-US" dirty="0"/>
          </a:p>
          <a:p>
            <a:r>
              <a:rPr lang="en-US" b="1" u="sng" dirty="0"/>
              <a:t>Solution:</a:t>
            </a:r>
          </a:p>
          <a:p>
            <a:r>
              <a:rPr lang="en-US" dirty="0"/>
              <a:t>Replace synchronous I/O operations with asynchronous operations. This frees the current thread to continue performing meaningful work rather than blocking, and helps improve the utilization of compute resources. Performing I/O asynchronously is particularly efficient for handling an unexpected surge in requests from client applications.</a:t>
            </a:r>
          </a:p>
          <a:p>
            <a:endParaRPr lang="en-US" dirty="0"/>
          </a:p>
          <a:p>
            <a:endParaRPr lang="en-IE" dirty="0"/>
          </a:p>
        </p:txBody>
      </p:sp>
      <p:sp>
        <p:nvSpPr>
          <p:cNvPr id="19" name="Title 18">
            <a:extLst>
              <a:ext uri="{FF2B5EF4-FFF2-40B4-BE49-F238E27FC236}">
                <a16:creationId xmlns:a16="http://schemas.microsoft.com/office/drawing/2014/main" id="{129DC0D7-EC73-03FC-8F08-1300E0C47C91}"/>
              </a:ext>
            </a:extLst>
          </p:cNvPr>
          <p:cNvSpPr>
            <a:spLocks noGrp="1"/>
          </p:cNvSpPr>
          <p:nvPr>
            <p:ph type="title"/>
          </p:nvPr>
        </p:nvSpPr>
        <p:spPr/>
        <p:txBody>
          <a:bodyPr/>
          <a:lstStyle/>
          <a:p>
            <a:r>
              <a:rPr lang="en-IE" dirty="0"/>
              <a:t>Synchronous I/O</a:t>
            </a:r>
          </a:p>
        </p:txBody>
      </p:sp>
    </p:spTree>
    <p:extLst>
      <p:ext uri="{BB962C8B-B14F-4D97-AF65-F5344CB8AC3E}">
        <p14:creationId xmlns:p14="http://schemas.microsoft.com/office/powerpoint/2010/main" val="149508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5D69B06E-FC26-B67A-4702-E4CF44F5CFBB}"/>
              </a:ext>
            </a:extLst>
          </p:cNvPr>
          <p:cNvSpPr>
            <a:spLocks noGrp="1"/>
          </p:cNvSpPr>
          <p:nvPr>
            <p:ph type="body" sz="quarter" idx="11"/>
          </p:nvPr>
        </p:nvSpPr>
        <p:spPr/>
        <p:txBody>
          <a:bodyPr/>
          <a:lstStyle/>
          <a:p>
            <a:r>
              <a:rPr lang="en-US" dirty="0"/>
              <a:t>Moving resource-intensive tasks onto background threads.</a:t>
            </a:r>
          </a:p>
          <a:p>
            <a:endParaRPr lang="en-IE" dirty="0"/>
          </a:p>
        </p:txBody>
      </p:sp>
      <p:sp>
        <p:nvSpPr>
          <p:cNvPr id="21" name="Text Placeholder 20">
            <a:extLst>
              <a:ext uri="{FF2B5EF4-FFF2-40B4-BE49-F238E27FC236}">
                <a16:creationId xmlns:a16="http://schemas.microsoft.com/office/drawing/2014/main" id="{07C7A9CA-B813-36C0-CE81-801268142016}"/>
              </a:ext>
            </a:extLst>
          </p:cNvPr>
          <p:cNvSpPr>
            <a:spLocks noGrp="1"/>
          </p:cNvSpPr>
          <p:nvPr>
            <p:ph type="body" sz="quarter" idx="12"/>
          </p:nvPr>
        </p:nvSpPr>
        <p:spPr/>
        <p:txBody>
          <a:bodyPr/>
          <a:lstStyle/>
          <a:p>
            <a:r>
              <a:rPr lang="en-IE" b="1" u="sng" dirty="0"/>
              <a:t>Problem:</a:t>
            </a:r>
          </a:p>
          <a:p>
            <a:r>
              <a:rPr lang="en-US" dirty="0"/>
              <a:t>Resource-intensive tasks can increase the response times for user requests and cause high latency. One way to improve response times is to offload a resource-intensive task to a separate thread. This approach lets the application stay responsive while processing happens in the background. However, tasks that run on a background thread still consume resources. If there are too many of them, they can starve the threads that are handling requests.</a:t>
            </a:r>
          </a:p>
          <a:p>
            <a:endParaRPr lang="en-US" dirty="0"/>
          </a:p>
          <a:p>
            <a:r>
              <a:rPr lang="en-US" b="1" u="sng" dirty="0"/>
              <a:t>Solution:</a:t>
            </a:r>
          </a:p>
          <a:p>
            <a:r>
              <a:rPr lang="en-US" dirty="0"/>
              <a:t>Move processes that consume significant resources to a separate back end.</a:t>
            </a:r>
          </a:p>
          <a:p>
            <a:r>
              <a:rPr lang="en-US" dirty="0"/>
              <a:t>With this approach, the front end puts resource-intensive tasks onto a message queue. The back end picks up the tasks for asynchronous processing. The queue also acts as a load leveler, buffering requests for the back end. If the queue length becomes too long, you can configure autoscaling to scale out the back end.</a:t>
            </a:r>
            <a:endParaRPr lang="en-IE" dirty="0"/>
          </a:p>
        </p:txBody>
      </p:sp>
      <p:sp>
        <p:nvSpPr>
          <p:cNvPr id="19" name="Title 18">
            <a:extLst>
              <a:ext uri="{FF2B5EF4-FFF2-40B4-BE49-F238E27FC236}">
                <a16:creationId xmlns:a16="http://schemas.microsoft.com/office/drawing/2014/main" id="{129DC0D7-EC73-03FC-8F08-1300E0C47C91}"/>
              </a:ext>
            </a:extLst>
          </p:cNvPr>
          <p:cNvSpPr>
            <a:spLocks noGrp="1"/>
          </p:cNvSpPr>
          <p:nvPr>
            <p:ph type="title"/>
          </p:nvPr>
        </p:nvSpPr>
        <p:spPr/>
        <p:txBody>
          <a:bodyPr/>
          <a:lstStyle/>
          <a:p>
            <a:r>
              <a:rPr lang="en-IE" dirty="0"/>
              <a:t>Busy Front End</a:t>
            </a:r>
          </a:p>
        </p:txBody>
      </p:sp>
    </p:spTree>
    <p:extLst>
      <p:ext uri="{BB962C8B-B14F-4D97-AF65-F5344CB8AC3E}">
        <p14:creationId xmlns:p14="http://schemas.microsoft.com/office/powerpoint/2010/main" val="1517608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FF4F559-F819-53E0-22E0-0FC6A5106D9A}"/>
              </a:ext>
            </a:extLst>
          </p:cNvPr>
          <p:cNvSpPr>
            <a:spLocks noGrp="1"/>
          </p:cNvSpPr>
          <p:nvPr>
            <p:ph type="body" sz="quarter" idx="10"/>
          </p:nvPr>
        </p:nvSpPr>
        <p:spPr/>
        <p:txBody>
          <a:bodyPr/>
          <a:lstStyle/>
          <a:p>
            <a:r>
              <a:rPr lang="en-IE" dirty="0"/>
              <a:t>Questions</a:t>
            </a:r>
          </a:p>
        </p:txBody>
      </p:sp>
    </p:spTree>
    <p:extLst>
      <p:ext uri="{BB962C8B-B14F-4D97-AF65-F5344CB8AC3E}">
        <p14:creationId xmlns:p14="http://schemas.microsoft.com/office/powerpoint/2010/main" val="126497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A1BA-666E-044B-A154-4D3B211A9EB8}"/>
              </a:ext>
            </a:extLst>
          </p:cNvPr>
          <p:cNvSpPr>
            <a:spLocks noGrp="1"/>
          </p:cNvSpPr>
          <p:nvPr>
            <p:ph type="title"/>
          </p:nvPr>
        </p:nvSpPr>
        <p:spPr/>
        <p:txBody>
          <a:bodyPr/>
          <a:lstStyle/>
          <a:p>
            <a:r>
              <a:rPr lang="en-IE" dirty="0"/>
              <a:t>Further Reading</a:t>
            </a:r>
          </a:p>
        </p:txBody>
      </p:sp>
      <p:sp>
        <p:nvSpPr>
          <p:cNvPr id="3" name="Text Placeholder 2">
            <a:extLst>
              <a:ext uri="{FF2B5EF4-FFF2-40B4-BE49-F238E27FC236}">
                <a16:creationId xmlns:a16="http://schemas.microsoft.com/office/drawing/2014/main" id="{A69CFD55-5B1B-3D8B-9C95-EDAF396DEF91}"/>
              </a:ext>
            </a:extLst>
          </p:cNvPr>
          <p:cNvSpPr>
            <a:spLocks noGrp="1"/>
          </p:cNvSpPr>
          <p:nvPr>
            <p:ph type="body" sz="quarter" idx="12"/>
          </p:nvPr>
        </p:nvSpPr>
        <p:spPr/>
        <p:txBody>
          <a:bodyPr/>
          <a:lstStyle/>
          <a:p>
            <a:pPr lvl="1" indent="0">
              <a:buNone/>
            </a:pPr>
            <a:r>
              <a:rPr lang="en-US" b="1" dirty="0"/>
              <a:t>Performance tuning a distributed application</a:t>
            </a:r>
          </a:p>
          <a:p>
            <a:pPr lvl="1" indent="0">
              <a:buNone/>
            </a:pPr>
            <a:r>
              <a:rPr lang="en-US" dirty="0">
                <a:hlinkClick r:id="rId3"/>
              </a:rPr>
              <a:t>https://learn.microsoft.com/en-us/azure/architecture/performance/</a:t>
            </a:r>
            <a:endParaRPr lang="en-US" dirty="0"/>
          </a:p>
          <a:p>
            <a:pPr marL="349246" lvl="1" indent="-171450"/>
            <a:r>
              <a:rPr lang="en-US" dirty="0"/>
              <a:t>Performance tuning scenarios</a:t>
            </a:r>
          </a:p>
          <a:p>
            <a:pPr marL="349246" lvl="1" indent="-171450"/>
            <a:r>
              <a:rPr lang="en-US" dirty="0"/>
              <a:t>Other antipatterns: Noisy </a:t>
            </a:r>
            <a:r>
              <a:rPr lang="en-US" dirty="0" err="1"/>
              <a:t>Neighbour</a:t>
            </a:r>
            <a:r>
              <a:rPr lang="en-US" dirty="0"/>
              <a:t>, Monolithic Persistence, Improper Instantiation</a:t>
            </a:r>
          </a:p>
          <a:p>
            <a:pPr lvl="1" indent="0">
              <a:buNone/>
            </a:pPr>
            <a:endParaRPr lang="en-US" dirty="0"/>
          </a:p>
          <a:p>
            <a:pPr lvl="1" indent="0">
              <a:buNone/>
            </a:pPr>
            <a:r>
              <a:rPr lang="en-US" b="1" dirty="0"/>
              <a:t>Entity Framework 6 Database Performance Anti-patterns</a:t>
            </a:r>
          </a:p>
          <a:p>
            <a:pPr lvl="1" indent="0">
              <a:buNone/>
            </a:pPr>
            <a:r>
              <a:rPr lang="en-US" dirty="0">
                <a:hlinkClick r:id="rId4"/>
              </a:rPr>
              <a:t>https://app.pluralsight.com/library/courses/entity-framework-database-performance-anti-patterns/table-of-contents</a:t>
            </a:r>
            <a:endParaRPr lang="en-US" dirty="0"/>
          </a:p>
        </p:txBody>
      </p:sp>
      <p:pic>
        <p:nvPicPr>
          <p:cNvPr id="8" name="Picture Placeholder 7" descr="A logo for a company&#10;&#10;Description automatically generated">
            <a:extLst>
              <a:ext uri="{FF2B5EF4-FFF2-40B4-BE49-F238E27FC236}">
                <a16:creationId xmlns:a16="http://schemas.microsoft.com/office/drawing/2014/main" id="{1BCF729F-52CF-2808-96E6-EC48B0F5BF41}"/>
              </a:ext>
            </a:extLst>
          </p:cNvPr>
          <p:cNvPicPr>
            <a:picLocks noGrp="1" noChangeAspect="1"/>
          </p:cNvPicPr>
          <p:nvPr>
            <p:ph type="pic" sz="quarter" idx="11"/>
          </p:nvPr>
        </p:nvPicPr>
        <p:blipFill>
          <a:blip r:embed="rId5"/>
          <a:srcRect t="2571" b="2571"/>
          <a:stretch>
            <a:fillRect/>
          </a:stretch>
        </p:blipFill>
        <p:spPr/>
      </p:pic>
    </p:spTree>
    <p:extLst>
      <p:ext uri="{BB962C8B-B14F-4D97-AF65-F5344CB8AC3E}">
        <p14:creationId xmlns:p14="http://schemas.microsoft.com/office/powerpoint/2010/main" val="421626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95A6A69-378A-CAF5-76DB-D6A01C6C5E28}"/>
              </a:ext>
            </a:extLst>
          </p:cNvPr>
          <p:cNvSpPr>
            <a:spLocks noGrp="1"/>
          </p:cNvSpPr>
          <p:nvPr>
            <p:ph type="title"/>
          </p:nvPr>
        </p:nvSpPr>
        <p:spPr/>
        <p:txBody>
          <a:bodyPr/>
          <a:lstStyle/>
          <a:p>
            <a:r>
              <a:rPr lang="en-IE" dirty="0"/>
              <a:t>Introduction</a:t>
            </a:r>
          </a:p>
        </p:txBody>
      </p:sp>
      <p:sp>
        <p:nvSpPr>
          <p:cNvPr id="21" name="Text Placeholder 20">
            <a:extLst>
              <a:ext uri="{FF2B5EF4-FFF2-40B4-BE49-F238E27FC236}">
                <a16:creationId xmlns:a16="http://schemas.microsoft.com/office/drawing/2014/main" id="{7C065D38-E766-4249-A592-520FE0EA6492}"/>
              </a:ext>
            </a:extLst>
          </p:cNvPr>
          <p:cNvSpPr>
            <a:spLocks noGrp="1"/>
          </p:cNvSpPr>
          <p:nvPr>
            <p:ph type="body" sz="quarter" idx="12"/>
          </p:nvPr>
        </p:nvSpPr>
        <p:spPr/>
        <p:txBody>
          <a:bodyPr/>
          <a:lstStyle/>
          <a:p>
            <a:pPr marL="349246" lvl="1" indent="-171450"/>
            <a:r>
              <a:rPr lang="en-US" dirty="0" err="1"/>
              <a:t>Optimisations</a:t>
            </a:r>
            <a:r>
              <a:rPr lang="en-US" dirty="0"/>
              <a:t> done in project work in 2018:</a:t>
            </a:r>
          </a:p>
          <a:p>
            <a:pPr marL="533392" lvl="2" indent="-171450"/>
            <a:r>
              <a:rPr lang="en-US" dirty="0"/>
              <a:t>DSP – profiling user actions in the application</a:t>
            </a:r>
          </a:p>
          <a:p>
            <a:pPr marL="708011" lvl="3" indent="-171450"/>
            <a:r>
              <a:rPr lang="en-US" dirty="0"/>
              <a:t>Execution Time</a:t>
            </a:r>
          </a:p>
          <a:p>
            <a:pPr marL="708011" lvl="3" indent="-171450"/>
            <a:r>
              <a:rPr lang="en-US" dirty="0"/>
              <a:t>CPU Usage</a:t>
            </a:r>
          </a:p>
          <a:p>
            <a:pPr marL="708011" lvl="3" indent="-171450"/>
            <a:r>
              <a:rPr lang="en-US" dirty="0"/>
              <a:t>Memory Usage</a:t>
            </a:r>
          </a:p>
          <a:p>
            <a:pPr marL="349246" lvl="1" indent="-171450"/>
            <a:r>
              <a:rPr lang="en-US" dirty="0"/>
              <a:t>Main take-aways</a:t>
            </a:r>
          </a:p>
          <a:p>
            <a:pPr marL="708011" lvl="3" indent="-171450"/>
            <a:r>
              <a:rPr lang="en-US" dirty="0"/>
              <a:t>Database indexes</a:t>
            </a:r>
          </a:p>
          <a:p>
            <a:pPr marL="708011" lvl="3" indent="-171450"/>
            <a:r>
              <a:rPr lang="en-US" dirty="0"/>
              <a:t>Using </a:t>
            </a:r>
            <a:r>
              <a:rPr lang="en-US" dirty="0" err="1"/>
              <a:t>IEnumerable</a:t>
            </a:r>
            <a:r>
              <a:rPr lang="en-US" dirty="0"/>
              <a:t> instead of </a:t>
            </a:r>
            <a:r>
              <a:rPr lang="en-US" dirty="0" err="1"/>
              <a:t>IQueryable</a:t>
            </a:r>
            <a:endParaRPr lang="en-US" dirty="0"/>
          </a:p>
          <a:p>
            <a:pPr marL="708011" lvl="3" indent="-171450"/>
            <a:r>
              <a:rPr lang="en-US" dirty="0"/>
              <a:t>N+1 problem</a:t>
            </a:r>
          </a:p>
          <a:p>
            <a:pPr marL="708011" lvl="3" indent="-171450"/>
            <a:r>
              <a:rPr lang="en-US" dirty="0"/>
              <a:t>Caching</a:t>
            </a:r>
          </a:p>
          <a:p>
            <a:pPr marL="349246" lvl="1" indent="-171450"/>
            <a:r>
              <a:rPr lang="en-US" dirty="0"/>
              <a:t>Session outline</a:t>
            </a:r>
          </a:p>
          <a:p>
            <a:pPr marL="708011" lvl="3" indent="-171450"/>
            <a:r>
              <a:rPr lang="en-US" dirty="0"/>
              <a:t>Outline of antipattern</a:t>
            </a:r>
          </a:p>
          <a:p>
            <a:pPr marL="708011" lvl="3" indent="-171450"/>
            <a:r>
              <a:rPr lang="en-US" dirty="0"/>
              <a:t>Antipattern example</a:t>
            </a:r>
          </a:p>
          <a:p>
            <a:pPr marL="984230" lvl="4" indent="-171450"/>
            <a:r>
              <a:rPr lang="en-US" dirty="0"/>
              <a:t>Code sample</a:t>
            </a:r>
          </a:p>
          <a:p>
            <a:pPr marL="984230" lvl="4" indent="-171450"/>
            <a:r>
              <a:rPr lang="en-US" dirty="0"/>
              <a:t>Performance profiling of code</a:t>
            </a:r>
          </a:p>
          <a:p>
            <a:pPr marL="708011" lvl="3" indent="-171450"/>
            <a:r>
              <a:rPr lang="en-US" dirty="0"/>
              <a:t>Code fix &amp; profiling of said fix</a:t>
            </a:r>
          </a:p>
          <a:p>
            <a:pPr marL="708011" lvl="3" indent="-171450"/>
            <a:endParaRPr lang="en-US" dirty="0"/>
          </a:p>
          <a:p>
            <a:pPr marL="708011" lvl="3" indent="-171450"/>
            <a:endParaRPr lang="en-US" dirty="0"/>
          </a:p>
          <a:p>
            <a:pPr marL="708011" lvl="3" indent="-171450"/>
            <a:endParaRPr lang="en-US" dirty="0"/>
          </a:p>
          <a:p>
            <a:pPr marL="533392" lvl="2" indent="-171450"/>
            <a:endParaRPr lang="en-US" dirty="0"/>
          </a:p>
          <a:p>
            <a:pPr marL="533392" lvl="2" indent="-171450"/>
            <a:endParaRPr lang="en-US" dirty="0"/>
          </a:p>
          <a:p>
            <a:endParaRPr lang="en-IE" dirty="0"/>
          </a:p>
        </p:txBody>
      </p:sp>
      <p:pic>
        <p:nvPicPr>
          <p:cNvPr id="29" name="Picture Placeholder 28" descr="A colorful gauge with a gauge and a magnifying glass&#10;&#10;Description automatically generated">
            <a:extLst>
              <a:ext uri="{FF2B5EF4-FFF2-40B4-BE49-F238E27FC236}">
                <a16:creationId xmlns:a16="http://schemas.microsoft.com/office/drawing/2014/main" id="{EBE50370-B034-44EB-4575-8629B43B4042}"/>
              </a:ext>
            </a:extLst>
          </p:cNvPr>
          <p:cNvPicPr>
            <a:picLocks noGrp="1" noChangeAspect="1"/>
          </p:cNvPicPr>
          <p:nvPr>
            <p:ph type="pic" sz="quarter" idx="11"/>
          </p:nvPr>
        </p:nvPicPr>
        <p:blipFill>
          <a:blip r:embed="rId3"/>
          <a:srcRect t="16620" b="16620"/>
          <a:stretch>
            <a:fillRect/>
          </a:stretch>
        </p:blipFill>
        <p:spPr/>
      </p:pic>
    </p:spTree>
    <p:extLst>
      <p:ext uri="{BB962C8B-B14F-4D97-AF65-F5344CB8AC3E}">
        <p14:creationId xmlns:p14="http://schemas.microsoft.com/office/powerpoint/2010/main" val="88452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B81D12D1-955A-E90E-E5FF-1F0DAA98E4E9}"/>
              </a:ext>
            </a:extLst>
          </p:cNvPr>
          <p:cNvSpPr>
            <a:spLocks noGrp="1"/>
          </p:cNvSpPr>
          <p:nvPr>
            <p:ph type="body" sz="quarter" idx="10"/>
          </p:nvPr>
        </p:nvSpPr>
        <p:spPr>
          <a:xfrm>
            <a:off x="5257068" y="1178181"/>
            <a:ext cx="2173287" cy="227211"/>
          </a:xfrm>
        </p:spPr>
        <p:txBody>
          <a:bodyPr/>
          <a:lstStyle/>
          <a:p>
            <a:r>
              <a:rPr lang="en-IE" dirty="0"/>
              <a:t>Chatty I/O</a:t>
            </a:r>
          </a:p>
        </p:txBody>
      </p:sp>
      <p:sp>
        <p:nvSpPr>
          <p:cNvPr id="21" name="Text Placeholder 20">
            <a:extLst>
              <a:ext uri="{FF2B5EF4-FFF2-40B4-BE49-F238E27FC236}">
                <a16:creationId xmlns:a16="http://schemas.microsoft.com/office/drawing/2014/main" id="{AB986097-D18A-37D5-DBC8-B4139212E6E9}"/>
              </a:ext>
            </a:extLst>
          </p:cNvPr>
          <p:cNvSpPr>
            <a:spLocks noGrp="1"/>
          </p:cNvSpPr>
          <p:nvPr>
            <p:ph type="body" sz="quarter" idx="12"/>
          </p:nvPr>
        </p:nvSpPr>
        <p:spPr>
          <a:xfrm>
            <a:off x="5257068" y="2190635"/>
            <a:ext cx="2173287" cy="227211"/>
          </a:xfrm>
        </p:spPr>
        <p:txBody>
          <a:bodyPr/>
          <a:lstStyle/>
          <a:p>
            <a:r>
              <a:rPr lang="en-IE" dirty="0"/>
              <a:t>Extraneous Fetching</a:t>
            </a:r>
          </a:p>
        </p:txBody>
      </p:sp>
      <p:sp>
        <p:nvSpPr>
          <p:cNvPr id="23" name="Text Placeholder 22">
            <a:extLst>
              <a:ext uri="{FF2B5EF4-FFF2-40B4-BE49-F238E27FC236}">
                <a16:creationId xmlns:a16="http://schemas.microsoft.com/office/drawing/2014/main" id="{1B56E35B-DD25-0A82-957A-98580C81EA17}"/>
              </a:ext>
            </a:extLst>
          </p:cNvPr>
          <p:cNvSpPr>
            <a:spLocks noGrp="1"/>
          </p:cNvSpPr>
          <p:nvPr>
            <p:ph type="body" sz="quarter" idx="14"/>
          </p:nvPr>
        </p:nvSpPr>
        <p:spPr>
          <a:xfrm>
            <a:off x="5258179" y="3214693"/>
            <a:ext cx="2173287" cy="227211"/>
          </a:xfrm>
        </p:spPr>
        <p:txBody>
          <a:bodyPr/>
          <a:lstStyle/>
          <a:p>
            <a:r>
              <a:rPr lang="en-IE" dirty="0"/>
              <a:t>No Caching</a:t>
            </a:r>
          </a:p>
        </p:txBody>
      </p:sp>
      <p:sp>
        <p:nvSpPr>
          <p:cNvPr id="25" name="Text Placeholder 24">
            <a:extLst>
              <a:ext uri="{FF2B5EF4-FFF2-40B4-BE49-F238E27FC236}">
                <a16:creationId xmlns:a16="http://schemas.microsoft.com/office/drawing/2014/main" id="{3D9DF510-48AE-723E-7881-35D096A2B558}"/>
              </a:ext>
            </a:extLst>
          </p:cNvPr>
          <p:cNvSpPr>
            <a:spLocks noGrp="1"/>
          </p:cNvSpPr>
          <p:nvPr>
            <p:ph type="body" sz="quarter" idx="16"/>
          </p:nvPr>
        </p:nvSpPr>
        <p:spPr>
          <a:xfrm>
            <a:off x="5257068" y="4237183"/>
            <a:ext cx="2173287" cy="227211"/>
          </a:xfrm>
        </p:spPr>
        <p:txBody>
          <a:bodyPr/>
          <a:lstStyle/>
          <a:p>
            <a:r>
              <a:rPr lang="en-IE" dirty="0"/>
              <a:t>Busy Front End	</a:t>
            </a:r>
          </a:p>
        </p:txBody>
      </p:sp>
      <p:sp>
        <p:nvSpPr>
          <p:cNvPr id="27" name="Text Placeholder 26">
            <a:extLst>
              <a:ext uri="{FF2B5EF4-FFF2-40B4-BE49-F238E27FC236}">
                <a16:creationId xmlns:a16="http://schemas.microsoft.com/office/drawing/2014/main" id="{AF8C0371-A70E-1976-740D-A43C81836AD7}"/>
              </a:ext>
            </a:extLst>
          </p:cNvPr>
          <p:cNvSpPr>
            <a:spLocks noGrp="1"/>
          </p:cNvSpPr>
          <p:nvPr>
            <p:ph type="body" sz="quarter" idx="18"/>
          </p:nvPr>
        </p:nvSpPr>
        <p:spPr/>
        <p:txBody>
          <a:bodyPr/>
          <a:lstStyle/>
          <a:p>
            <a:r>
              <a:rPr lang="en-IE" dirty="0"/>
              <a:t>Antipatterns</a:t>
            </a:r>
          </a:p>
        </p:txBody>
      </p:sp>
      <p:sp>
        <p:nvSpPr>
          <p:cNvPr id="32" name="Text Placeholder 31">
            <a:extLst>
              <a:ext uri="{FF2B5EF4-FFF2-40B4-BE49-F238E27FC236}">
                <a16:creationId xmlns:a16="http://schemas.microsoft.com/office/drawing/2014/main" id="{14C9C817-C366-4304-C8A1-72E8C1FD13FD}"/>
              </a:ext>
            </a:extLst>
          </p:cNvPr>
          <p:cNvSpPr>
            <a:spLocks noGrp="1"/>
          </p:cNvSpPr>
          <p:nvPr>
            <p:ph type="body" sz="quarter" idx="23"/>
          </p:nvPr>
        </p:nvSpPr>
        <p:spPr>
          <a:xfrm>
            <a:off x="8558994" y="3214693"/>
            <a:ext cx="2766891" cy="227211"/>
          </a:xfrm>
        </p:spPr>
        <p:txBody>
          <a:bodyPr/>
          <a:lstStyle/>
          <a:p>
            <a:r>
              <a:rPr lang="en-US" dirty="0"/>
              <a:t>B</a:t>
            </a:r>
            <a:r>
              <a:rPr lang="en-IE" dirty="0" err="1"/>
              <a:t>usy</a:t>
            </a:r>
            <a:r>
              <a:rPr lang="en-IE" dirty="0"/>
              <a:t> Database</a:t>
            </a:r>
          </a:p>
        </p:txBody>
      </p:sp>
      <p:sp>
        <p:nvSpPr>
          <p:cNvPr id="34" name="Text Placeholder 33">
            <a:extLst>
              <a:ext uri="{FF2B5EF4-FFF2-40B4-BE49-F238E27FC236}">
                <a16:creationId xmlns:a16="http://schemas.microsoft.com/office/drawing/2014/main" id="{6238A9BF-BF9C-FE42-0637-17A016C994FB}"/>
              </a:ext>
            </a:extLst>
          </p:cNvPr>
          <p:cNvSpPr>
            <a:spLocks noGrp="1"/>
          </p:cNvSpPr>
          <p:nvPr>
            <p:ph type="body" sz="quarter" idx="25"/>
          </p:nvPr>
        </p:nvSpPr>
        <p:spPr>
          <a:xfrm>
            <a:off x="8558992" y="2190634"/>
            <a:ext cx="2173287" cy="227211"/>
          </a:xfrm>
        </p:spPr>
        <p:txBody>
          <a:bodyPr/>
          <a:lstStyle/>
          <a:p>
            <a:r>
              <a:rPr lang="en-IE" dirty="0"/>
              <a:t>Retry Storm</a:t>
            </a:r>
          </a:p>
        </p:txBody>
      </p:sp>
      <p:sp>
        <p:nvSpPr>
          <p:cNvPr id="36" name="Text Placeholder 24">
            <a:extLst>
              <a:ext uri="{FF2B5EF4-FFF2-40B4-BE49-F238E27FC236}">
                <a16:creationId xmlns:a16="http://schemas.microsoft.com/office/drawing/2014/main" id="{3425813E-8A09-9748-E445-CFA393EA37DB}"/>
              </a:ext>
            </a:extLst>
          </p:cNvPr>
          <p:cNvSpPr txBox="1">
            <a:spLocks/>
          </p:cNvSpPr>
          <p:nvPr/>
        </p:nvSpPr>
        <p:spPr>
          <a:xfrm>
            <a:off x="8558993" y="1178181"/>
            <a:ext cx="2173287" cy="227211"/>
          </a:xfrm>
          <a:prstGeom prst="rect">
            <a:avLst/>
          </a:prstGeom>
        </p:spPr>
        <p:txBody>
          <a:bodyPr vert="horz" lIns="0" tIns="0" rIns="0" bIns="0" rtlCol="0" anchor="b">
            <a:noAutofit/>
          </a:bodyPr>
          <a:lstStyle>
            <a:lvl1pPr marL="0" marR="0" indent="0" algn="l" defTabSz="457189" rtl="0" eaLnBrk="1" fontAlgn="auto" latinLnBrk="0" hangingPunct="1">
              <a:lnSpc>
                <a:spcPct val="130000"/>
              </a:lnSpc>
              <a:spcBef>
                <a:spcPts val="0"/>
              </a:spcBef>
              <a:spcAft>
                <a:spcPts val="1200"/>
              </a:spcAft>
              <a:buClr>
                <a:prstClr val="white"/>
              </a:buClr>
              <a:buSzPct val="25000"/>
              <a:buFont typeface="Verdana" pitchFamily="34" charset="0"/>
              <a:buNone/>
              <a:tabLst/>
              <a:defRPr kumimoji="0" lang="fr-FR" sz="1200" b="0" i="0" u="none" strike="noStrike" kern="1200" cap="none" spc="300" normalizeH="0" baseline="0" noProof="0" dirty="0" smtClean="0">
                <a:ln>
                  <a:noFill/>
                </a:ln>
                <a:solidFill>
                  <a:schemeClr val="bg1"/>
                </a:solidFill>
                <a:effectLst/>
                <a:uLnTx/>
                <a:uFillTx/>
                <a:latin typeface="+mn-lt"/>
                <a:ea typeface="+mn-ea"/>
                <a:cs typeface="+mn-cs"/>
              </a:defRPr>
            </a:lvl1pPr>
            <a:lvl2pPr marL="177796" marR="0" indent="-177796" algn="l" defTabSz="457189" rtl="0" eaLnBrk="1" fontAlgn="auto" latinLnBrk="0" hangingPunct="1">
              <a:lnSpc>
                <a:spcPct val="130000"/>
              </a:lnSpc>
              <a:spcBef>
                <a:spcPts val="0"/>
              </a:spcBef>
              <a:spcAft>
                <a:spcPts val="600"/>
              </a:spcAft>
              <a:buClr>
                <a:srgbClr val="6C03A8"/>
              </a:buClr>
              <a:buSzTx/>
              <a:buFont typeface="Arial" pitchFamily="34" charset="0"/>
              <a:buChar char="•"/>
              <a:tabLst/>
              <a:defRPr lang="fr-FR" sz="1200" b="0" kern="1200" spc="300" noProof="0" dirty="0" smtClean="0">
                <a:solidFill>
                  <a:schemeClr val="accent2"/>
                </a:solidFill>
                <a:latin typeface="+mn-lt"/>
                <a:ea typeface="+mn-ea"/>
                <a:cs typeface="+mn-cs"/>
              </a:defRPr>
            </a:lvl2pPr>
            <a:lvl3pPr marL="361942" marR="0" indent="-180970" algn="l" defTabSz="514338" rtl="0" eaLnBrk="1" fontAlgn="auto" latinLnBrk="0" hangingPunct="1">
              <a:lnSpc>
                <a:spcPct val="130000"/>
              </a:lnSpc>
              <a:spcBef>
                <a:spcPts val="0"/>
              </a:spcBef>
              <a:spcAft>
                <a:spcPts val="300"/>
              </a:spcAft>
              <a:buClr>
                <a:prstClr val="white">
                  <a:lumMod val="50000"/>
                </a:prstClr>
              </a:buClr>
              <a:buSzPct val="50000"/>
              <a:buFont typeface="Montserrat" panose="020B0604020202020204" charset="0"/>
              <a:buChar char="►"/>
              <a:tabLst/>
              <a:defRPr lang="fr-FR" sz="1200" b="0" kern="1200" spc="300" noProof="0" dirty="0" smtClean="0">
                <a:solidFill>
                  <a:schemeClr val="accent2"/>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fr-FR" sz="1200" b="0" kern="1200" spc="300" noProof="0" dirty="0" smtClean="0">
                <a:solidFill>
                  <a:schemeClr val="accent2"/>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US" sz="1200" b="0" kern="1200" spc="300" noProof="0" dirty="0" smtClean="0">
                <a:solidFill>
                  <a:schemeClr val="accent2"/>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IE" dirty="0"/>
              <a:t>Synchronous I/O</a:t>
            </a:r>
          </a:p>
        </p:txBody>
      </p:sp>
    </p:spTree>
    <p:extLst>
      <p:ext uri="{BB962C8B-B14F-4D97-AF65-F5344CB8AC3E}">
        <p14:creationId xmlns:p14="http://schemas.microsoft.com/office/powerpoint/2010/main" val="414285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5D69B06E-FC26-B67A-4702-E4CF44F5CFBB}"/>
              </a:ext>
            </a:extLst>
          </p:cNvPr>
          <p:cNvSpPr>
            <a:spLocks noGrp="1"/>
          </p:cNvSpPr>
          <p:nvPr>
            <p:ph type="body" sz="quarter" idx="11"/>
          </p:nvPr>
        </p:nvSpPr>
        <p:spPr/>
        <p:txBody>
          <a:bodyPr/>
          <a:lstStyle/>
          <a:p>
            <a:r>
              <a:rPr lang="en-US" dirty="0"/>
              <a:t>Continually sending many small network requests.</a:t>
            </a:r>
          </a:p>
          <a:p>
            <a:endParaRPr lang="en-IE" dirty="0"/>
          </a:p>
        </p:txBody>
      </p:sp>
      <p:sp>
        <p:nvSpPr>
          <p:cNvPr id="21" name="Text Placeholder 20">
            <a:extLst>
              <a:ext uri="{FF2B5EF4-FFF2-40B4-BE49-F238E27FC236}">
                <a16:creationId xmlns:a16="http://schemas.microsoft.com/office/drawing/2014/main" id="{07C7A9CA-B813-36C0-CE81-801268142016}"/>
              </a:ext>
            </a:extLst>
          </p:cNvPr>
          <p:cNvSpPr>
            <a:spLocks noGrp="1"/>
          </p:cNvSpPr>
          <p:nvPr>
            <p:ph type="body" sz="quarter" idx="12"/>
          </p:nvPr>
        </p:nvSpPr>
        <p:spPr/>
        <p:txBody>
          <a:bodyPr/>
          <a:lstStyle/>
          <a:p>
            <a:r>
              <a:rPr lang="en-US" b="1" u="sng" dirty="0"/>
              <a:t>Problem:</a:t>
            </a:r>
          </a:p>
          <a:p>
            <a:r>
              <a:rPr lang="en-US" dirty="0"/>
              <a:t>Network calls and other I/O operations are inherently slow compared to compute tasks. Each I/O request typically has significant overhead, and the cumulative effect of numerous I/O operations can slow down the system.</a:t>
            </a:r>
          </a:p>
          <a:p>
            <a:endParaRPr lang="en-US" dirty="0"/>
          </a:p>
          <a:p>
            <a:r>
              <a:rPr lang="en-US" b="1" u="sng" dirty="0"/>
              <a:t>Solution:</a:t>
            </a:r>
          </a:p>
          <a:p>
            <a:r>
              <a:rPr lang="en-US" dirty="0"/>
              <a:t>Reduce the number of I/O requests by packaging the data into larger, fewer requests.</a:t>
            </a:r>
          </a:p>
          <a:p>
            <a:r>
              <a:rPr lang="en-US" dirty="0"/>
              <a:t>Fetch data from a database as a single query, instead of several smaller queries.</a:t>
            </a:r>
          </a:p>
          <a:p>
            <a:endParaRPr lang="en-US" dirty="0"/>
          </a:p>
          <a:p>
            <a:endParaRPr lang="en-IE" dirty="0"/>
          </a:p>
        </p:txBody>
      </p:sp>
      <p:sp>
        <p:nvSpPr>
          <p:cNvPr id="19" name="Title 18">
            <a:extLst>
              <a:ext uri="{FF2B5EF4-FFF2-40B4-BE49-F238E27FC236}">
                <a16:creationId xmlns:a16="http://schemas.microsoft.com/office/drawing/2014/main" id="{129DC0D7-EC73-03FC-8F08-1300E0C47C91}"/>
              </a:ext>
            </a:extLst>
          </p:cNvPr>
          <p:cNvSpPr>
            <a:spLocks noGrp="1"/>
          </p:cNvSpPr>
          <p:nvPr>
            <p:ph type="title"/>
          </p:nvPr>
        </p:nvSpPr>
        <p:spPr/>
        <p:txBody>
          <a:bodyPr/>
          <a:lstStyle/>
          <a:p>
            <a:r>
              <a:rPr lang="en-IE" dirty="0"/>
              <a:t>Chatty I/O</a:t>
            </a:r>
          </a:p>
        </p:txBody>
      </p:sp>
    </p:spTree>
    <p:extLst>
      <p:ext uri="{BB962C8B-B14F-4D97-AF65-F5344CB8AC3E}">
        <p14:creationId xmlns:p14="http://schemas.microsoft.com/office/powerpoint/2010/main" val="205096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FC24602-550C-BC1A-A520-C3A783188F65}"/>
              </a:ext>
            </a:extLst>
          </p:cNvPr>
          <p:cNvSpPr>
            <a:spLocks noGrp="1"/>
          </p:cNvSpPr>
          <p:nvPr>
            <p:ph type="body" sz="quarter" idx="12"/>
          </p:nvPr>
        </p:nvSpPr>
        <p:spPr/>
        <p:txBody>
          <a:bodyPr/>
          <a:lstStyle/>
          <a:p>
            <a:r>
              <a:rPr lang="en-US" b="1" u="sng" dirty="0"/>
              <a:t>Example Scenario:</a:t>
            </a:r>
          </a:p>
          <a:p>
            <a:r>
              <a:rPr lang="en-US" dirty="0"/>
              <a:t>1. Initial Query: Retrieve a list of customers from the database.</a:t>
            </a:r>
          </a:p>
          <a:p>
            <a:r>
              <a:rPr lang="en-US" dirty="0"/>
              <a:t>2. N Additional Queries: For each customer, an additional query is executed to retrieve their orders.</a:t>
            </a:r>
          </a:p>
          <a:p>
            <a:r>
              <a:rPr lang="en-US" b="1" u="sng" dirty="0"/>
              <a:t>Why It's a Problem:</a:t>
            </a:r>
          </a:p>
          <a:p>
            <a:r>
              <a:rPr lang="en-US" dirty="0"/>
              <a:t>Performance: Instead of retrieving all the needed data in a single query (e.g., using a join), the application makes multiple round trips to the database.</a:t>
            </a:r>
          </a:p>
          <a:p>
            <a:r>
              <a:rPr lang="en-US" dirty="0"/>
              <a:t>Latency: Each query incurs network latency and processing time, significantly slowing down the application.</a:t>
            </a:r>
          </a:p>
          <a:p>
            <a:r>
              <a:rPr lang="en-US" b="1" u="sng" dirty="0"/>
              <a:t>Solutions:</a:t>
            </a:r>
          </a:p>
          <a:p>
            <a:r>
              <a:rPr lang="en-US" dirty="0"/>
              <a:t>Eager Loading: Fetch related data along with the main entity in a single query using techniques like joins.</a:t>
            </a:r>
          </a:p>
          <a:p>
            <a:r>
              <a:rPr lang="en-US" dirty="0"/>
              <a:t>Batching: Group multiple queries into a single database call when possible.</a:t>
            </a:r>
          </a:p>
          <a:p>
            <a:r>
              <a:rPr lang="en-US" dirty="0"/>
              <a:t>Caching: Cache the related data to avoid repeated queries.</a:t>
            </a:r>
            <a:endParaRPr lang="en-IE" dirty="0"/>
          </a:p>
        </p:txBody>
      </p:sp>
      <p:sp>
        <p:nvSpPr>
          <p:cNvPr id="5" name="Title 4">
            <a:extLst>
              <a:ext uri="{FF2B5EF4-FFF2-40B4-BE49-F238E27FC236}">
                <a16:creationId xmlns:a16="http://schemas.microsoft.com/office/drawing/2014/main" id="{D8F35450-4EB5-32D4-15A4-E45A6F719E38}"/>
              </a:ext>
            </a:extLst>
          </p:cNvPr>
          <p:cNvSpPr>
            <a:spLocks noGrp="1"/>
          </p:cNvSpPr>
          <p:nvPr>
            <p:ph type="title"/>
          </p:nvPr>
        </p:nvSpPr>
        <p:spPr/>
        <p:txBody>
          <a:bodyPr/>
          <a:lstStyle/>
          <a:p>
            <a:r>
              <a:rPr lang="en-US" dirty="0"/>
              <a:t>N+1 Problem</a:t>
            </a:r>
            <a:endParaRPr lang="en-IE" dirty="0"/>
          </a:p>
        </p:txBody>
      </p:sp>
    </p:spTree>
    <p:extLst>
      <p:ext uri="{BB962C8B-B14F-4D97-AF65-F5344CB8AC3E}">
        <p14:creationId xmlns:p14="http://schemas.microsoft.com/office/powerpoint/2010/main" val="402502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5D69B06E-FC26-B67A-4702-E4CF44F5CFBB}"/>
              </a:ext>
            </a:extLst>
          </p:cNvPr>
          <p:cNvSpPr>
            <a:spLocks noGrp="1"/>
          </p:cNvSpPr>
          <p:nvPr>
            <p:ph type="body" sz="quarter" idx="11"/>
          </p:nvPr>
        </p:nvSpPr>
        <p:spPr/>
        <p:txBody>
          <a:bodyPr/>
          <a:lstStyle/>
          <a:p>
            <a:r>
              <a:rPr lang="en-US" dirty="0"/>
              <a:t>Retrieving more data than is needed, resulting in unnecessary I/O.</a:t>
            </a:r>
          </a:p>
          <a:p>
            <a:endParaRPr lang="en-IE" dirty="0"/>
          </a:p>
        </p:txBody>
      </p:sp>
      <p:sp>
        <p:nvSpPr>
          <p:cNvPr id="21" name="Text Placeholder 20">
            <a:extLst>
              <a:ext uri="{FF2B5EF4-FFF2-40B4-BE49-F238E27FC236}">
                <a16:creationId xmlns:a16="http://schemas.microsoft.com/office/drawing/2014/main" id="{07C7A9CA-B813-36C0-CE81-801268142016}"/>
              </a:ext>
            </a:extLst>
          </p:cNvPr>
          <p:cNvSpPr>
            <a:spLocks noGrp="1"/>
          </p:cNvSpPr>
          <p:nvPr>
            <p:ph type="body" sz="quarter" idx="12"/>
          </p:nvPr>
        </p:nvSpPr>
        <p:spPr/>
        <p:txBody>
          <a:bodyPr/>
          <a:lstStyle/>
          <a:p>
            <a:r>
              <a:rPr lang="en-IE" b="1" u="sng" dirty="0"/>
              <a:t>Problem:</a:t>
            </a:r>
          </a:p>
          <a:p>
            <a:r>
              <a:rPr lang="en-US" dirty="0"/>
              <a:t>When more data than is needed is retrieved for a business operation resulting in unnecessary I/O overhead</a:t>
            </a:r>
          </a:p>
          <a:p>
            <a:endParaRPr lang="en-US" dirty="0"/>
          </a:p>
          <a:p>
            <a:r>
              <a:rPr lang="en-US" b="1" u="sng" dirty="0"/>
              <a:t>Solution:</a:t>
            </a:r>
          </a:p>
          <a:p>
            <a:r>
              <a:rPr lang="en-US" dirty="0"/>
              <a:t>Avoid fetching large volumes of data that may quickly become outdated or might be discarded, and only fetch the data needed for the operation being performed.</a:t>
            </a:r>
          </a:p>
          <a:p>
            <a:r>
              <a:rPr lang="en-US" dirty="0"/>
              <a:t>Instead of getting every column from a table and then filtering them, select the columns that you need from the database.</a:t>
            </a:r>
          </a:p>
        </p:txBody>
      </p:sp>
      <p:sp>
        <p:nvSpPr>
          <p:cNvPr id="19" name="Title 18">
            <a:extLst>
              <a:ext uri="{FF2B5EF4-FFF2-40B4-BE49-F238E27FC236}">
                <a16:creationId xmlns:a16="http://schemas.microsoft.com/office/drawing/2014/main" id="{129DC0D7-EC73-03FC-8F08-1300E0C47C91}"/>
              </a:ext>
            </a:extLst>
          </p:cNvPr>
          <p:cNvSpPr>
            <a:spLocks noGrp="1"/>
          </p:cNvSpPr>
          <p:nvPr>
            <p:ph type="title"/>
          </p:nvPr>
        </p:nvSpPr>
        <p:spPr/>
        <p:txBody>
          <a:bodyPr/>
          <a:lstStyle/>
          <a:p>
            <a:r>
              <a:rPr lang="en-IE" dirty="0"/>
              <a:t>Extraneous Fetching</a:t>
            </a:r>
          </a:p>
        </p:txBody>
      </p:sp>
    </p:spTree>
    <p:extLst>
      <p:ext uri="{BB962C8B-B14F-4D97-AF65-F5344CB8AC3E}">
        <p14:creationId xmlns:p14="http://schemas.microsoft.com/office/powerpoint/2010/main" val="87237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FF2B4E-BC72-22DF-3182-52CF6B8B80E2}"/>
              </a:ext>
            </a:extLst>
          </p:cNvPr>
          <p:cNvSpPr>
            <a:spLocks noGrp="1"/>
          </p:cNvSpPr>
          <p:nvPr>
            <p:ph type="title"/>
          </p:nvPr>
        </p:nvSpPr>
        <p:spPr>
          <a:xfrm>
            <a:off x="6279825" y="669501"/>
            <a:ext cx="5135888" cy="369334"/>
          </a:xfrm>
        </p:spPr>
        <p:txBody>
          <a:bodyPr/>
          <a:lstStyle/>
          <a:p>
            <a:r>
              <a:rPr lang="en-US" dirty="0" err="1"/>
              <a:t>IQueryable</a:t>
            </a:r>
            <a:endParaRPr lang="en-IE" dirty="0"/>
          </a:p>
        </p:txBody>
      </p:sp>
      <p:sp>
        <p:nvSpPr>
          <p:cNvPr id="6" name="Text Placeholder 5">
            <a:extLst>
              <a:ext uri="{FF2B5EF4-FFF2-40B4-BE49-F238E27FC236}">
                <a16:creationId xmlns:a16="http://schemas.microsoft.com/office/drawing/2014/main" id="{51AA7CA3-50E1-3A3F-DA24-0F570AB4D876}"/>
              </a:ext>
            </a:extLst>
          </p:cNvPr>
          <p:cNvSpPr>
            <a:spLocks noGrp="1"/>
          </p:cNvSpPr>
          <p:nvPr>
            <p:ph type="body" sz="quarter" idx="12"/>
          </p:nvPr>
        </p:nvSpPr>
        <p:spPr/>
        <p:txBody>
          <a:bodyPr/>
          <a:lstStyle/>
          <a:p>
            <a:r>
              <a:rPr lang="en-US" b="1" dirty="0"/>
              <a:t>Namespace:</a:t>
            </a:r>
            <a:r>
              <a:rPr lang="en-US" dirty="0"/>
              <a:t> </a:t>
            </a:r>
            <a:r>
              <a:rPr lang="en-US" dirty="0" err="1"/>
              <a:t>System.Collections</a:t>
            </a:r>
            <a:endParaRPr lang="en-US" dirty="0"/>
          </a:p>
          <a:p>
            <a:r>
              <a:rPr lang="en-US" b="1" dirty="0"/>
              <a:t>Purpose:</a:t>
            </a:r>
            <a:r>
              <a:rPr lang="en-US" dirty="0"/>
              <a:t> Used for iterating over a collection.</a:t>
            </a:r>
          </a:p>
          <a:p>
            <a:r>
              <a:rPr lang="en-US" b="1" dirty="0"/>
              <a:t>Execution:</a:t>
            </a:r>
            <a:r>
              <a:rPr lang="en-US" dirty="0"/>
              <a:t> Immediate; all operations are performed in memory.</a:t>
            </a:r>
          </a:p>
          <a:p>
            <a:r>
              <a:rPr lang="en-US" b="1" dirty="0"/>
              <a:t>Use Case:</a:t>
            </a:r>
            <a:r>
              <a:rPr lang="en-US" dirty="0"/>
              <a:t> Suitable for querying in-memory collections like lists or arrays.</a:t>
            </a:r>
          </a:p>
          <a:p>
            <a:r>
              <a:rPr lang="en-US" b="1" dirty="0"/>
              <a:t>Methods:</a:t>
            </a:r>
            <a:r>
              <a:rPr lang="en-US" dirty="0"/>
              <a:t> Extension methods like Where, Select, Sum, etc., are executed locally.</a:t>
            </a:r>
            <a:endParaRPr lang="en-IE" dirty="0"/>
          </a:p>
        </p:txBody>
      </p:sp>
      <p:sp>
        <p:nvSpPr>
          <p:cNvPr id="10" name="Title 3">
            <a:extLst>
              <a:ext uri="{FF2B5EF4-FFF2-40B4-BE49-F238E27FC236}">
                <a16:creationId xmlns:a16="http://schemas.microsoft.com/office/drawing/2014/main" id="{787D315B-8768-6637-1C10-71F327EFD7D9}"/>
              </a:ext>
            </a:extLst>
          </p:cNvPr>
          <p:cNvSpPr txBox="1">
            <a:spLocks/>
          </p:cNvSpPr>
          <p:nvPr/>
        </p:nvSpPr>
        <p:spPr>
          <a:xfrm>
            <a:off x="776289" y="669501"/>
            <a:ext cx="5135888" cy="369334"/>
          </a:xfrm>
          <a:prstGeom prst="rect">
            <a:avLst/>
          </a:prstGeom>
        </p:spPr>
        <p:txBody>
          <a:bodyPr vert="horz" lIns="0" tIns="0" rIns="0" bIns="0" rtlCol="0" anchor="t" anchorCtr="0">
            <a:spAutoFit/>
          </a:bodyPr>
          <a:lstStyle>
            <a:lvl1pPr marL="0" indent="0" algn="l" defTabSz="457189" rtl="0" eaLnBrk="1" latinLnBrk="0" hangingPunct="1">
              <a:spcBef>
                <a:spcPct val="0"/>
              </a:spcBef>
              <a:spcAft>
                <a:spcPts val="0"/>
              </a:spcAft>
              <a:buFont typeface="Arial" pitchFamily="34" charset="0"/>
              <a:buNone/>
              <a:defRPr lang="fr-FR" sz="2400" b="1" kern="1200" baseline="0">
                <a:solidFill>
                  <a:schemeClr val="accent1"/>
                </a:solidFill>
                <a:latin typeface="+mj-lt"/>
                <a:ea typeface="+mn-ea"/>
                <a:cs typeface="+mn-cs"/>
              </a:defRPr>
            </a:lvl1pPr>
          </a:lstStyle>
          <a:p>
            <a:r>
              <a:rPr lang="en-US" dirty="0" err="1"/>
              <a:t>IEnumerable</a:t>
            </a:r>
            <a:endParaRPr lang="en-IE" dirty="0"/>
          </a:p>
        </p:txBody>
      </p:sp>
      <p:sp>
        <p:nvSpPr>
          <p:cNvPr id="11" name="Text Placeholder 5">
            <a:extLst>
              <a:ext uri="{FF2B5EF4-FFF2-40B4-BE49-F238E27FC236}">
                <a16:creationId xmlns:a16="http://schemas.microsoft.com/office/drawing/2014/main" id="{E133146A-2221-2E01-0C7A-B7C283E936D9}"/>
              </a:ext>
            </a:extLst>
          </p:cNvPr>
          <p:cNvSpPr txBox="1">
            <a:spLocks/>
          </p:cNvSpPr>
          <p:nvPr/>
        </p:nvSpPr>
        <p:spPr>
          <a:xfrm>
            <a:off x="5911850" y="1628775"/>
            <a:ext cx="5135562" cy="4629150"/>
          </a:xfrm>
          <a:prstGeom prst="rect">
            <a:avLst/>
          </a:prstGeom>
        </p:spPr>
        <p:txBody>
          <a:bodyPr vert="horz" lIns="0" tIns="0" rIns="0" bIns="0" rtlCol="0">
            <a:noAutofit/>
          </a:bodyPr>
          <a:lstStyle>
            <a:lvl1pPr marL="0" marR="0" indent="0" algn="l" defTabSz="457189" rtl="0" eaLnBrk="1" fontAlgn="auto" latinLnBrk="0" hangingPunct="1">
              <a:lnSpc>
                <a:spcPct val="130000"/>
              </a:lnSpc>
              <a:spcBef>
                <a:spcPts val="0"/>
              </a:spcBef>
              <a:spcAft>
                <a:spcPts val="1200"/>
              </a:spcAft>
              <a:buClr>
                <a:prstClr val="white"/>
              </a:buClr>
              <a:buSzPct val="25000"/>
              <a:buFont typeface="Verdana" pitchFamily="34" charset="0"/>
              <a:buNone/>
              <a:tabLst/>
              <a:defRPr kumimoji="0" lang="en-US" sz="1200" b="0" i="0" u="none" strike="noStrike" kern="1200" cap="none" spc="0" normalizeH="0" baseline="0" noProof="0" smtClean="0">
                <a:ln>
                  <a:noFill/>
                </a:ln>
                <a:solidFill>
                  <a:schemeClr val="tx1"/>
                </a:solidFill>
                <a:effectLst/>
                <a:uLnTx/>
                <a:uFillTx/>
                <a:latin typeface="Calibri"/>
                <a:ea typeface="+mn-ea"/>
                <a:cs typeface="Segoe UI" panose="020B0502040204020203" pitchFamily="34" charset="0"/>
              </a:defRPr>
            </a:lvl1pPr>
            <a:lvl2pPr marL="177796" marR="0" indent="-177796" algn="l" defTabSz="457189" rtl="0" eaLnBrk="1" fontAlgn="auto" latinLnBrk="0" hangingPunct="1">
              <a:lnSpc>
                <a:spcPct val="130000"/>
              </a:lnSpc>
              <a:spcBef>
                <a:spcPts val="0"/>
              </a:spcBef>
              <a:spcAft>
                <a:spcPts val="600"/>
              </a:spcAft>
              <a:buClr>
                <a:srgbClr val="6C03A8"/>
              </a:buClr>
              <a:buSzTx/>
              <a:buFont typeface="Arial" pitchFamily="34" charset="0"/>
              <a:buChar char="•"/>
              <a:tabLst/>
              <a:defRPr lang="en-US" sz="1200" b="0" kern="1200" noProof="0" smtClean="0">
                <a:solidFill>
                  <a:schemeClr val="tx1"/>
                </a:solidFill>
                <a:latin typeface="+mj-lt"/>
                <a:ea typeface="+mn-ea"/>
                <a:cs typeface="Calibri" panose="020F0502020204030204" pitchFamily="34" charset="0"/>
              </a:defRPr>
            </a:lvl2pPr>
            <a:lvl3pPr marL="361942" marR="0" indent="-180970" algn="l" defTabSz="514338" rtl="0" eaLnBrk="1" fontAlgn="auto" latinLnBrk="0" hangingPunct="1">
              <a:lnSpc>
                <a:spcPct val="130000"/>
              </a:lnSpc>
              <a:spcBef>
                <a:spcPts val="0"/>
              </a:spcBef>
              <a:spcAft>
                <a:spcPts val="300"/>
              </a:spcAft>
              <a:buClr>
                <a:prstClr val="white">
                  <a:lumMod val="50000"/>
                </a:prstClr>
              </a:buClr>
              <a:buSzPct val="50000"/>
              <a:buFont typeface="Montserrat" panose="020B0604020202020204" charset="0"/>
              <a:buChar char="►"/>
              <a:tabLst/>
              <a:defRPr lang="en-US" sz="1200" b="0" kern="1200" noProof="0" smtClean="0">
                <a:solidFill>
                  <a:schemeClr val="tx1"/>
                </a:solidFill>
                <a:latin typeface="+mj-lt"/>
                <a:ea typeface="+mn-ea"/>
                <a:cs typeface="Calibri" panose="020F0502020204030204" pitchFamily="34" charset="0"/>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US" sz="1200" b="0" kern="1200" noProof="0" smtClean="0">
                <a:solidFill>
                  <a:schemeClr val="tx1"/>
                </a:solidFill>
                <a:latin typeface="+mn-lt"/>
                <a:ea typeface="+mn-ea"/>
                <a:cs typeface="Calibri" panose="020F0502020204030204" pitchFamily="34" charset="0"/>
              </a:defRPr>
            </a:lvl4pPr>
            <a:lvl5pPr marL="812780" indent="-165096" algn="l" defTabSz="457189" rtl="0" eaLnBrk="1" latinLnBrk="0" hangingPunct="1">
              <a:spcBef>
                <a:spcPts val="0"/>
              </a:spcBef>
              <a:buClr>
                <a:srgbClr val="D52B1E"/>
              </a:buClr>
              <a:buFont typeface="Calibri" pitchFamily="34" charset="0"/>
              <a:buChar char="-"/>
              <a:tabLst/>
              <a:defRPr lang="fr-FR" sz="1200" kern="1200" noProof="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Namespace:</a:t>
            </a:r>
            <a:r>
              <a:rPr lang="en-US" dirty="0"/>
              <a:t> </a:t>
            </a:r>
            <a:r>
              <a:rPr lang="en-US" dirty="0" err="1"/>
              <a:t>System.Linq</a:t>
            </a:r>
            <a:endParaRPr lang="en-US" dirty="0"/>
          </a:p>
          <a:p>
            <a:r>
              <a:rPr lang="en-US" b="1" dirty="0"/>
              <a:t>Purpose:</a:t>
            </a:r>
            <a:r>
              <a:rPr lang="en-US" dirty="0"/>
              <a:t> Used for querying data from external sources like databases.</a:t>
            </a:r>
          </a:p>
          <a:p>
            <a:r>
              <a:rPr lang="en-US" b="1" dirty="0"/>
              <a:t>Execution:</a:t>
            </a:r>
            <a:r>
              <a:rPr lang="en-US" dirty="0"/>
              <a:t> Deferred; query execution is translated to the underlying data source's query language (e.g., SQL for databases).</a:t>
            </a:r>
          </a:p>
          <a:p>
            <a:r>
              <a:rPr lang="en-US" b="1" dirty="0"/>
              <a:t>Use Case:</a:t>
            </a:r>
            <a:r>
              <a:rPr lang="en-US" dirty="0"/>
              <a:t> Suitable for querying remote data sources where execution can be optimized by the data provider.</a:t>
            </a:r>
          </a:p>
          <a:p>
            <a:r>
              <a:rPr lang="en-US" b="1" dirty="0"/>
              <a:t>Methods:</a:t>
            </a:r>
            <a:r>
              <a:rPr lang="en-US" dirty="0"/>
              <a:t> Extension methods build an expression tree, which is later executed by the data provider.</a:t>
            </a:r>
            <a:endParaRPr lang="en-IE" dirty="0"/>
          </a:p>
        </p:txBody>
      </p:sp>
      <p:sp>
        <p:nvSpPr>
          <p:cNvPr id="16" name="TextBox 15">
            <a:extLst>
              <a:ext uri="{FF2B5EF4-FFF2-40B4-BE49-F238E27FC236}">
                <a16:creationId xmlns:a16="http://schemas.microsoft.com/office/drawing/2014/main" id="{4B1EC037-F271-502B-67EF-476E2B51219F}"/>
              </a:ext>
            </a:extLst>
          </p:cNvPr>
          <p:cNvSpPr txBox="1"/>
          <p:nvPr/>
        </p:nvSpPr>
        <p:spPr>
          <a:xfrm>
            <a:off x="1557337" y="5679877"/>
            <a:ext cx="11287125" cy="307777"/>
          </a:xfrm>
          <a:prstGeom prst="rect">
            <a:avLst/>
          </a:prstGeom>
          <a:noFill/>
        </p:spPr>
        <p:txBody>
          <a:bodyPr wrap="square" rtlCol="0">
            <a:spAutoFit/>
          </a:bodyPr>
          <a:lstStyle/>
          <a:p>
            <a:r>
              <a:rPr lang="en-US" sz="1400" dirty="0"/>
              <a:t>In summary, use </a:t>
            </a:r>
            <a:r>
              <a:rPr lang="en-US" sz="1400" dirty="0" err="1"/>
              <a:t>IEnumerable</a:t>
            </a:r>
            <a:r>
              <a:rPr lang="en-US" sz="1400" dirty="0"/>
              <a:t> for in-memory collections and </a:t>
            </a:r>
            <a:r>
              <a:rPr lang="en-US" sz="1400" dirty="0" err="1"/>
              <a:t>IQueryable</a:t>
            </a:r>
            <a:r>
              <a:rPr lang="en-US" sz="1400" dirty="0"/>
              <a:t> for querying data from external sources efficiently.</a:t>
            </a:r>
            <a:endParaRPr lang="en-IE" sz="1400" dirty="0"/>
          </a:p>
        </p:txBody>
      </p:sp>
    </p:spTree>
    <p:extLst>
      <p:ext uri="{BB962C8B-B14F-4D97-AF65-F5344CB8AC3E}">
        <p14:creationId xmlns:p14="http://schemas.microsoft.com/office/powerpoint/2010/main" val="93742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5D69B06E-FC26-B67A-4702-E4CF44F5CFBB}"/>
              </a:ext>
            </a:extLst>
          </p:cNvPr>
          <p:cNvSpPr>
            <a:spLocks noGrp="1"/>
          </p:cNvSpPr>
          <p:nvPr>
            <p:ph type="body" sz="quarter" idx="11"/>
          </p:nvPr>
        </p:nvSpPr>
        <p:spPr/>
        <p:txBody>
          <a:bodyPr/>
          <a:lstStyle/>
          <a:p>
            <a:r>
              <a:rPr lang="en-IE" dirty="0"/>
              <a:t>Failing to cache data.</a:t>
            </a:r>
          </a:p>
          <a:p>
            <a:endParaRPr lang="en-IE" dirty="0"/>
          </a:p>
        </p:txBody>
      </p:sp>
      <p:sp>
        <p:nvSpPr>
          <p:cNvPr id="21" name="Text Placeholder 20">
            <a:extLst>
              <a:ext uri="{FF2B5EF4-FFF2-40B4-BE49-F238E27FC236}">
                <a16:creationId xmlns:a16="http://schemas.microsoft.com/office/drawing/2014/main" id="{07C7A9CA-B813-36C0-CE81-801268142016}"/>
              </a:ext>
            </a:extLst>
          </p:cNvPr>
          <p:cNvSpPr>
            <a:spLocks noGrp="1"/>
          </p:cNvSpPr>
          <p:nvPr>
            <p:ph type="body" sz="quarter" idx="12"/>
          </p:nvPr>
        </p:nvSpPr>
        <p:spPr/>
        <p:txBody>
          <a:bodyPr/>
          <a:lstStyle/>
          <a:p>
            <a:r>
              <a:rPr lang="en-IE" b="1" u="sng" dirty="0"/>
              <a:t>Problem:</a:t>
            </a:r>
          </a:p>
          <a:p>
            <a:r>
              <a:rPr lang="en-US" dirty="0"/>
              <a:t> A no caching antipattern occurs when an application that handles many concurrent requests, repeatedly fetches the same data. This can reduce performance and scalability.</a:t>
            </a:r>
          </a:p>
          <a:p>
            <a:endParaRPr lang="en-US" dirty="0"/>
          </a:p>
          <a:p>
            <a:r>
              <a:rPr lang="en-US" b="1" u="sng" dirty="0"/>
              <a:t>Solution:</a:t>
            </a:r>
          </a:p>
          <a:p>
            <a:r>
              <a:rPr lang="en-US" dirty="0"/>
              <a:t>The most popular caching strategy is the on-demand or cache-aside strategy.</a:t>
            </a:r>
          </a:p>
          <a:p>
            <a:pPr marL="349246" lvl="1" indent="-171450"/>
            <a:r>
              <a:rPr lang="en-US" dirty="0"/>
              <a:t>On read, the application tries to read the data from the cache. If the data isn't in the cache, the application retrieves it from the data source and adds it to the cache.</a:t>
            </a:r>
          </a:p>
          <a:p>
            <a:pPr marL="349246" lvl="1" indent="-171450"/>
            <a:r>
              <a:rPr lang="en-US" dirty="0"/>
              <a:t>On write, the application writes the change directly to the data source and removes the old value from the cache. It will be retrieved and added to the cache the next time it is required.</a:t>
            </a:r>
          </a:p>
          <a:p>
            <a:r>
              <a:rPr lang="en-US" dirty="0"/>
              <a:t>This approach is suitable for data that changes frequently.</a:t>
            </a:r>
            <a:endParaRPr lang="en-IE" dirty="0"/>
          </a:p>
        </p:txBody>
      </p:sp>
      <p:sp>
        <p:nvSpPr>
          <p:cNvPr id="19" name="Title 18">
            <a:extLst>
              <a:ext uri="{FF2B5EF4-FFF2-40B4-BE49-F238E27FC236}">
                <a16:creationId xmlns:a16="http://schemas.microsoft.com/office/drawing/2014/main" id="{129DC0D7-EC73-03FC-8F08-1300E0C47C91}"/>
              </a:ext>
            </a:extLst>
          </p:cNvPr>
          <p:cNvSpPr>
            <a:spLocks noGrp="1"/>
          </p:cNvSpPr>
          <p:nvPr>
            <p:ph type="title"/>
          </p:nvPr>
        </p:nvSpPr>
        <p:spPr/>
        <p:txBody>
          <a:bodyPr>
            <a:normAutofit/>
          </a:bodyPr>
          <a:lstStyle/>
          <a:p>
            <a:r>
              <a:rPr lang="en-IE" dirty="0"/>
              <a:t>No Caching</a:t>
            </a:r>
          </a:p>
        </p:txBody>
      </p:sp>
    </p:spTree>
    <p:extLst>
      <p:ext uri="{BB962C8B-B14F-4D97-AF65-F5344CB8AC3E}">
        <p14:creationId xmlns:p14="http://schemas.microsoft.com/office/powerpoint/2010/main" val="368654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07C7A9CA-B813-36C0-CE81-801268142016}"/>
              </a:ext>
            </a:extLst>
          </p:cNvPr>
          <p:cNvSpPr>
            <a:spLocks noGrp="1"/>
          </p:cNvSpPr>
          <p:nvPr>
            <p:ph type="body" sz="quarter" idx="12"/>
          </p:nvPr>
        </p:nvSpPr>
        <p:spPr/>
        <p:txBody>
          <a:bodyPr/>
          <a:lstStyle/>
          <a:p>
            <a:r>
              <a:rPr lang="en-IE" b="1" u="sng" dirty="0"/>
              <a:t>Problem:</a:t>
            </a:r>
          </a:p>
          <a:p>
            <a:r>
              <a:rPr lang="en-US" dirty="0"/>
              <a:t>When a service is unavailable or busy, having clients retry their connections too frequently can cause the service to struggle to recover, and can make the problem worse. It also doesn't make sense to retry forever, since requests are typically only valid for a defined period of time.</a:t>
            </a:r>
          </a:p>
          <a:p>
            <a:endParaRPr lang="en-US" dirty="0"/>
          </a:p>
          <a:p>
            <a:r>
              <a:rPr lang="en-US" b="1" u="sng" dirty="0"/>
              <a:t>Solution:</a:t>
            </a:r>
          </a:p>
          <a:p>
            <a:r>
              <a:rPr lang="en-US" dirty="0"/>
              <a:t>Use the Circuit Breaker pattern, which is designed specifically to help avoid retry storms.</a:t>
            </a:r>
          </a:p>
          <a:p>
            <a:endParaRPr lang="en-US" b="1" u="sng" dirty="0"/>
          </a:p>
          <a:p>
            <a:endParaRPr lang="en-US" b="1" u="sng" dirty="0"/>
          </a:p>
          <a:p>
            <a:endParaRPr lang="en-US" b="1" u="sng" dirty="0"/>
          </a:p>
          <a:p>
            <a:endParaRPr lang="en-IE" b="1" u="sng" dirty="0"/>
          </a:p>
        </p:txBody>
      </p:sp>
      <p:sp>
        <p:nvSpPr>
          <p:cNvPr id="19" name="Title 18">
            <a:extLst>
              <a:ext uri="{FF2B5EF4-FFF2-40B4-BE49-F238E27FC236}">
                <a16:creationId xmlns:a16="http://schemas.microsoft.com/office/drawing/2014/main" id="{129DC0D7-EC73-03FC-8F08-1300E0C47C91}"/>
              </a:ext>
            </a:extLst>
          </p:cNvPr>
          <p:cNvSpPr>
            <a:spLocks noGrp="1"/>
          </p:cNvSpPr>
          <p:nvPr>
            <p:ph type="title"/>
          </p:nvPr>
        </p:nvSpPr>
        <p:spPr/>
        <p:txBody>
          <a:bodyPr>
            <a:normAutofit/>
          </a:bodyPr>
          <a:lstStyle/>
          <a:p>
            <a:r>
              <a:rPr lang="en-IE" dirty="0"/>
              <a:t>Retry Storm</a:t>
            </a:r>
          </a:p>
        </p:txBody>
      </p:sp>
      <p:sp>
        <p:nvSpPr>
          <p:cNvPr id="20" name="Text Placeholder 19">
            <a:extLst>
              <a:ext uri="{FF2B5EF4-FFF2-40B4-BE49-F238E27FC236}">
                <a16:creationId xmlns:a16="http://schemas.microsoft.com/office/drawing/2014/main" id="{5D69B06E-FC26-B67A-4702-E4CF44F5CFBB}"/>
              </a:ext>
            </a:extLst>
          </p:cNvPr>
          <p:cNvSpPr>
            <a:spLocks noGrp="1"/>
          </p:cNvSpPr>
          <p:nvPr>
            <p:ph type="body" sz="quarter" idx="11"/>
          </p:nvPr>
        </p:nvSpPr>
        <p:spPr/>
        <p:txBody>
          <a:bodyPr/>
          <a:lstStyle/>
          <a:p>
            <a:r>
              <a:rPr lang="en-US" dirty="0"/>
              <a:t>Retrying failed requests to a server too often.</a:t>
            </a:r>
          </a:p>
          <a:p>
            <a:endParaRPr lang="en-IE" dirty="0"/>
          </a:p>
        </p:txBody>
      </p:sp>
    </p:spTree>
    <p:extLst>
      <p:ext uri="{BB962C8B-B14F-4D97-AF65-F5344CB8AC3E}">
        <p14:creationId xmlns:p14="http://schemas.microsoft.com/office/powerpoint/2010/main" val="1290831096"/>
      </p:ext>
    </p:extLst>
  </p:cSld>
  <p:clrMapOvr>
    <a:masterClrMapping/>
  </p:clrMapOvr>
</p:sld>
</file>

<file path=ppt/theme/theme1.xml><?xml version="1.0" encoding="utf-8"?>
<a:theme xmlns:a="http://schemas.openxmlformats.org/drawingml/2006/main" name="BearingPoint Green - Blue">
  <a:themeElements>
    <a:clrScheme name="Custom 15">
      <a:dk1>
        <a:srgbClr val="000000"/>
      </a:dk1>
      <a:lt1>
        <a:sysClr val="window" lastClr="FFFFFF"/>
      </a:lt1>
      <a:dk2>
        <a:srgbClr val="023B88"/>
      </a:dk2>
      <a:lt2>
        <a:srgbClr val="93D522"/>
      </a:lt2>
      <a:accent1>
        <a:srgbClr val="023B88"/>
      </a:accent1>
      <a:accent2>
        <a:srgbClr val="93D522"/>
      </a:accent2>
      <a:accent3>
        <a:srgbClr val="E8E8E8"/>
      </a:accent3>
      <a:accent4>
        <a:srgbClr val="CDCDCD"/>
      </a:accent4>
      <a:accent5>
        <a:srgbClr val="949494"/>
      </a:accent5>
      <a:accent6>
        <a:srgbClr val="646464"/>
      </a:accent6>
      <a:hlink>
        <a:srgbClr val="023B88"/>
      </a:hlink>
      <a:folHlink>
        <a:srgbClr val="93D522"/>
      </a:folHlink>
    </a:clrScheme>
    <a:fontScheme name="Bearingpoi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B7B1A9"/>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spAutoFit/>
      </a:bodyPr>
      <a:lstStyle>
        <a:defPPr algn="l">
          <a:defRPr sz="1200" dirty="0" err="1" smtClean="0"/>
        </a:defPPr>
      </a:lstStyle>
    </a:txDef>
  </a:objectDefaults>
  <a:extraClrSchemeLst/>
  <a:extLst>
    <a:ext uri="{05A4C25C-085E-4340-85A3-A5531E510DB2}">
      <thm15:themeFamily xmlns:thm15="http://schemas.microsoft.com/office/thememl/2012/main" name="16_9 BearingPoint Template 2.9 (1).pptx" id="{9CB09B09-B418-434C-B615-B7F6E753A2F5}" vid="{FAD745FE-7070-4F65-BE7E-7FBA2A29A8C6}"/>
    </a:ext>
  </a:extLst>
</a:theme>
</file>

<file path=ppt/theme/theme2.xml><?xml version="1.0" encoding="utf-8"?>
<a:theme xmlns:a="http://schemas.openxmlformats.org/drawingml/2006/main" name="BearingPoint Blue - Purple">
  <a:themeElements>
    <a:clrScheme name="Custom 11">
      <a:dk1>
        <a:srgbClr val="000000"/>
      </a:dk1>
      <a:lt1>
        <a:sysClr val="window" lastClr="FFFFFF"/>
      </a:lt1>
      <a:dk2>
        <a:srgbClr val="6C03A8"/>
      </a:dk2>
      <a:lt2>
        <a:srgbClr val="29D5FF"/>
      </a:lt2>
      <a:accent1>
        <a:srgbClr val="6C03A8"/>
      </a:accent1>
      <a:accent2>
        <a:srgbClr val="29D5FF"/>
      </a:accent2>
      <a:accent3>
        <a:srgbClr val="E8E8E8"/>
      </a:accent3>
      <a:accent4>
        <a:srgbClr val="CDCDCD"/>
      </a:accent4>
      <a:accent5>
        <a:srgbClr val="949494"/>
      </a:accent5>
      <a:accent6>
        <a:srgbClr val="646464"/>
      </a:accent6>
      <a:hlink>
        <a:srgbClr val="6C03A8"/>
      </a:hlink>
      <a:folHlink>
        <a:srgbClr val="29D5FF"/>
      </a:folHlink>
    </a:clrScheme>
    <a:fontScheme name="Bearingpoi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B7B1A9"/>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16_9 BearingPoint Template 2.9 (1).pptx" id="{9CB09B09-B418-434C-B615-B7F6E753A2F5}" vid="{9EE13F90-7C22-45F7-9BC9-323B6D3BBA1C}"/>
    </a:ext>
  </a:extLst>
</a:theme>
</file>

<file path=ppt/theme/theme3.xml><?xml version="1.0" encoding="utf-8"?>
<a:theme xmlns:a="http://schemas.openxmlformats.org/drawingml/2006/main" name="BearingPoint Pink - Purple">
  <a:themeElements>
    <a:clrScheme name="Custom 13">
      <a:dk1>
        <a:srgbClr val="000000"/>
      </a:dk1>
      <a:lt1>
        <a:sysClr val="window" lastClr="FFFFFF"/>
      </a:lt1>
      <a:dk2>
        <a:srgbClr val="520881"/>
      </a:dk2>
      <a:lt2>
        <a:srgbClr val="FF48A6"/>
      </a:lt2>
      <a:accent1>
        <a:srgbClr val="520881"/>
      </a:accent1>
      <a:accent2>
        <a:srgbClr val="FF48A6"/>
      </a:accent2>
      <a:accent3>
        <a:srgbClr val="E8E8E8"/>
      </a:accent3>
      <a:accent4>
        <a:srgbClr val="CDCDCD"/>
      </a:accent4>
      <a:accent5>
        <a:srgbClr val="949494"/>
      </a:accent5>
      <a:accent6>
        <a:srgbClr val="646464"/>
      </a:accent6>
      <a:hlink>
        <a:srgbClr val="520881"/>
      </a:hlink>
      <a:folHlink>
        <a:srgbClr val="FF48A6"/>
      </a:folHlink>
    </a:clrScheme>
    <a:fontScheme name="Bearingpoi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B7B1A9"/>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16_9 BearingPoint Template 2.9 (1).pptx" id="{9CB09B09-B418-434C-B615-B7F6E753A2F5}" vid="{79F30630-CD30-41FB-8152-3E58324DC81E}"/>
    </a:ext>
  </a:ext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C3613FE6F5134F9B306707DA208CDC" ma:contentTypeVersion="14" ma:contentTypeDescription="Create a new document." ma:contentTypeScope="" ma:versionID="948eee55079487ad96b81f8ddea2d9fa">
  <xsd:schema xmlns:xsd="http://www.w3.org/2001/XMLSchema" xmlns:xs="http://www.w3.org/2001/XMLSchema" xmlns:p="http://schemas.microsoft.com/office/2006/metadata/properties" xmlns:ns3="af704f3f-c884-42ae-b09b-9d6ecdb7799d" xmlns:ns4="23bda7ea-b8a5-47d9-8456-9e76a41d9dc7" targetNamespace="http://schemas.microsoft.com/office/2006/metadata/properties" ma:root="true" ma:fieldsID="e9315e105e87fa539a6ef02366e435a9" ns3:_="" ns4:_="">
    <xsd:import namespace="af704f3f-c884-42ae-b09b-9d6ecdb7799d"/>
    <xsd:import namespace="23bda7ea-b8a5-47d9-8456-9e76a41d9dc7"/>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704f3f-c884-42ae-b09b-9d6ecdb779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bda7ea-b8a5-47d9-8456-9e76a41d9dc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f704f3f-c884-42ae-b09b-9d6ecdb7799d" xsi:nil="true"/>
  </documentManagement>
</p:properties>
</file>

<file path=customXml/itemProps1.xml><?xml version="1.0" encoding="utf-8"?>
<ds:datastoreItem xmlns:ds="http://schemas.openxmlformats.org/officeDocument/2006/customXml" ds:itemID="{C9F38361-DE12-4E40-A4F3-F58E3B2756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704f3f-c884-42ae-b09b-9d6ecdb7799d"/>
    <ds:schemaRef ds:uri="23bda7ea-b8a5-47d9-8456-9e76a41d9d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B188A5-C38D-4C5A-939E-11BE80C73BF8}">
  <ds:schemaRefs>
    <ds:schemaRef ds:uri="http://schemas.microsoft.com/sharepoint/v3/contenttype/forms"/>
  </ds:schemaRefs>
</ds:datastoreItem>
</file>

<file path=customXml/itemProps3.xml><?xml version="1.0" encoding="utf-8"?>
<ds:datastoreItem xmlns:ds="http://schemas.openxmlformats.org/officeDocument/2006/customXml" ds:itemID="{9D6988AE-FD16-4159-90B2-F5C22E645DC0}">
  <ds:schemaRef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elements/1.1/"/>
    <ds:schemaRef ds:uri="http://schemas.microsoft.com/office/2006/documentManagement/types"/>
    <ds:schemaRef ds:uri="http://purl.org/dc/terms/"/>
    <ds:schemaRef ds:uri="23bda7ea-b8a5-47d9-8456-9e76a41d9dc7"/>
    <ds:schemaRef ds:uri="af704f3f-c884-42ae-b09b-9d6ecdb7799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16_9 BearingPoint Template 2.9 (1)</Template>
  <TotalTime>2910</TotalTime>
  <Words>1209</Words>
  <Application>Microsoft Office PowerPoint</Application>
  <PresentationFormat>Widescreen</PresentationFormat>
  <Paragraphs>126</Paragraphs>
  <Slides>15</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Calibri</vt:lpstr>
      <vt:lpstr>Calibri Light</vt:lpstr>
      <vt:lpstr>Courier New</vt:lpstr>
      <vt:lpstr>Montserrat</vt:lpstr>
      <vt:lpstr>Segoe UI</vt:lpstr>
      <vt:lpstr>Verdana</vt:lpstr>
      <vt:lpstr>BearingPoint Green - Blue</vt:lpstr>
      <vt:lpstr>BearingPoint Blue - Purple</vt:lpstr>
      <vt:lpstr>BearingPoint Pink - Purple</vt:lpstr>
      <vt:lpstr>PowerPoint Presentation</vt:lpstr>
      <vt:lpstr>Introduction</vt:lpstr>
      <vt:lpstr>PowerPoint Presentation</vt:lpstr>
      <vt:lpstr>Chatty I/O</vt:lpstr>
      <vt:lpstr>N+1 Problem</vt:lpstr>
      <vt:lpstr>Extraneous Fetching</vt:lpstr>
      <vt:lpstr>IQueryable</vt:lpstr>
      <vt:lpstr>No Caching</vt:lpstr>
      <vt:lpstr>Retry Storm</vt:lpstr>
      <vt:lpstr>PowerPoint Presentation</vt:lpstr>
      <vt:lpstr>Busy Database</vt:lpstr>
      <vt:lpstr>Synchronous I/O</vt:lpstr>
      <vt:lpstr>Busy Front End</vt:lpstr>
      <vt:lpstr>PowerPoint Presentation</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Bedrani</dc:creator>
  <cp:keywords>Slidor</cp:keywords>
  <cp:lastModifiedBy>Ruadhan O Nidh</cp:lastModifiedBy>
  <cp:revision>1</cp:revision>
  <dcterms:created xsi:type="dcterms:W3CDTF">2024-06-06T13:24:43Z</dcterms:created>
  <dcterms:modified xsi:type="dcterms:W3CDTF">2024-10-17T13:51:31Z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0x01010092C3613FE6F5134F9B306707DA208CDC</vt:lpwstr>
  </property>
</Properties>
</file>