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919" r:id="rId2"/>
    <p:sldId id="5922" r:id="rId3"/>
    <p:sldId id="5927" r:id="rId4"/>
    <p:sldId id="5934" r:id="rId5"/>
    <p:sldId id="5924" r:id="rId6"/>
    <p:sldId id="5928" r:id="rId7"/>
    <p:sldId id="5931" r:id="rId8"/>
    <p:sldId id="5932" r:id="rId9"/>
    <p:sldId id="5933" r:id="rId10"/>
    <p:sldId id="5929" r:id="rId11"/>
    <p:sldId id="5930" r:id="rId12"/>
    <p:sldId id="5935" r:id="rId13"/>
    <p:sldId id="5936" r:id="rId14"/>
    <p:sldId id="5937" r:id="rId15"/>
    <p:sldId id="5938" r:id="rId16"/>
    <p:sldId id="5939" r:id="rId17"/>
    <p:sldId id="5940" r:id="rId18"/>
    <p:sldId id="5925" r:id="rId19"/>
    <p:sldId id="5926" r:id="rId20"/>
    <p:sldId id="59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10DC3-3D1E-4A96-8957-147F90E8AF5F}" v="8" dt="2022-08-11T14:38:33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070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Brassil" userId="059a94ed-ecda-4364-988f-cd5cd65437ae" providerId="ADAL" clId="{14910DC3-3D1E-4A96-8957-147F90E8AF5F}"/>
    <pc:docChg chg="undo custSel addSld delSld modSld">
      <pc:chgData name="Lee Brassil" userId="059a94ed-ecda-4364-988f-cd5cd65437ae" providerId="ADAL" clId="{14910DC3-3D1E-4A96-8957-147F90E8AF5F}" dt="2022-08-12T08:35:00.599" v="391" actId="20577"/>
      <pc:docMkLst>
        <pc:docMk/>
      </pc:docMkLst>
      <pc:sldChg chg="modSp mod">
        <pc:chgData name="Lee Brassil" userId="059a94ed-ecda-4364-988f-cd5cd65437ae" providerId="ADAL" clId="{14910DC3-3D1E-4A96-8957-147F90E8AF5F}" dt="2022-08-11T14:38:33.423" v="353" actId="20577"/>
        <pc:sldMkLst>
          <pc:docMk/>
          <pc:sldMk cId="3884126492" sldId="5923"/>
        </pc:sldMkLst>
        <pc:spChg chg="mod">
          <ac:chgData name="Lee Brassil" userId="059a94ed-ecda-4364-988f-cd5cd65437ae" providerId="ADAL" clId="{14910DC3-3D1E-4A96-8957-147F90E8AF5F}" dt="2022-08-11T14:38:33.423" v="353" actId="20577"/>
          <ac:spMkLst>
            <pc:docMk/>
            <pc:sldMk cId="3884126492" sldId="5923"/>
            <ac:spMk id="3" creationId="{4A17D273-35B6-005D-5168-85B8B64782EA}"/>
          </ac:spMkLst>
        </pc:spChg>
      </pc:sldChg>
      <pc:sldChg chg="modSp mod">
        <pc:chgData name="Lee Brassil" userId="059a94ed-ecda-4364-988f-cd5cd65437ae" providerId="ADAL" clId="{14910DC3-3D1E-4A96-8957-147F90E8AF5F}" dt="2022-08-12T08:35:00.599" v="391" actId="20577"/>
        <pc:sldMkLst>
          <pc:docMk/>
          <pc:sldMk cId="3156674382" sldId="5932"/>
        </pc:sldMkLst>
        <pc:spChg chg="mod">
          <ac:chgData name="Lee Brassil" userId="059a94ed-ecda-4364-988f-cd5cd65437ae" providerId="ADAL" clId="{14910DC3-3D1E-4A96-8957-147F90E8AF5F}" dt="2022-08-12T08:35:00.599" v="391" actId="20577"/>
          <ac:spMkLst>
            <pc:docMk/>
            <pc:sldMk cId="3156674382" sldId="5932"/>
            <ac:spMk id="3" creationId="{4A17D273-35B6-005D-5168-85B8B64782EA}"/>
          </ac:spMkLst>
        </pc:spChg>
      </pc:sldChg>
      <pc:sldChg chg="modNotesTx">
        <pc:chgData name="Lee Brassil" userId="059a94ed-ecda-4364-988f-cd5cd65437ae" providerId="ADAL" clId="{14910DC3-3D1E-4A96-8957-147F90E8AF5F}" dt="2022-08-11T14:44:20.277" v="388" actId="20577"/>
        <pc:sldMkLst>
          <pc:docMk/>
          <pc:sldMk cId="2546271261" sldId="5936"/>
        </pc:sldMkLst>
      </pc:sldChg>
      <pc:sldChg chg="addSp delSp modSp mod">
        <pc:chgData name="Lee Brassil" userId="059a94ed-ecda-4364-988f-cd5cd65437ae" providerId="ADAL" clId="{14910DC3-3D1E-4A96-8957-147F90E8AF5F}" dt="2022-08-09T10:20:40.908" v="6" actId="1076"/>
        <pc:sldMkLst>
          <pc:docMk/>
          <pc:sldMk cId="2687585426" sldId="5937"/>
        </pc:sldMkLst>
        <pc:spChg chg="del mod">
          <ac:chgData name="Lee Brassil" userId="059a94ed-ecda-4364-988f-cd5cd65437ae" providerId="ADAL" clId="{14910DC3-3D1E-4A96-8957-147F90E8AF5F}" dt="2022-08-09T10:20:18.553" v="4" actId="478"/>
          <ac:spMkLst>
            <pc:docMk/>
            <pc:sldMk cId="2687585426" sldId="5937"/>
            <ac:spMk id="3" creationId="{D8AAD7F6-9F81-C444-8D43-EDE9C9FA5D47}"/>
          </ac:spMkLst>
        </pc:spChg>
        <pc:picChg chg="add mod">
          <ac:chgData name="Lee Brassil" userId="059a94ed-ecda-4364-988f-cd5cd65437ae" providerId="ADAL" clId="{14910DC3-3D1E-4A96-8957-147F90E8AF5F}" dt="2022-08-09T10:20:40.908" v="6" actId="1076"/>
          <ac:picMkLst>
            <pc:docMk/>
            <pc:sldMk cId="2687585426" sldId="5937"/>
            <ac:picMk id="5" creationId="{12E047BE-570D-DE86-6C85-9E429FFBD670}"/>
          </ac:picMkLst>
        </pc:picChg>
      </pc:sldChg>
      <pc:sldChg chg="addSp delSp modSp add del mod">
        <pc:chgData name="Lee Brassil" userId="059a94ed-ecda-4364-988f-cd5cd65437ae" providerId="ADAL" clId="{14910DC3-3D1E-4A96-8957-147F90E8AF5F}" dt="2022-08-09T11:02:26.655" v="32" actId="1076"/>
        <pc:sldMkLst>
          <pc:docMk/>
          <pc:sldMk cId="678014435" sldId="5938"/>
        </pc:sldMkLst>
        <pc:spChg chg="del">
          <ac:chgData name="Lee Brassil" userId="059a94ed-ecda-4364-988f-cd5cd65437ae" providerId="ADAL" clId="{14910DC3-3D1E-4A96-8957-147F90E8AF5F}" dt="2022-08-09T11:01:56.455" v="28" actId="478"/>
          <ac:spMkLst>
            <pc:docMk/>
            <pc:sldMk cId="678014435" sldId="5938"/>
            <ac:spMk id="3" creationId="{D8AAD7F6-9F81-C444-8D43-EDE9C9FA5D47}"/>
          </ac:spMkLst>
        </pc:spChg>
        <pc:picChg chg="add mod">
          <ac:chgData name="Lee Brassil" userId="059a94ed-ecda-4364-988f-cd5cd65437ae" providerId="ADAL" clId="{14910DC3-3D1E-4A96-8957-147F90E8AF5F}" dt="2022-08-09T11:02:00.063" v="30" actId="1076"/>
          <ac:picMkLst>
            <pc:docMk/>
            <pc:sldMk cId="678014435" sldId="5938"/>
            <ac:picMk id="5" creationId="{86A71894-B3A5-0678-C4A9-E4E9F5980C83}"/>
          </ac:picMkLst>
        </pc:picChg>
        <pc:picChg chg="add mod">
          <ac:chgData name="Lee Brassil" userId="059a94ed-ecda-4364-988f-cd5cd65437ae" providerId="ADAL" clId="{14910DC3-3D1E-4A96-8957-147F90E8AF5F}" dt="2022-08-09T11:02:26.655" v="32" actId="1076"/>
          <ac:picMkLst>
            <pc:docMk/>
            <pc:sldMk cId="678014435" sldId="5938"/>
            <ac:picMk id="7" creationId="{38C19941-83A4-BC0B-8EF2-84BE2C0D2DDE}"/>
          </ac:picMkLst>
        </pc:picChg>
      </pc:sldChg>
      <pc:sldChg chg="addSp delSp modSp add mod">
        <pc:chgData name="Lee Brassil" userId="059a94ed-ecda-4364-988f-cd5cd65437ae" providerId="ADAL" clId="{14910DC3-3D1E-4A96-8957-147F90E8AF5F}" dt="2022-08-09T10:30:55.233" v="25" actId="20577"/>
        <pc:sldMkLst>
          <pc:docMk/>
          <pc:sldMk cId="1595289504" sldId="5939"/>
        </pc:sldMkLst>
        <pc:spChg chg="mod">
          <ac:chgData name="Lee Brassil" userId="059a94ed-ecda-4364-988f-cd5cd65437ae" providerId="ADAL" clId="{14910DC3-3D1E-4A96-8957-147F90E8AF5F}" dt="2022-08-09T10:30:55.233" v="25" actId="20577"/>
          <ac:spMkLst>
            <pc:docMk/>
            <pc:sldMk cId="1595289504" sldId="5939"/>
            <ac:spMk id="2" creationId="{11E007A1-88DB-8077-A713-65814A1B7736}"/>
          </ac:spMkLst>
        </pc:spChg>
        <pc:picChg chg="add mod">
          <ac:chgData name="Lee Brassil" userId="059a94ed-ecda-4364-988f-cd5cd65437ae" providerId="ADAL" clId="{14910DC3-3D1E-4A96-8957-147F90E8AF5F}" dt="2022-08-09T10:30:44.185" v="14" actId="14100"/>
          <ac:picMkLst>
            <pc:docMk/>
            <pc:sldMk cId="1595289504" sldId="5939"/>
            <ac:picMk id="4" creationId="{B5645CF8-9135-7D38-5D8E-89E319CCC181}"/>
          </ac:picMkLst>
        </pc:picChg>
        <pc:picChg chg="del">
          <ac:chgData name="Lee Brassil" userId="059a94ed-ecda-4364-988f-cd5cd65437ae" providerId="ADAL" clId="{14910DC3-3D1E-4A96-8957-147F90E8AF5F}" dt="2022-08-09T10:30:38.235" v="11" actId="478"/>
          <ac:picMkLst>
            <pc:docMk/>
            <pc:sldMk cId="1595289504" sldId="5939"/>
            <ac:picMk id="5" creationId="{12E047BE-570D-DE86-6C85-9E429FFBD670}"/>
          </ac:picMkLst>
        </pc:picChg>
      </pc:sldChg>
      <pc:sldChg chg="addSp delSp modSp add mod">
        <pc:chgData name="Lee Brassil" userId="059a94ed-ecda-4364-988f-cd5cd65437ae" providerId="ADAL" clId="{14910DC3-3D1E-4A96-8957-147F90E8AF5F}" dt="2022-08-09T11:06:53.390" v="43" actId="14100"/>
        <pc:sldMkLst>
          <pc:docMk/>
          <pc:sldMk cId="3581107796" sldId="5940"/>
        </pc:sldMkLst>
        <pc:spChg chg="mod">
          <ac:chgData name="Lee Brassil" userId="059a94ed-ecda-4364-988f-cd5cd65437ae" providerId="ADAL" clId="{14910DC3-3D1E-4A96-8957-147F90E8AF5F}" dt="2022-08-09T10:31:01.011" v="27" actId="20577"/>
          <ac:spMkLst>
            <pc:docMk/>
            <pc:sldMk cId="3581107796" sldId="5940"/>
            <ac:spMk id="2" creationId="{11E007A1-88DB-8077-A713-65814A1B7736}"/>
          </ac:spMkLst>
        </pc:spChg>
        <pc:spChg chg="mod">
          <ac:chgData name="Lee Brassil" userId="059a94ed-ecda-4364-988f-cd5cd65437ae" providerId="ADAL" clId="{14910DC3-3D1E-4A96-8957-147F90E8AF5F}" dt="2022-08-09T11:06:15.279" v="34" actId="5793"/>
          <ac:spMkLst>
            <pc:docMk/>
            <pc:sldMk cId="3581107796" sldId="5940"/>
            <ac:spMk id="3" creationId="{D8AAD7F6-9F81-C444-8D43-EDE9C9FA5D47}"/>
          </ac:spMkLst>
        </pc:spChg>
        <pc:picChg chg="add mod">
          <ac:chgData name="Lee Brassil" userId="059a94ed-ecda-4364-988f-cd5cd65437ae" providerId="ADAL" clId="{14910DC3-3D1E-4A96-8957-147F90E8AF5F}" dt="2022-08-09T11:06:53.390" v="43" actId="14100"/>
          <ac:picMkLst>
            <pc:docMk/>
            <pc:sldMk cId="3581107796" sldId="5940"/>
            <ac:picMk id="5" creationId="{09FFDDAA-11B9-10E2-9D86-A356D877C36E}"/>
          </ac:picMkLst>
        </pc:picChg>
        <pc:picChg chg="add del mod">
          <ac:chgData name="Lee Brassil" userId="059a94ed-ecda-4364-988f-cd5cd65437ae" providerId="ADAL" clId="{14910DC3-3D1E-4A96-8957-147F90E8AF5F}" dt="2022-08-09T11:06:34.062" v="39"/>
          <ac:picMkLst>
            <pc:docMk/>
            <pc:sldMk cId="3581107796" sldId="5940"/>
            <ac:picMk id="6" creationId="{BB059365-C469-9F1C-8353-213E9B10F308}"/>
          </ac:picMkLst>
        </pc:picChg>
        <pc:picChg chg="add mod">
          <ac:chgData name="Lee Brassil" userId="059a94ed-ecda-4364-988f-cd5cd65437ae" providerId="ADAL" clId="{14910DC3-3D1E-4A96-8957-147F90E8AF5F}" dt="2022-08-09T11:06:44.774" v="42" actId="14100"/>
          <ac:picMkLst>
            <pc:docMk/>
            <pc:sldMk cId="3581107796" sldId="5940"/>
            <ac:picMk id="7" creationId="{7F13BE9E-B227-736D-BEDB-F007D253F862}"/>
          </ac:picMkLst>
        </pc:picChg>
      </pc:sldChg>
      <pc:sldChg chg="addSp modSp new del mod">
        <pc:chgData name="Lee Brassil" userId="059a94ed-ecda-4364-988f-cd5cd65437ae" providerId="ADAL" clId="{14910DC3-3D1E-4A96-8957-147F90E8AF5F}" dt="2022-08-11T14:35:20.195" v="349" actId="47"/>
        <pc:sldMkLst>
          <pc:docMk/>
          <pc:sldMk cId="2269007308" sldId="5941"/>
        </pc:sldMkLst>
        <pc:spChg chg="mod">
          <ac:chgData name="Lee Brassil" userId="059a94ed-ecda-4364-988f-cd5cd65437ae" providerId="ADAL" clId="{14910DC3-3D1E-4A96-8957-147F90E8AF5F}" dt="2022-08-11T08:37:20.905" v="189" actId="20577"/>
          <ac:spMkLst>
            <pc:docMk/>
            <pc:sldMk cId="2269007308" sldId="5941"/>
            <ac:spMk id="2" creationId="{F53816E7-9499-7F01-56CC-0E994CDA5CA2}"/>
          </ac:spMkLst>
        </pc:spChg>
        <pc:spChg chg="add mod">
          <ac:chgData name="Lee Brassil" userId="059a94ed-ecda-4364-988f-cd5cd65437ae" providerId="ADAL" clId="{14910DC3-3D1E-4A96-8957-147F90E8AF5F}" dt="2022-08-11T08:37:35.711" v="220" actId="20577"/>
          <ac:spMkLst>
            <pc:docMk/>
            <pc:sldMk cId="2269007308" sldId="5941"/>
            <ac:spMk id="3" creationId="{A2B3F687-46E7-CF3F-2D71-BF3DF8FB4945}"/>
          </ac:spMkLst>
        </pc:spChg>
      </pc:sldChg>
      <pc:sldChg chg="addSp modSp new del mod">
        <pc:chgData name="Lee Brassil" userId="059a94ed-ecda-4364-988f-cd5cd65437ae" providerId="ADAL" clId="{14910DC3-3D1E-4A96-8957-147F90E8AF5F}" dt="2022-08-11T14:36:05.250" v="351" actId="47"/>
        <pc:sldMkLst>
          <pc:docMk/>
          <pc:sldMk cId="3882669273" sldId="5942"/>
        </pc:sldMkLst>
        <pc:spChg chg="mod">
          <ac:chgData name="Lee Brassil" userId="059a94ed-ecda-4364-988f-cd5cd65437ae" providerId="ADAL" clId="{14910DC3-3D1E-4A96-8957-147F90E8AF5F}" dt="2022-08-11T10:37:58.814" v="244" actId="1076"/>
          <ac:spMkLst>
            <pc:docMk/>
            <pc:sldMk cId="3882669273" sldId="5942"/>
            <ac:spMk id="2" creationId="{13F73B0F-1536-85DE-6637-14BDFB59BD68}"/>
          </ac:spMkLst>
        </pc:spChg>
        <pc:spChg chg="add mod">
          <ac:chgData name="Lee Brassil" userId="059a94ed-ecda-4364-988f-cd5cd65437ae" providerId="ADAL" clId="{14910DC3-3D1E-4A96-8957-147F90E8AF5F}" dt="2022-08-11T14:35:35.082" v="350" actId="1076"/>
          <ac:spMkLst>
            <pc:docMk/>
            <pc:sldMk cId="3882669273" sldId="5942"/>
            <ac:spMk id="3" creationId="{F0191795-6861-7BA3-C59F-D42463ADAAB6}"/>
          </ac:spMkLst>
        </pc:spChg>
      </pc:sldChg>
    </pc:docChg>
  </pc:docChgLst>
  <pc:docChgLst>
    <pc:chgData name="Lee Brassil" userId="059a94ed-ecda-4364-988f-cd5cd65437ae" providerId="ADAL" clId="{B6206689-E754-4438-82D4-3980FB7B4354}"/>
    <pc:docChg chg="undo custSel addSld delSld modSld">
      <pc:chgData name="Lee Brassil" userId="059a94ed-ecda-4364-988f-cd5cd65437ae" providerId="ADAL" clId="{B6206689-E754-4438-82D4-3980FB7B4354}" dt="2022-07-18T16:29:06.565" v="3560" actId="20577"/>
      <pc:docMkLst>
        <pc:docMk/>
      </pc:docMkLst>
      <pc:sldChg chg="modSp mod">
        <pc:chgData name="Lee Brassil" userId="059a94ed-ecda-4364-988f-cd5cd65437ae" providerId="ADAL" clId="{B6206689-E754-4438-82D4-3980FB7B4354}" dt="2022-07-18T15:14:15.789" v="1757" actId="20577"/>
        <pc:sldMkLst>
          <pc:docMk/>
          <pc:sldMk cId="2926230619" sldId="5922"/>
        </pc:sldMkLst>
        <pc:spChg chg="mod">
          <ac:chgData name="Lee Brassil" userId="059a94ed-ecda-4364-988f-cd5cd65437ae" providerId="ADAL" clId="{B6206689-E754-4438-82D4-3980FB7B4354}" dt="2022-07-18T15:14:15.789" v="1757" actId="20577"/>
          <ac:spMkLst>
            <pc:docMk/>
            <pc:sldMk cId="2926230619" sldId="5922"/>
            <ac:spMk id="2" creationId="{C227B618-3319-42D3-918E-02D8BBC6D5D8}"/>
          </ac:spMkLst>
        </pc:spChg>
      </pc:sldChg>
      <pc:sldChg chg="modSp mod">
        <pc:chgData name="Lee Brassil" userId="059a94ed-ecda-4364-988f-cd5cd65437ae" providerId="ADAL" clId="{B6206689-E754-4438-82D4-3980FB7B4354}" dt="2022-07-18T16:20:17.197" v="3251" actId="20577"/>
        <pc:sldMkLst>
          <pc:docMk/>
          <pc:sldMk cId="3884126492" sldId="5923"/>
        </pc:sldMkLst>
        <pc:spChg chg="mod">
          <ac:chgData name="Lee Brassil" userId="059a94ed-ecda-4364-988f-cd5cd65437ae" providerId="ADAL" clId="{B6206689-E754-4438-82D4-3980FB7B4354}" dt="2022-07-18T16:20:17.197" v="3251" actId="20577"/>
          <ac:spMkLst>
            <pc:docMk/>
            <pc:sldMk cId="3884126492" sldId="5923"/>
            <ac:spMk id="3" creationId="{4A17D273-35B6-005D-5168-85B8B64782EA}"/>
          </ac:spMkLst>
        </pc:spChg>
      </pc:sldChg>
      <pc:sldChg chg="modSp mod modNotesTx">
        <pc:chgData name="Lee Brassil" userId="059a94ed-ecda-4364-988f-cd5cd65437ae" providerId="ADAL" clId="{B6206689-E754-4438-82D4-3980FB7B4354}" dt="2022-07-18T15:14:20.661" v="1766" actId="20577"/>
        <pc:sldMkLst>
          <pc:docMk/>
          <pc:sldMk cId="401428524" sldId="5924"/>
        </pc:sldMkLst>
        <pc:spChg chg="mod">
          <ac:chgData name="Lee Brassil" userId="059a94ed-ecda-4364-988f-cd5cd65437ae" providerId="ADAL" clId="{B6206689-E754-4438-82D4-3980FB7B4354}" dt="2022-07-18T15:14:20.661" v="1766" actId="20577"/>
          <ac:spMkLst>
            <pc:docMk/>
            <pc:sldMk cId="401428524" sldId="5924"/>
            <ac:spMk id="2" creationId="{C227B618-3319-42D3-918E-02D8BBC6D5D8}"/>
          </ac:spMkLst>
        </pc:spChg>
      </pc:sldChg>
      <pc:sldChg chg="modSp mod">
        <pc:chgData name="Lee Brassil" userId="059a94ed-ecda-4364-988f-cd5cd65437ae" providerId="ADAL" clId="{B6206689-E754-4438-82D4-3980FB7B4354}" dt="2022-07-18T15:11:33.701" v="1748" actId="12385"/>
        <pc:sldMkLst>
          <pc:docMk/>
          <pc:sldMk cId="218414407" sldId="5925"/>
        </pc:sldMkLst>
        <pc:spChg chg="mod">
          <ac:chgData name="Lee Brassil" userId="059a94ed-ecda-4364-988f-cd5cd65437ae" providerId="ADAL" clId="{B6206689-E754-4438-82D4-3980FB7B4354}" dt="2022-07-18T15:10:59.979" v="1739" actId="14100"/>
          <ac:spMkLst>
            <pc:docMk/>
            <pc:sldMk cId="218414407" sldId="5925"/>
            <ac:spMk id="2" creationId="{C227B618-3319-42D3-918E-02D8BBC6D5D8}"/>
          </ac:spMkLst>
        </pc:spChg>
        <pc:graphicFrameChg chg="mod modGraphic">
          <ac:chgData name="Lee Brassil" userId="059a94ed-ecda-4364-988f-cd5cd65437ae" providerId="ADAL" clId="{B6206689-E754-4438-82D4-3980FB7B4354}" dt="2022-07-18T15:11:33.701" v="1748" actId="12385"/>
          <ac:graphicFrameMkLst>
            <pc:docMk/>
            <pc:sldMk cId="218414407" sldId="5925"/>
            <ac:graphicFrameMk id="4" creationId="{C38D9100-FA12-9176-C40A-364727A99CBD}"/>
          </ac:graphicFrameMkLst>
        </pc:graphicFrameChg>
      </pc:sldChg>
      <pc:sldChg chg="modSp new mod">
        <pc:chgData name="Lee Brassil" userId="059a94ed-ecda-4364-988f-cd5cd65437ae" providerId="ADAL" clId="{B6206689-E754-4438-82D4-3980FB7B4354}" dt="2022-07-18T14:13:40.082" v="23" actId="122"/>
        <pc:sldMkLst>
          <pc:docMk/>
          <pc:sldMk cId="684312378" sldId="5926"/>
        </pc:sldMkLst>
        <pc:spChg chg="mod">
          <ac:chgData name="Lee Brassil" userId="059a94ed-ecda-4364-988f-cd5cd65437ae" providerId="ADAL" clId="{B6206689-E754-4438-82D4-3980FB7B4354}" dt="2022-07-18T14:13:40.082" v="23" actId="122"/>
          <ac:spMkLst>
            <pc:docMk/>
            <pc:sldMk cId="684312378" sldId="5926"/>
            <ac:spMk id="2" creationId="{3E23106A-9F82-9BEE-9CC5-AAB03F10CE37}"/>
          </ac:spMkLst>
        </pc:spChg>
      </pc:sldChg>
      <pc:sldChg chg="addSp delSp modSp new mod">
        <pc:chgData name="Lee Brassil" userId="059a94ed-ecda-4364-988f-cd5cd65437ae" providerId="ADAL" clId="{B6206689-E754-4438-82D4-3980FB7B4354}" dt="2022-07-18T14:22:23.922" v="699" actId="1076"/>
        <pc:sldMkLst>
          <pc:docMk/>
          <pc:sldMk cId="3356429348" sldId="5927"/>
        </pc:sldMkLst>
        <pc:spChg chg="mod">
          <ac:chgData name="Lee Brassil" userId="059a94ed-ecda-4364-988f-cd5cd65437ae" providerId="ADAL" clId="{B6206689-E754-4438-82D4-3980FB7B4354}" dt="2022-07-18T14:16:35.796" v="178" actId="1076"/>
          <ac:spMkLst>
            <pc:docMk/>
            <pc:sldMk cId="3356429348" sldId="5927"/>
            <ac:spMk id="2" creationId="{B1F67ED2-4790-3D0A-1629-534E0FDAF0CB}"/>
          </ac:spMkLst>
        </pc:spChg>
        <pc:spChg chg="add mod">
          <ac:chgData name="Lee Brassil" userId="059a94ed-ecda-4364-988f-cd5cd65437ae" providerId="ADAL" clId="{B6206689-E754-4438-82D4-3980FB7B4354}" dt="2022-07-18T14:21:11.460" v="519" actId="6549"/>
          <ac:spMkLst>
            <pc:docMk/>
            <pc:sldMk cId="3356429348" sldId="5927"/>
            <ac:spMk id="3" creationId="{6A0054AC-BBA8-82BE-9BB2-AD3B3717096F}"/>
          </ac:spMkLst>
        </pc:spChg>
        <pc:spChg chg="add del">
          <ac:chgData name="Lee Brassil" userId="059a94ed-ecda-4364-988f-cd5cd65437ae" providerId="ADAL" clId="{B6206689-E754-4438-82D4-3980FB7B4354}" dt="2022-07-18T14:20:33.986" v="492" actId="22"/>
          <ac:spMkLst>
            <pc:docMk/>
            <pc:sldMk cId="3356429348" sldId="5927"/>
            <ac:spMk id="6" creationId="{B168866D-7929-1335-F331-E2BDA395BEEC}"/>
          </ac:spMkLst>
        </pc:spChg>
        <pc:graphicFrameChg chg="add mod modGraphic">
          <ac:chgData name="Lee Brassil" userId="059a94ed-ecda-4364-988f-cd5cd65437ae" providerId="ADAL" clId="{B6206689-E754-4438-82D4-3980FB7B4354}" dt="2022-07-18T14:22:23.922" v="699" actId="1076"/>
          <ac:graphicFrameMkLst>
            <pc:docMk/>
            <pc:sldMk cId="3356429348" sldId="5927"/>
            <ac:graphicFrameMk id="4" creationId="{3D9ADB39-F75A-1952-803B-60F12124D2B5}"/>
          </ac:graphicFrameMkLst>
        </pc:graphicFrameChg>
      </pc:sldChg>
      <pc:sldChg chg="addSp modSp new mod">
        <pc:chgData name="Lee Brassil" userId="059a94ed-ecda-4364-988f-cd5cd65437ae" providerId="ADAL" clId="{B6206689-E754-4438-82D4-3980FB7B4354}" dt="2022-07-18T15:04:18.468" v="1439" actId="1076"/>
        <pc:sldMkLst>
          <pc:docMk/>
          <pc:sldMk cId="1632380051" sldId="5928"/>
        </pc:sldMkLst>
        <pc:spChg chg="mod">
          <ac:chgData name="Lee Brassil" userId="059a94ed-ecda-4364-988f-cd5cd65437ae" providerId="ADAL" clId="{B6206689-E754-4438-82D4-3980FB7B4354}" dt="2022-07-18T14:34:14.679" v="719" actId="1076"/>
          <ac:spMkLst>
            <pc:docMk/>
            <pc:sldMk cId="1632380051" sldId="5928"/>
            <ac:spMk id="2" creationId="{41BC0994-3230-796A-9D11-A665408E329F}"/>
          </ac:spMkLst>
        </pc:spChg>
        <pc:spChg chg="add mod">
          <ac:chgData name="Lee Brassil" userId="059a94ed-ecda-4364-988f-cd5cd65437ae" providerId="ADAL" clId="{B6206689-E754-4438-82D4-3980FB7B4354}" dt="2022-07-18T14:58:49.732" v="870" actId="14100"/>
          <ac:spMkLst>
            <pc:docMk/>
            <pc:sldMk cId="1632380051" sldId="5928"/>
            <ac:spMk id="4" creationId="{2AE21E72-DB34-0D96-B369-B7EE4EEB165F}"/>
          </ac:spMkLst>
        </pc:spChg>
        <pc:graphicFrameChg chg="add mod modGraphic">
          <ac:chgData name="Lee Brassil" userId="059a94ed-ecda-4364-988f-cd5cd65437ae" providerId="ADAL" clId="{B6206689-E754-4438-82D4-3980FB7B4354}" dt="2022-07-18T15:04:18.468" v="1439" actId="1076"/>
          <ac:graphicFrameMkLst>
            <pc:docMk/>
            <pc:sldMk cId="1632380051" sldId="5928"/>
            <ac:graphicFrameMk id="3" creationId="{7D5690D4-34CD-8CD0-4FBD-8326E15640C8}"/>
          </ac:graphicFrameMkLst>
        </pc:graphicFrameChg>
      </pc:sldChg>
      <pc:sldChg chg="addSp delSp modSp new mod">
        <pc:chgData name="Lee Brassil" userId="059a94ed-ecda-4364-988f-cd5cd65437ae" providerId="ADAL" clId="{B6206689-E754-4438-82D4-3980FB7B4354}" dt="2022-07-18T15:27:11.276" v="2236" actId="20577"/>
        <pc:sldMkLst>
          <pc:docMk/>
          <pc:sldMk cId="3661105754" sldId="5929"/>
        </pc:sldMkLst>
        <pc:spChg chg="del mod">
          <ac:chgData name="Lee Brassil" userId="059a94ed-ecda-4364-988f-cd5cd65437ae" providerId="ADAL" clId="{B6206689-E754-4438-82D4-3980FB7B4354}" dt="2022-07-18T15:21:45.955" v="1803" actId="478"/>
          <ac:spMkLst>
            <pc:docMk/>
            <pc:sldMk cId="3661105754" sldId="5929"/>
            <ac:spMk id="2" creationId="{11E007A1-88DB-8077-A713-65814A1B7736}"/>
          </ac:spMkLst>
        </pc:spChg>
        <pc:spChg chg="add mod">
          <ac:chgData name="Lee Brassil" userId="059a94ed-ecda-4364-988f-cd5cd65437ae" providerId="ADAL" clId="{B6206689-E754-4438-82D4-3980FB7B4354}" dt="2022-07-18T15:21:23.086" v="1796"/>
          <ac:spMkLst>
            <pc:docMk/>
            <pc:sldMk cId="3661105754" sldId="5929"/>
            <ac:spMk id="3" creationId="{0C1C7E41-1764-6FB4-4828-1A90DCC9B136}"/>
          </ac:spMkLst>
        </pc:spChg>
        <pc:spChg chg="add del mod">
          <ac:chgData name="Lee Brassil" userId="059a94ed-ecda-4364-988f-cd5cd65437ae" providerId="ADAL" clId="{B6206689-E754-4438-82D4-3980FB7B4354}" dt="2022-07-18T15:21:56.017" v="1806"/>
          <ac:spMkLst>
            <pc:docMk/>
            <pc:sldMk cId="3661105754" sldId="5929"/>
            <ac:spMk id="4" creationId="{FD337E51-FE1D-A7FA-02CD-209D4D721597}"/>
          </ac:spMkLst>
        </pc:spChg>
        <pc:spChg chg="add del mod">
          <ac:chgData name="Lee Brassil" userId="059a94ed-ecda-4364-988f-cd5cd65437ae" providerId="ADAL" clId="{B6206689-E754-4438-82D4-3980FB7B4354}" dt="2022-07-18T15:22:21.074" v="1808" actId="767"/>
          <ac:spMkLst>
            <pc:docMk/>
            <pc:sldMk cId="3661105754" sldId="5929"/>
            <ac:spMk id="5" creationId="{8D31ED59-17AF-961D-B285-0D1D386B102A}"/>
          </ac:spMkLst>
        </pc:spChg>
        <pc:spChg chg="add mod">
          <ac:chgData name="Lee Brassil" userId="059a94ed-ecda-4364-988f-cd5cd65437ae" providerId="ADAL" clId="{B6206689-E754-4438-82D4-3980FB7B4354}" dt="2022-07-18T15:27:11.276" v="2236" actId="20577"/>
          <ac:spMkLst>
            <pc:docMk/>
            <pc:sldMk cId="3661105754" sldId="5929"/>
            <ac:spMk id="6" creationId="{9F5E5B0B-CF7A-8D17-F2A0-D4FE39832725}"/>
          </ac:spMkLst>
        </pc:spChg>
      </pc:sldChg>
      <pc:sldChg chg="addSp modSp add mod">
        <pc:chgData name="Lee Brassil" userId="059a94ed-ecda-4364-988f-cd5cd65437ae" providerId="ADAL" clId="{B6206689-E754-4438-82D4-3980FB7B4354}" dt="2022-07-18T15:28:37.709" v="2479" actId="20577"/>
        <pc:sldMkLst>
          <pc:docMk/>
          <pc:sldMk cId="3460010704" sldId="5930"/>
        </pc:sldMkLst>
        <pc:spChg chg="mod">
          <ac:chgData name="Lee Brassil" userId="059a94ed-ecda-4364-988f-cd5cd65437ae" providerId="ADAL" clId="{B6206689-E754-4438-82D4-3980FB7B4354}" dt="2022-07-18T15:15:31.963" v="1792" actId="20577"/>
          <ac:spMkLst>
            <pc:docMk/>
            <pc:sldMk cId="3460010704" sldId="5930"/>
            <ac:spMk id="2" creationId="{11E007A1-88DB-8077-A713-65814A1B7736}"/>
          </ac:spMkLst>
        </pc:spChg>
        <pc:spChg chg="add mod">
          <ac:chgData name="Lee Brassil" userId="059a94ed-ecda-4364-988f-cd5cd65437ae" providerId="ADAL" clId="{B6206689-E754-4438-82D4-3980FB7B4354}" dt="2022-07-18T15:28:37.709" v="2479" actId="20577"/>
          <ac:spMkLst>
            <pc:docMk/>
            <pc:sldMk cId="3460010704" sldId="5930"/>
            <ac:spMk id="3" creationId="{D8AAD7F6-9F81-C444-8D43-EDE9C9FA5D47}"/>
          </ac:spMkLst>
        </pc:spChg>
      </pc:sldChg>
      <pc:sldChg chg="new del">
        <pc:chgData name="Lee Brassil" userId="059a94ed-ecda-4364-988f-cd5cd65437ae" providerId="ADAL" clId="{B6206689-E754-4438-82D4-3980FB7B4354}" dt="2022-07-18T15:15:26.853" v="1789" actId="680"/>
        <pc:sldMkLst>
          <pc:docMk/>
          <pc:sldMk cId="3701810638" sldId="5930"/>
        </pc:sldMkLst>
      </pc:sldChg>
      <pc:sldChg chg="new del">
        <pc:chgData name="Lee Brassil" userId="059a94ed-ecda-4364-988f-cd5cd65437ae" providerId="ADAL" clId="{B6206689-E754-4438-82D4-3980FB7B4354}" dt="2022-07-18T15:22:30.200" v="1810" actId="47"/>
        <pc:sldMkLst>
          <pc:docMk/>
          <pc:sldMk cId="432024653" sldId="5931"/>
        </pc:sldMkLst>
      </pc:sldChg>
      <pc:sldChg chg="new del">
        <pc:chgData name="Lee Brassil" userId="059a94ed-ecda-4364-988f-cd5cd65437ae" providerId="ADAL" clId="{B6206689-E754-4438-82D4-3980FB7B4354}" dt="2022-07-18T15:24:20.269" v="1887" actId="680"/>
        <pc:sldMkLst>
          <pc:docMk/>
          <pc:sldMk cId="558056882" sldId="5931"/>
        </pc:sldMkLst>
      </pc:sldChg>
      <pc:sldChg chg="modSp add mod">
        <pc:chgData name="Lee Brassil" userId="059a94ed-ecda-4364-988f-cd5cd65437ae" providerId="ADAL" clId="{B6206689-E754-4438-82D4-3980FB7B4354}" dt="2022-07-18T16:10:11.023" v="3246" actId="113"/>
        <pc:sldMkLst>
          <pc:docMk/>
          <pc:sldMk cId="1729526643" sldId="5931"/>
        </pc:sldMkLst>
        <pc:spChg chg="mod">
          <ac:chgData name="Lee Brassil" userId="059a94ed-ecda-4364-988f-cd5cd65437ae" providerId="ADAL" clId="{B6206689-E754-4438-82D4-3980FB7B4354}" dt="2022-07-18T15:24:34.196" v="1905" actId="20577"/>
          <ac:spMkLst>
            <pc:docMk/>
            <pc:sldMk cId="1729526643" sldId="5931"/>
            <ac:spMk id="2" creationId="{C227B618-3319-42D3-918E-02D8BBC6D5D8}"/>
          </ac:spMkLst>
        </pc:spChg>
        <pc:spChg chg="mod">
          <ac:chgData name="Lee Brassil" userId="059a94ed-ecda-4364-988f-cd5cd65437ae" providerId="ADAL" clId="{B6206689-E754-4438-82D4-3980FB7B4354}" dt="2022-07-18T16:10:11.023" v="3246" actId="113"/>
          <ac:spMkLst>
            <pc:docMk/>
            <pc:sldMk cId="1729526643" sldId="5931"/>
            <ac:spMk id="3" creationId="{4A17D273-35B6-005D-5168-85B8B64782EA}"/>
          </ac:spMkLst>
        </pc:spChg>
      </pc:sldChg>
      <pc:sldChg chg="new del">
        <pc:chgData name="Lee Brassil" userId="059a94ed-ecda-4364-988f-cd5cd65437ae" providerId="ADAL" clId="{B6206689-E754-4438-82D4-3980FB7B4354}" dt="2022-07-18T15:24:11.210" v="1885" actId="680"/>
        <pc:sldMkLst>
          <pc:docMk/>
          <pc:sldMk cId="1774815331" sldId="5931"/>
        </pc:sldMkLst>
      </pc:sldChg>
      <pc:sldChg chg="modSp add mod">
        <pc:chgData name="Lee Brassil" userId="059a94ed-ecda-4364-988f-cd5cd65437ae" providerId="ADAL" clId="{B6206689-E754-4438-82D4-3980FB7B4354}" dt="2022-07-18T16:05:13.522" v="2980" actId="20577"/>
        <pc:sldMkLst>
          <pc:docMk/>
          <pc:sldMk cId="3156674382" sldId="5932"/>
        </pc:sldMkLst>
        <pc:spChg chg="mod">
          <ac:chgData name="Lee Brassil" userId="059a94ed-ecda-4364-988f-cd5cd65437ae" providerId="ADAL" clId="{B6206689-E754-4438-82D4-3980FB7B4354}" dt="2022-07-18T15:24:43.084" v="1920" actId="20577"/>
          <ac:spMkLst>
            <pc:docMk/>
            <pc:sldMk cId="3156674382" sldId="5932"/>
            <ac:spMk id="2" creationId="{C227B618-3319-42D3-918E-02D8BBC6D5D8}"/>
          </ac:spMkLst>
        </pc:spChg>
        <pc:spChg chg="mod">
          <ac:chgData name="Lee Brassil" userId="059a94ed-ecda-4364-988f-cd5cd65437ae" providerId="ADAL" clId="{B6206689-E754-4438-82D4-3980FB7B4354}" dt="2022-07-18T16:05:13.522" v="2980" actId="20577"/>
          <ac:spMkLst>
            <pc:docMk/>
            <pc:sldMk cId="3156674382" sldId="5932"/>
            <ac:spMk id="3" creationId="{4A17D273-35B6-005D-5168-85B8B64782EA}"/>
          </ac:spMkLst>
        </pc:spChg>
      </pc:sldChg>
      <pc:sldChg chg="modSp add mod">
        <pc:chgData name="Lee Brassil" userId="059a94ed-ecda-4364-988f-cd5cd65437ae" providerId="ADAL" clId="{B6206689-E754-4438-82D4-3980FB7B4354}" dt="2022-07-18T16:29:06.565" v="3560" actId="20577"/>
        <pc:sldMkLst>
          <pc:docMk/>
          <pc:sldMk cId="620396645" sldId="5933"/>
        </pc:sldMkLst>
        <pc:spChg chg="mod">
          <ac:chgData name="Lee Brassil" userId="059a94ed-ecda-4364-988f-cd5cd65437ae" providerId="ADAL" clId="{B6206689-E754-4438-82D4-3980FB7B4354}" dt="2022-07-18T15:24:49.443" v="1926" actId="20577"/>
          <ac:spMkLst>
            <pc:docMk/>
            <pc:sldMk cId="620396645" sldId="5933"/>
            <ac:spMk id="2" creationId="{C227B618-3319-42D3-918E-02D8BBC6D5D8}"/>
          </ac:spMkLst>
        </pc:spChg>
        <pc:spChg chg="mod">
          <ac:chgData name="Lee Brassil" userId="059a94ed-ecda-4364-988f-cd5cd65437ae" providerId="ADAL" clId="{B6206689-E754-4438-82D4-3980FB7B4354}" dt="2022-07-18T16:29:06.565" v="3560" actId="20577"/>
          <ac:spMkLst>
            <pc:docMk/>
            <pc:sldMk cId="620396645" sldId="5933"/>
            <ac:spMk id="3" creationId="{4A17D273-35B6-005D-5168-85B8B64782EA}"/>
          </ac:spMkLst>
        </pc:spChg>
      </pc:sldChg>
      <pc:sldChg chg="modSp add mod">
        <pc:chgData name="Lee Brassil" userId="059a94ed-ecda-4364-988f-cd5cd65437ae" providerId="ADAL" clId="{B6206689-E754-4438-82D4-3980FB7B4354}" dt="2022-07-18T15:36:05.888" v="2769" actId="20577"/>
        <pc:sldMkLst>
          <pc:docMk/>
          <pc:sldMk cId="1873250891" sldId="5934"/>
        </pc:sldMkLst>
        <pc:spChg chg="mod">
          <ac:chgData name="Lee Brassil" userId="059a94ed-ecda-4364-988f-cd5cd65437ae" providerId="ADAL" clId="{B6206689-E754-4438-82D4-3980FB7B4354}" dt="2022-07-18T15:35:59.334" v="2757" actId="20577"/>
          <ac:spMkLst>
            <pc:docMk/>
            <pc:sldMk cId="1873250891" sldId="5934"/>
            <ac:spMk id="2" creationId="{C227B618-3319-42D3-918E-02D8BBC6D5D8}"/>
          </ac:spMkLst>
        </pc:spChg>
        <pc:spChg chg="mod">
          <ac:chgData name="Lee Brassil" userId="059a94ed-ecda-4364-988f-cd5cd65437ae" providerId="ADAL" clId="{B6206689-E754-4438-82D4-3980FB7B4354}" dt="2022-07-18T15:36:05.888" v="2769" actId="20577"/>
          <ac:spMkLst>
            <pc:docMk/>
            <pc:sldMk cId="1873250891" sldId="5934"/>
            <ac:spMk id="3" creationId="{4A17D273-35B6-005D-5168-85B8B64782EA}"/>
          </ac:spMkLst>
        </pc:spChg>
      </pc:sldChg>
    </pc:docChg>
  </pc:docChgLst>
  <pc:docChgLst>
    <pc:chgData name="Lee Brassil" userId="059a94ed-ecda-4364-988f-cd5cd65437ae" providerId="ADAL" clId="{568BDE31-CB8A-49CE-8D28-EF6D01E70448}"/>
    <pc:docChg chg="undo custSel addSld modSld sldOrd">
      <pc:chgData name="Lee Brassil" userId="059a94ed-ecda-4364-988f-cd5cd65437ae" providerId="ADAL" clId="{568BDE31-CB8A-49CE-8D28-EF6D01E70448}" dt="2022-07-26T15:28:29.016" v="2196" actId="20577"/>
      <pc:docMkLst>
        <pc:docMk/>
      </pc:docMkLst>
      <pc:sldChg chg="modSp mod">
        <pc:chgData name="Lee Brassil" userId="059a94ed-ecda-4364-988f-cd5cd65437ae" providerId="ADAL" clId="{568BDE31-CB8A-49CE-8D28-EF6D01E70448}" dt="2022-07-26T14:16:49.509" v="142" actId="20577"/>
        <pc:sldMkLst>
          <pc:docMk/>
          <pc:sldMk cId="3884126492" sldId="5923"/>
        </pc:sldMkLst>
        <pc:spChg chg="mod">
          <ac:chgData name="Lee Brassil" userId="059a94ed-ecda-4364-988f-cd5cd65437ae" providerId="ADAL" clId="{568BDE31-CB8A-49CE-8D28-EF6D01E70448}" dt="2022-07-26T14:16:49.509" v="142" actId="20577"/>
          <ac:spMkLst>
            <pc:docMk/>
            <pc:sldMk cId="3884126492" sldId="5923"/>
            <ac:spMk id="3" creationId="{4A17D273-35B6-005D-5168-85B8B64782EA}"/>
          </ac:spMkLst>
        </pc:spChg>
      </pc:sldChg>
      <pc:sldChg chg="ord">
        <pc:chgData name="Lee Brassil" userId="059a94ed-ecda-4364-988f-cd5cd65437ae" providerId="ADAL" clId="{568BDE31-CB8A-49CE-8D28-EF6D01E70448}" dt="2022-07-26T14:17:02.137" v="144"/>
        <pc:sldMkLst>
          <pc:docMk/>
          <pc:sldMk cId="1632380051" sldId="5928"/>
        </pc:sldMkLst>
      </pc:sldChg>
      <pc:sldChg chg="modSp mod">
        <pc:chgData name="Lee Brassil" userId="059a94ed-ecda-4364-988f-cd5cd65437ae" providerId="ADAL" clId="{568BDE31-CB8A-49CE-8D28-EF6D01E70448}" dt="2022-07-26T14:16:32.792" v="140" actId="5793"/>
        <pc:sldMkLst>
          <pc:docMk/>
          <pc:sldMk cId="620396645" sldId="5933"/>
        </pc:sldMkLst>
        <pc:spChg chg="mod">
          <ac:chgData name="Lee Brassil" userId="059a94ed-ecda-4364-988f-cd5cd65437ae" providerId="ADAL" clId="{568BDE31-CB8A-49CE-8D28-EF6D01E70448}" dt="2022-07-26T14:16:32.792" v="140" actId="5793"/>
          <ac:spMkLst>
            <pc:docMk/>
            <pc:sldMk cId="620396645" sldId="5933"/>
            <ac:spMk id="3" creationId="{4A17D273-35B6-005D-5168-85B8B64782EA}"/>
          </ac:spMkLst>
        </pc:spChg>
      </pc:sldChg>
      <pc:sldChg chg="modSp mod">
        <pc:chgData name="Lee Brassil" userId="059a94ed-ecda-4364-988f-cd5cd65437ae" providerId="ADAL" clId="{568BDE31-CB8A-49CE-8D28-EF6D01E70448}" dt="2022-07-26T14:22:05.254" v="457" actId="20577"/>
        <pc:sldMkLst>
          <pc:docMk/>
          <pc:sldMk cId="1873250891" sldId="5934"/>
        </pc:sldMkLst>
        <pc:spChg chg="mod">
          <ac:chgData name="Lee Brassil" userId="059a94ed-ecda-4364-988f-cd5cd65437ae" providerId="ADAL" clId="{568BDE31-CB8A-49CE-8D28-EF6D01E70448}" dt="2022-07-26T14:22:05.254" v="457" actId="20577"/>
          <ac:spMkLst>
            <pc:docMk/>
            <pc:sldMk cId="1873250891" sldId="5934"/>
            <ac:spMk id="3" creationId="{4A17D273-35B6-005D-5168-85B8B64782EA}"/>
          </ac:spMkLst>
        </pc:spChg>
      </pc:sldChg>
      <pc:sldChg chg="modSp add mod">
        <pc:chgData name="Lee Brassil" userId="059a94ed-ecda-4364-988f-cd5cd65437ae" providerId="ADAL" clId="{568BDE31-CB8A-49CE-8D28-EF6D01E70448}" dt="2022-07-26T15:28:19.147" v="2161" actId="20577"/>
        <pc:sldMkLst>
          <pc:docMk/>
          <pc:sldMk cId="4176167605" sldId="5935"/>
        </pc:sldMkLst>
        <pc:spChg chg="mod">
          <ac:chgData name="Lee Brassil" userId="059a94ed-ecda-4364-988f-cd5cd65437ae" providerId="ADAL" clId="{568BDE31-CB8A-49CE-8D28-EF6D01E70448}" dt="2022-07-26T15:15:38.589" v="1589" actId="20577"/>
          <ac:spMkLst>
            <pc:docMk/>
            <pc:sldMk cId="4176167605" sldId="5935"/>
            <ac:spMk id="2" creationId="{11E007A1-88DB-8077-A713-65814A1B7736}"/>
          </ac:spMkLst>
        </pc:spChg>
        <pc:spChg chg="mod">
          <ac:chgData name="Lee Brassil" userId="059a94ed-ecda-4364-988f-cd5cd65437ae" providerId="ADAL" clId="{568BDE31-CB8A-49CE-8D28-EF6D01E70448}" dt="2022-07-26T15:28:19.147" v="2161" actId="20577"/>
          <ac:spMkLst>
            <pc:docMk/>
            <pc:sldMk cId="4176167605" sldId="5935"/>
            <ac:spMk id="3" creationId="{D8AAD7F6-9F81-C444-8D43-EDE9C9FA5D47}"/>
          </ac:spMkLst>
        </pc:spChg>
      </pc:sldChg>
      <pc:sldChg chg="modSp add mod modNotesTx">
        <pc:chgData name="Lee Brassil" userId="059a94ed-ecda-4364-988f-cd5cd65437ae" providerId="ADAL" clId="{568BDE31-CB8A-49CE-8D28-EF6D01E70448}" dt="2022-07-26T15:28:29.016" v="2196" actId="20577"/>
        <pc:sldMkLst>
          <pc:docMk/>
          <pc:sldMk cId="2546271261" sldId="5936"/>
        </pc:sldMkLst>
        <pc:spChg chg="mod">
          <ac:chgData name="Lee Brassil" userId="059a94ed-ecda-4364-988f-cd5cd65437ae" providerId="ADAL" clId="{568BDE31-CB8A-49CE-8D28-EF6D01E70448}" dt="2022-07-26T15:15:32.569" v="1580" actId="20577"/>
          <ac:spMkLst>
            <pc:docMk/>
            <pc:sldMk cId="2546271261" sldId="5936"/>
            <ac:spMk id="2" creationId="{11E007A1-88DB-8077-A713-65814A1B7736}"/>
          </ac:spMkLst>
        </pc:spChg>
        <pc:spChg chg="mod">
          <ac:chgData name="Lee Brassil" userId="059a94ed-ecda-4364-988f-cd5cd65437ae" providerId="ADAL" clId="{568BDE31-CB8A-49CE-8D28-EF6D01E70448}" dt="2022-07-26T15:28:29.016" v="2196" actId="20577"/>
          <ac:spMkLst>
            <pc:docMk/>
            <pc:sldMk cId="2546271261" sldId="5936"/>
            <ac:spMk id="3" creationId="{D8AAD7F6-9F81-C444-8D43-EDE9C9FA5D47}"/>
          </ac:spMkLst>
        </pc:spChg>
      </pc:sldChg>
      <pc:sldChg chg="modSp add mod">
        <pc:chgData name="Lee Brassil" userId="059a94ed-ecda-4364-988f-cd5cd65437ae" providerId="ADAL" clId="{568BDE31-CB8A-49CE-8D28-EF6D01E70448}" dt="2022-07-26T14:36:25.086" v="585" actId="20577"/>
        <pc:sldMkLst>
          <pc:docMk/>
          <pc:sldMk cId="2687585426" sldId="5937"/>
        </pc:sldMkLst>
        <pc:spChg chg="mod">
          <ac:chgData name="Lee Brassil" userId="059a94ed-ecda-4364-988f-cd5cd65437ae" providerId="ADAL" clId="{568BDE31-CB8A-49CE-8D28-EF6D01E70448}" dt="2022-07-26T14:36:03.141" v="567" actId="20577"/>
          <ac:spMkLst>
            <pc:docMk/>
            <pc:sldMk cId="2687585426" sldId="5937"/>
            <ac:spMk id="2" creationId="{11E007A1-88DB-8077-A713-65814A1B7736}"/>
          </ac:spMkLst>
        </pc:spChg>
        <pc:spChg chg="mod">
          <ac:chgData name="Lee Brassil" userId="059a94ed-ecda-4364-988f-cd5cd65437ae" providerId="ADAL" clId="{568BDE31-CB8A-49CE-8D28-EF6D01E70448}" dt="2022-07-26T14:36:25.086" v="585" actId="20577"/>
          <ac:spMkLst>
            <pc:docMk/>
            <pc:sldMk cId="2687585426" sldId="5937"/>
            <ac:spMk id="3" creationId="{D8AAD7F6-9F81-C444-8D43-EDE9C9FA5D47}"/>
          </ac:spMkLst>
        </pc:spChg>
      </pc:sldChg>
      <pc:sldChg chg="modSp add mod">
        <pc:chgData name="Lee Brassil" userId="059a94ed-ecda-4364-988f-cd5cd65437ae" providerId="ADAL" clId="{568BDE31-CB8A-49CE-8D28-EF6D01E70448}" dt="2022-07-26T14:36:45.063" v="648" actId="20577"/>
        <pc:sldMkLst>
          <pc:docMk/>
          <pc:sldMk cId="678014435" sldId="5938"/>
        </pc:sldMkLst>
        <pc:spChg chg="mod">
          <ac:chgData name="Lee Brassil" userId="059a94ed-ecda-4364-988f-cd5cd65437ae" providerId="ADAL" clId="{568BDE31-CB8A-49CE-8D28-EF6D01E70448}" dt="2022-07-26T14:36:07.796" v="568" actId="6549"/>
          <ac:spMkLst>
            <pc:docMk/>
            <pc:sldMk cId="678014435" sldId="5938"/>
            <ac:spMk id="2" creationId="{11E007A1-88DB-8077-A713-65814A1B7736}"/>
          </ac:spMkLst>
        </pc:spChg>
        <pc:spChg chg="mod">
          <ac:chgData name="Lee Brassil" userId="059a94ed-ecda-4364-988f-cd5cd65437ae" providerId="ADAL" clId="{568BDE31-CB8A-49CE-8D28-EF6D01E70448}" dt="2022-07-26T14:36:45.063" v="648" actId="20577"/>
          <ac:spMkLst>
            <pc:docMk/>
            <pc:sldMk cId="678014435" sldId="5938"/>
            <ac:spMk id="3" creationId="{D8AAD7F6-9F81-C444-8D43-EDE9C9FA5D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CBF96-5EC0-41DF-84E2-A4984FB3F772}" type="datetimeFigureOut">
              <a:rPr lang="en-IE" smtClean="0"/>
              <a:t>12/08/2022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C61F1-046B-410B-B437-F2F25320D0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36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C61F1-046B-410B-B437-F2F25320D00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652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C61F1-046B-410B-B437-F2F25320D004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378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C61F1-046B-410B-B437-F2F25320D004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2955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C61F1-046B-410B-B437-F2F25320D004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065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Consistency levels:</a:t>
            </a:r>
          </a:p>
          <a:p>
            <a:r>
              <a:rPr lang="en-GB" dirty="0"/>
              <a:t>Strong – Guarantees access to most up to date data</a:t>
            </a:r>
          </a:p>
          <a:p>
            <a:r>
              <a:rPr lang="en-GB" dirty="0"/>
              <a:t>Bounded staleness – allows defining a certain level of time or writes to be behind on</a:t>
            </a:r>
          </a:p>
          <a:p>
            <a:r>
              <a:rPr lang="en-GB" dirty="0"/>
              <a:t>Session – Default level, guarantees you see your own latest writes</a:t>
            </a:r>
          </a:p>
          <a:p>
            <a:r>
              <a:rPr lang="en-GB" dirty="0"/>
              <a:t>Consistent prefix – guarantees there will be no out of order writes but no staleness guarantee</a:t>
            </a:r>
          </a:p>
          <a:p>
            <a:r>
              <a:rPr lang="en-GB" dirty="0"/>
              <a:t>Eventual – no guarantees in order of reads, highest availability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C61F1-046B-410B-B437-F2F25320D004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7627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C61F1-046B-410B-B437-F2F25320D004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1289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C61F1-046B-410B-B437-F2F25320D004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95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7618-9FE1-80AB-37D6-D855C5184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1D0A6-45F4-DD94-1BF0-973A029EA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BC460-2B39-5E62-BF85-AA5AE25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7E8-CF3B-4800-AC8F-BD0E28582E7D}" type="datetimeFigureOut">
              <a:rPr lang="en-IE" smtClean="0"/>
              <a:t>12/08/2022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F40D5-5532-1F6F-D082-ABC17905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3848-5BEE-3206-7427-C07FCD99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0683-20F2-4C8F-8508-6C7AA5D612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686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2A97-96B7-A4C8-4E21-CD01812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12754-8FA7-59F3-A793-0C41E31A3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227E5-54AD-01B0-C6DD-5E2A4C7D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7E8-CF3B-4800-AC8F-BD0E28582E7D}" type="datetimeFigureOut">
              <a:rPr lang="en-IE" smtClean="0"/>
              <a:t>12/08/2022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DBA4E-06C7-EEA2-C70E-A6DB8622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61853-331E-183C-67F3-E7AD3B8B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0683-20F2-4C8F-8508-6C7AA5D612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14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7BF72-F3AD-BA09-DEC6-CC34D47A8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67DCC-67F3-8F98-0935-A7098BA07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31ED-0DBE-4CF9-D015-C51EA863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7E8-CF3B-4800-AC8F-BD0E28582E7D}" type="datetimeFigureOut">
              <a:rPr lang="en-IE" smtClean="0"/>
              <a:t>12/08/2022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CF76E-2519-24B9-D9DD-7E940B0E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4CF41-4BEB-BE5D-C2C1-54F5A3D5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0683-20F2-4C8F-8508-6C7AA5D612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46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Gradi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02DA7DD-6ABC-45C7-80D4-3FF2383F5F1A}"/>
              </a:ext>
            </a:extLst>
          </p:cNvPr>
          <p:cNvSpPr/>
          <p:nvPr userDrawn="1"/>
        </p:nvSpPr>
        <p:spPr>
          <a:xfrm>
            <a:off x="-27352" y="0"/>
            <a:ext cx="12219354" cy="687540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93000">
                <a:schemeClr val="accent1"/>
              </a:gs>
            </a:gsLst>
            <a:lin ang="27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90564">
              <a:defRPr/>
            </a:pPr>
            <a:endParaRPr lang="en-US" sz="1950" kern="0">
              <a:solidFill>
                <a:prstClr val="white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736" y="1921299"/>
            <a:ext cx="9079822" cy="1527968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/>
          <a:lstStyle>
            <a:lvl1pPr marL="0" indent="0" algn="l">
              <a:spcBef>
                <a:spcPts val="0"/>
              </a:spcBef>
              <a:buFontTx/>
              <a:buNone/>
              <a:defRPr sz="4333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1325B-114E-4FE0-B68B-90974B80B7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82555" y="6339803"/>
            <a:ext cx="2089637" cy="5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1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64C0-315A-FB14-9902-4C0F5A45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96C3-705D-E95D-B8A3-F204AF7E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87F7-4FBD-6FE8-03EF-31C9990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7E8-CF3B-4800-AC8F-BD0E28582E7D}" type="datetimeFigureOut">
              <a:rPr lang="en-IE" smtClean="0"/>
              <a:t>12/08/2022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AACC0-EF18-64A5-7646-D8411015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CF95-B09D-23F0-ADAF-AB82A471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0683-20F2-4C8F-8508-6C7AA5D612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3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5623-8365-DA97-D3D5-F238B7ED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16074-BB65-AC2A-B0DE-9E23D2ED2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C2ED-AFBD-28E7-F9B0-0F027CB2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7E8-CF3B-4800-AC8F-BD0E28582E7D}" type="datetimeFigureOut">
              <a:rPr lang="en-IE" smtClean="0"/>
              <a:t>12/08/2022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E7CC-C59F-2096-2F94-4BE6DBF8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61B8-7932-7EA6-0D57-0F30C000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0683-20F2-4C8F-8508-6C7AA5D612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166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DE70-7785-DF48-E905-C81D21F9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4344-E12C-5095-3DA8-DCD7FB98D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E822A-B31E-36AD-B361-894AA752B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84887-3136-52BB-6DB6-564AACCA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7E8-CF3B-4800-AC8F-BD0E28582E7D}" type="datetimeFigureOut">
              <a:rPr lang="en-IE" smtClean="0"/>
              <a:t>12/08/2022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E9B13-CC30-EEC9-CA75-CA99327F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F8C20-1140-BC04-9705-3547C5E2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0683-20F2-4C8F-8508-6C7AA5D612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705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03E-D99E-B848-F702-8120352B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E9ADC-62B9-B8D0-B096-2C5C997D8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B9D2E-84CD-2FBE-91B3-94200FEA3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5CE17-35F3-9379-F263-0C732856F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E801D-1839-D903-5879-1EFC18444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DE6E2-C421-A54F-29CC-4B45E600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7E8-CF3B-4800-AC8F-BD0E28582E7D}" type="datetimeFigureOut">
              <a:rPr lang="en-IE" smtClean="0"/>
              <a:t>12/08/2022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2E357-0997-B18D-97F2-855C5082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24702-C330-744C-4149-0682F285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0683-20F2-4C8F-8508-6C7AA5D612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169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2C3F-9FEA-7C9E-501F-C46C6A1F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679ED-5716-C462-8F44-DD6902C3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7E8-CF3B-4800-AC8F-BD0E28582E7D}" type="datetimeFigureOut">
              <a:rPr lang="en-IE" smtClean="0"/>
              <a:t>12/08/2022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4B401-B3F1-907D-97D7-054DC528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A8489-D1AD-980A-F4BD-32B6E9A1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0683-20F2-4C8F-8508-6C7AA5D612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547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1E99C-D244-9F47-29A0-C541F0D2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7E8-CF3B-4800-AC8F-BD0E28582E7D}" type="datetimeFigureOut">
              <a:rPr lang="en-IE" smtClean="0"/>
              <a:t>12/08/2022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B412D-07E7-4279-AB81-80D40734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83D3B-1552-AEC4-4AFF-73C3D19D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0683-20F2-4C8F-8508-6C7AA5D612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86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1573-F3C3-C807-418D-CA0FDBCF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9161-CC10-E1D1-9D8C-2A534A2B2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308B9-CFC9-3BAA-6B26-3901749EA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38025-7CC3-4F63-236A-5F92F831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7E8-CF3B-4800-AC8F-BD0E28582E7D}" type="datetimeFigureOut">
              <a:rPr lang="en-IE" smtClean="0"/>
              <a:t>12/08/2022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1CCAE-B0C9-1930-8F34-403B3E1F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3F0F0-8AD2-A861-B58D-57DB96A8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0683-20F2-4C8F-8508-6C7AA5D612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682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B7D2-92DB-935E-FEC3-E7AABF53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DA7A8-4572-B9CD-1E32-1ED2EA6F8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34D7C-23D4-EC60-7BFC-D1BB1A794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C8BB1-0900-DCD3-B47C-07B2B799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7E8-CF3B-4800-AC8F-BD0E28582E7D}" type="datetimeFigureOut">
              <a:rPr lang="en-IE" smtClean="0"/>
              <a:t>12/08/2022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6076B-8BEC-B899-E78C-2A232CD2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7781A-C2E7-3129-3C15-0FF820CB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0683-20F2-4C8F-8508-6C7AA5D612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572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FC15E-82B7-3A7C-1CD7-A1F1C5F0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6A19-0419-D5DC-3041-ACA2B830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27DF-8C63-B6B7-3453-B7D05E59E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37E8-CF3B-4800-AC8F-BD0E28582E7D}" type="datetimeFigureOut">
              <a:rPr lang="en-IE" smtClean="0"/>
              <a:t>12/08/2022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2E43-9354-5F2B-BD5C-A39FE974D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C05E-2830-5E97-13A6-D2B50436F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0683-20F2-4C8F-8508-6C7AA5D612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603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databases/nosql/how-to-choose-between-sql-and-nosql-databases/" TargetMode="External"/><Relationship Id="rId2" Type="http://schemas.openxmlformats.org/officeDocument/2006/relationships/hyperlink" Target="https://www.geeksforgeeks.org/difference-between-sql-and-nosq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en-us/azure/cosmos-db/consistency-levels" TargetMode="External"/><Relationship Id="rId5" Type="http://schemas.openxmlformats.org/officeDocument/2006/relationships/hyperlink" Target="https://neo4j.com/developer/graph-database/" TargetMode="External"/><Relationship Id="rId4" Type="http://schemas.openxmlformats.org/officeDocument/2006/relationships/hyperlink" Target="https://www.oracle.com/ie/autonomous-database/what-is-graph-database/#:~:text=of%20graph%20databases-,Graph%20Database%20Defined,are%20not%20equipped%20to%20d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227B618-3319-42D3-918E-02D8BBC6D5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2665016"/>
            <a:ext cx="9079822" cy="1527968"/>
          </a:xfrm>
        </p:spPr>
        <p:txBody>
          <a:bodyPr/>
          <a:lstStyle/>
          <a:p>
            <a:pPr algn="ctr"/>
            <a:r>
              <a:rPr lang="en-GB" dirty="0"/>
              <a:t>SQL vs NOSQL</a:t>
            </a:r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378652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0C1C7E41-1764-6FB4-4828-1A90DCC9B136}"/>
              </a:ext>
            </a:extLst>
          </p:cNvPr>
          <p:cNvSpPr txBox="1">
            <a:spLocks/>
          </p:cNvSpPr>
          <p:nvPr/>
        </p:nvSpPr>
        <p:spPr>
          <a:xfrm>
            <a:off x="1708489" y="386302"/>
            <a:ext cx="9079822" cy="120839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4333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When to use SQL</a:t>
            </a:r>
            <a:endParaRPr lang="en-I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5E5B0B-CF7A-8D17-F2A0-D4FE39832725}"/>
              </a:ext>
            </a:extLst>
          </p:cNvPr>
          <p:cNvSpPr txBox="1">
            <a:spLocks/>
          </p:cNvSpPr>
          <p:nvPr/>
        </p:nvSpPr>
        <p:spPr>
          <a:xfrm>
            <a:off x="838200" y="18944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dirty="0"/>
              <a:t>Data is high structured and infrequently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Support for transaction oriented systems, e.g. accounting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Require a high degree of data security and integrity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Routinely perform complex queries or ad-hoc requests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No need for the scale-out capabilities of NOSQL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0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E007A1-88DB-8077-A713-65814A1B7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233902"/>
            <a:ext cx="9079822" cy="1208399"/>
          </a:xfrm>
        </p:spPr>
        <p:txBody>
          <a:bodyPr/>
          <a:lstStyle/>
          <a:p>
            <a:pPr algn="ctr"/>
            <a:r>
              <a:rPr lang="en-GB" dirty="0"/>
              <a:t>When to use NOSQL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D7F6-9F81-C444-8D43-EDE9C9FA5D47}"/>
              </a:ext>
            </a:extLst>
          </p:cNvPr>
          <p:cNvSpPr txBox="1">
            <a:spLocks/>
          </p:cNvSpPr>
          <p:nvPr/>
        </p:nvSpPr>
        <p:spPr>
          <a:xfrm>
            <a:off x="838200" y="18944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dirty="0"/>
              <a:t>Working with large amounts of unstructured/semi-structured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Dynamic schema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Horizontal scaling across geographic locations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Avoid overhead of more structured data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Don’t require the level of data integrity SQL offers</a:t>
            </a:r>
          </a:p>
        </p:txBody>
      </p:sp>
    </p:spTree>
    <p:extLst>
      <p:ext uri="{BB962C8B-B14F-4D97-AF65-F5344CB8AC3E}">
        <p14:creationId xmlns:p14="http://schemas.microsoft.com/office/powerpoint/2010/main" val="346001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E007A1-88DB-8077-A713-65814A1B7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233902"/>
            <a:ext cx="9079822" cy="1208399"/>
          </a:xfrm>
        </p:spPr>
        <p:txBody>
          <a:bodyPr/>
          <a:lstStyle/>
          <a:p>
            <a:pPr algn="ctr"/>
            <a:r>
              <a:rPr lang="en-GB" dirty="0"/>
              <a:t>Considerations for SQL Databases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D7F6-9F81-C444-8D43-EDE9C9FA5D47}"/>
              </a:ext>
            </a:extLst>
          </p:cNvPr>
          <p:cNvSpPr txBox="1">
            <a:spLocks/>
          </p:cNvSpPr>
          <p:nvPr/>
        </p:nvSpPr>
        <p:spPr>
          <a:xfrm>
            <a:off x="838200" y="18944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dirty="0"/>
              <a:t>Normalising table structures</a:t>
            </a:r>
          </a:p>
          <a:p>
            <a:pPr lvl="1"/>
            <a:r>
              <a:rPr lang="en-GB" dirty="0"/>
              <a:t>Breaking table structures down into smaller tables to prevent duplication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Keys for tables – natural key vs surrogate key</a:t>
            </a:r>
          </a:p>
          <a:p>
            <a:pPr lvl="1"/>
            <a:r>
              <a:rPr lang="en-GB" dirty="0"/>
              <a:t>Natural – data used that can inherently act as a unique identifier</a:t>
            </a:r>
          </a:p>
          <a:p>
            <a:pPr lvl="1"/>
            <a:r>
              <a:rPr lang="en-GB" dirty="0"/>
              <a:t>Surrogate – artificial data such as an int or guid that has no meaning by itself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Relating referential tables</a:t>
            </a:r>
          </a:p>
          <a:p>
            <a:pPr lvl="1"/>
            <a:r>
              <a:rPr lang="en-GB" dirty="0"/>
              <a:t>Using foreign key relationships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Structuring Many-to-Many relationships</a:t>
            </a:r>
          </a:p>
          <a:p>
            <a:pPr lvl="1"/>
            <a:r>
              <a:rPr lang="en-GB" dirty="0"/>
              <a:t>Creating table structures to store complex relationships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Creating appropriate indexes</a:t>
            </a:r>
          </a:p>
        </p:txBody>
      </p:sp>
    </p:spTree>
    <p:extLst>
      <p:ext uri="{BB962C8B-B14F-4D97-AF65-F5344CB8AC3E}">
        <p14:creationId xmlns:p14="http://schemas.microsoft.com/office/powerpoint/2010/main" val="417616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E007A1-88DB-8077-A713-65814A1B7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233902"/>
            <a:ext cx="9079822" cy="1208399"/>
          </a:xfrm>
        </p:spPr>
        <p:txBody>
          <a:bodyPr/>
          <a:lstStyle/>
          <a:p>
            <a:pPr algn="ctr"/>
            <a:r>
              <a:rPr lang="en-GB" dirty="0"/>
              <a:t>Considerations for NOSQL Databases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D7F6-9F81-C444-8D43-EDE9C9FA5D47}"/>
              </a:ext>
            </a:extLst>
          </p:cNvPr>
          <p:cNvSpPr txBox="1">
            <a:spLocks/>
          </p:cNvSpPr>
          <p:nvPr/>
        </p:nvSpPr>
        <p:spPr>
          <a:xfrm>
            <a:off x="838200" y="18944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dirty="0"/>
              <a:t>Partition key</a:t>
            </a:r>
          </a:p>
          <a:p>
            <a:pPr lvl="1"/>
            <a:r>
              <a:rPr lang="en-GB" dirty="0"/>
              <a:t>Decides which partition the record gets stored in</a:t>
            </a:r>
          </a:p>
          <a:p>
            <a:pPr lvl="1"/>
            <a:r>
              <a:rPr lang="en-GB" dirty="0"/>
              <a:t>Ideal key will give an even spread of documents across partitions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Which data should be stored in the same document vs split into separate documents</a:t>
            </a:r>
          </a:p>
          <a:p>
            <a:pPr lvl="1"/>
            <a:r>
              <a:rPr lang="en-GB" dirty="0"/>
              <a:t>Rule of thumb: data that is accessed together should be stored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Consistency level</a:t>
            </a:r>
          </a:p>
          <a:p>
            <a:pPr lvl="1"/>
            <a:r>
              <a:rPr lang="en-GB" dirty="0"/>
              <a:t>Ranges from Eventual to Strong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Knowing which indexes </a:t>
            </a:r>
            <a:r>
              <a:rPr lang="en-GB"/>
              <a:t>aren’t require</a:t>
            </a:r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4627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E007A1-88DB-8077-A713-65814A1B7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233902"/>
            <a:ext cx="9079822" cy="1208399"/>
          </a:xfrm>
        </p:spPr>
        <p:txBody>
          <a:bodyPr/>
          <a:lstStyle/>
          <a:p>
            <a:pPr algn="ctr"/>
            <a:r>
              <a:rPr lang="en-GB" dirty="0"/>
              <a:t>SQL Table Structure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047BE-570D-DE86-6C85-9E429FFBD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013" y="1443177"/>
            <a:ext cx="7825974" cy="51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8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E007A1-88DB-8077-A713-65814A1B7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233902"/>
            <a:ext cx="9079822" cy="1208399"/>
          </a:xfrm>
        </p:spPr>
        <p:txBody>
          <a:bodyPr/>
          <a:lstStyle/>
          <a:p>
            <a:pPr algn="ctr"/>
            <a:r>
              <a:rPr lang="en-GB" dirty="0"/>
              <a:t>NOSQL Document Structure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71894-B3A5-0678-C4A9-E4E9F5980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1" y="2285470"/>
            <a:ext cx="4191585" cy="3600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C19941-83A4-BC0B-8EF2-84BE2C0D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149" y="2285470"/>
            <a:ext cx="456311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1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E007A1-88DB-8077-A713-65814A1B7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233902"/>
            <a:ext cx="9079822" cy="1208399"/>
          </a:xfrm>
        </p:spPr>
        <p:txBody>
          <a:bodyPr/>
          <a:lstStyle/>
          <a:p>
            <a:pPr algn="ctr"/>
            <a:r>
              <a:rPr lang="en-GB" dirty="0"/>
              <a:t>SQL Table Structure 2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45CF8-9135-7D38-5D8E-89E319CCC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431" y="1233996"/>
            <a:ext cx="7321138" cy="50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8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E007A1-88DB-8077-A713-65814A1B7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233902"/>
            <a:ext cx="9079822" cy="1208399"/>
          </a:xfrm>
        </p:spPr>
        <p:txBody>
          <a:bodyPr/>
          <a:lstStyle/>
          <a:p>
            <a:pPr algn="ctr"/>
            <a:r>
              <a:rPr lang="en-GB" dirty="0"/>
              <a:t>NOSQL Document Structure 2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D7F6-9F81-C444-8D43-EDE9C9FA5D47}"/>
              </a:ext>
            </a:extLst>
          </p:cNvPr>
          <p:cNvSpPr txBox="1">
            <a:spLocks/>
          </p:cNvSpPr>
          <p:nvPr/>
        </p:nvSpPr>
        <p:spPr>
          <a:xfrm>
            <a:off x="838200" y="18944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FDDAA-11B9-10E2-9D86-A356D877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64" y="1796943"/>
            <a:ext cx="4957949" cy="4448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3BE9E-B227-736D-BEDB-F007D253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43" y="1796943"/>
            <a:ext cx="456311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0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227B618-3319-42D3-918E-02D8BBC6D5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181875"/>
            <a:ext cx="9079822" cy="1279280"/>
          </a:xfrm>
        </p:spPr>
        <p:txBody>
          <a:bodyPr/>
          <a:lstStyle/>
          <a:p>
            <a:pPr algn="ctr"/>
            <a:r>
              <a:rPr lang="en-GB" dirty="0"/>
              <a:t>Summary	</a:t>
            </a:r>
            <a:endParaRPr lang="ga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D273-35B6-005D-5168-85B8B64782EA}"/>
              </a:ext>
            </a:extLst>
          </p:cNvPr>
          <p:cNvSpPr txBox="1">
            <a:spLocks/>
          </p:cNvSpPr>
          <p:nvPr/>
        </p:nvSpPr>
        <p:spPr>
          <a:xfrm>
            <a:off x="838200" y="18944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8D9100-FA12-9176-C40A-364727A99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68080"/>
              </p:ext>
            </p:extLst>
          </p:nvPr>
        </p:nvGraphicFramePr>
        <p:xfrm>
          <a:off x="1864220" y="1600510"/>
          <a:ext cx="8127999" cy="441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16527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01266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086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SQL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NOSQL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87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Language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Widely known and used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</a:t>
                      </a:r>
                      <a:r>
                        <a:rPr lang="en-GB"/>
                        <a:t>well know and used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38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Scalability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Vertical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Horizontal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Table-based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Key-value pairs, document-based, graph, etc.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7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Schema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Dynamic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39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Support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Widely available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Less-widely available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3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Usage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Suited for complex queries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suited for complex queries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5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Property followed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CAP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81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Examples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MS SQL Server, MySQL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MongoDB, </a:t>
                      </a:r>
                      <a:r>
                        <a:rPr lang="en-GB" dirty="0" err="1"/>
                        <a:t>GraphQL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CosmosDB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97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1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23106A-9F82-9BEE-9CC5-AAB03F10CE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3656" y="2665016"/>
            <a:ext cx="9079822" cy="1527968"/>
          </a:xfrm>
        </p:spPr>
        <p:txBody>
          <a:bodyPr/>
          <a:lstStyle/>
          <a:p>
            <a:pPr algn="ctr"/>
            <a:r>
              <a:rPr lang="en-GB" dirty="0"/>
              <a:t>Cosmos DB Walkthrough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8431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227B618-3319-42D3-918E-02D8BBC6D5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181875"/>
            <a:ext cx="9079822" cy="1527968"/>
          </a:xfrm>
        </p:spPr>
        <p:txBody>
          <a:bodyPr/>
          <a:lstStyle/>
          <a:p>
            <a:pPr algn="ctr"/>
            <a:r>
              <a:rPr lang="en-GB" dirty="0"/>
              <a:t>SQL Overview</a:t>
            </a:r>
            <a:endParaRPr lang="ga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D273-35B6-005D-5168-85B8B64782EA}"/>
              </a:ext>
            </a:extLst>
          </p:cNvPr>
          <p:cNvSpPr txBox="1">
            <a:spLocks/>
          </p:cNvSpPr>
          <p:nvPr/>
        </p:nvSpPr>
        <p:spPr>
          <a:xfrm>
            <a:off x="838200" y="18944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Relational database</a:t>
            </a:r>
          </a:p>
          <a:p>
            <a:r>
              <a:rPr lang="en-GB" dirty="0"/>
              <a:t>Uses pre-defined schemas</a:t>
            </a:r>
          </a:p>
          <a:p>
            <a:pPr lvl="1"/>
            <a:r>
              <a:rPr lang="en-GB" dirty="0"/>
              <a:t>Requires a lot of upfront modelling work</a:t>
            </a:r>
          </a:p>
          <a:p>
            <a:pPr lvl="1"/>
            <a:r>
              <a:rPr lang="en-GB" dirty="0"/>
              <a:t>All data must follow the same structure</a:t>
            </a:r>
          </a:p>
          <a:p>
            <a:pPr lvl="1"/>
            <a:r>
              <a:rPr lang="en-GB" dirty="0"/>
              <a:t>Changes to data structure can be very disruptive to system</a:t>
            </a:r>
          </a:p>
          <a:p>
            <a:r>
              <a:rPr lang="en-GB" dirty="0"/>
              <a:t>Benefits the most from vertical scaling</a:t>
            </a:r>
          </a:p>
          <a:p>
            <a:r>
              <a:rPr lang="en-GB" dirty="0"/>
              <a:t>Better equipped for multi-row transactions</a:t>
            </a:r>
          </a:p>
          <a:p>
            <a:r>
              <a:rPr lang="en-GB" dirty="0"/>
              <a:t>ACID properties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230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227B618-3319-42D3-918E-02D8BBC6D5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181875"/>
            <a:ext cx="9079822" cy="1527968"/>
          </a:xfrm>
        </p:spPr>
        <p:txBody>
          <a:bodyPr/>
          <a:lstStyle/>
          <a:p>
            <a:pPr algn="ctr"/>
            <a:r>
              <a:rPr lang="en-GB" dirty="0"/>
              <a:t>References</a:t>
            </a:r>
            <a:endParaRPr lang="ga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D273-35B6-005D-5168-85B8B64782EA}"/>
              </a:ext>
            </a:extLst>
          </p:cNvPr>
          <p:cNvSpPr txBox="1">
            <a:spLocks/>
          </p:cNvSpPr>
          <p:nvPr/>
        </p:nvSpPr>
        <p:spPr>
          <a:xfrm>
            <a:off x="838200" y="18944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>
                <a:hlinkClick r:id="rId2"/>
              </a:rPr>
              <a:t>https://www.geeksforgeeks.org/difference-between-sql-and-nosql/</a:t>
            </a:r>
            <a:endParaRPr lang="en-IE" dirty="0"/>
          </a:p>
          <a:p>
            <a:pPr marL="0" indent="0">
              <a:buNone/>
            </a:pPr>
            <a:r>
              <a:rPr lang="en-IE" dirty="0">
                <a:hlinkClick r:id="rId3"/>
              </a:rPr>
              <a:t>https://www.red-gate.com/simple-talk/databases/nosql/how-to-choose-between-sql-and-nosql-databases/</a:t>
            </a:r>
            <a:endParaRPr lang="en-IE" dirty="0"/>
          </a:p>
          <a:p>
            <a:pPr marL="0" indent="0">
              <a:buNone/>
            </a:pPr>
            <a:r>
              <a:rPr lang="en-IE" dirty="0">
                <a:hlinkClick r:id="rId4"/>
              </a:rPr>
              <a:t>https://www.oracle.com/ie/autonomous-database/what-is-graph-database/#:~:text=of%20graph%20databases-,Graph%20Database%20Defined,are%20not%20equipped%20to%20do</a:t>
            </a:r>
            <a:r>
              <a:rPr lang="en-IE" dirty="0"/>
              <a:t>.</a:t>
            </a:r>
          </a:p>
          <a:p>
            <a:pPr marL="0" indent="0">
              <a:buNone/>
            </a:pPr>
            <a:r>
              <a:rPr lang="en-IE" dirty="0">
                <a:hlinkClick r:id="rId5"/>
              </a:rPr>
              <a:t>https://neo4j.com/developer/graph-database/</a:t>
            </a:r>
            <a:endParaRPr lang="en-IE" dirty="0"/>
          </a:p>
          <a:p>
            <a:pPr marL="0" indent="0">
              <a:buNone/>
            </a:pPr>
            <a:r>
              <a:rPr lang="en-IE" dirty="0">
                <a:hlinkClick r:id="rId6"/>
              </a:rPr>
              <a:t>https://docs.microsoft.com/en-us/azure/cosmos-db/consistency-levels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412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F67ED2-4790-3D0A-1629-534E0FDAF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2674" y="130206"/>
            <a:ext cx="9079822" cy="1527968"/>
          </a:xfrm>
        </p:spPr>
        <p:txBody>
          <a:bodyPr/>
          <a:lstStyle/>
          <a:p>
            <a:pPr algn="ctr"/>
            <a:r>
              <a:rPr lang="en-GB" dirty="0"/>
              <a:t>ACID Properties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54AC-BBA8-82BE-9BB2-AD3B3717096F}"/>
              </a:ext>
            </a:extLst>
          </p:cNvPr>
          <p:cNvSpPr txBox="1">
            <a:spLocks/>
          </p:cNvSpPr>
          <p:nvPr/>
        </p:nvSpPr>
        <p:spPr>
          <a:xfrm>
            <a:off x="838200" y="18944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I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9ADB39-F75A-1952-803B-60F12124D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66392"/>
              </p:ext>
            </p:extLst>
          </p:nvPr>
        </p:nvGraphicFramePr>
        <p:xfrm>
          <a:off x="1608585" y="1658174"/>
          <a:ext cx="8128000" cy="36576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09766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74356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</a:t>
                      </a:r>
                      <a:r>
                        <a:rPr lang="en-GB" dirty="0"/>
                        <a:t>tomic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All parts of a transaction occur or none occur</a:t>
                      </a:r>
                    </a:p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7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</a:t>
                      </a:r>
                      <a:r>
                        <a:rPr lang="en-GB" dirty="0"/>
                        <a:t>onsistent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Database will never be left in a half way state between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70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</a:t>
                      </a:r>
                      <a:r>
                        <a:rPr lang="en-GB" dirty="0"/>
                        <a:t>solated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Transactions occur in isolation and the results of one transaction are not available to another before it completes</a:t>
                      </a:r>
                    </a:p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3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D</a:t>
                      </a:r>
                      <a:r>
                        <a:rPr lang="en-GB" dirty="0"/>
                        <a:t>urable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Once the change is made to the database it is permanent. On system failure the committed data should be safeguarded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69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2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227B618-3319-42D3-918E-02D8BBC6D5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181875"/>
            <a:ext cx="9079822" cy="1527968"/>
          </a:xfrm>
        </p:spPr>
        <p:txBody>
          <a:bodyPr/>
          <a:lstStyle/>
          <a:p>
            <a:pPr algn="ctr"/>
            <a:r>
              <a:rPr lang="en-GB" dirty="0"/>
              <a:t>Table-Based</a:t>
            </a:r>
            <a:endParaRPr lang="ga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D273-35B6-005D-5168-85B8B64782EA}"/>
              </a:ext>
            </a:extLst>
          </p:cNvPr>
          <p:cNvSpPr txBox="1">
            <a:spLocks/>
          </p:cNvSpPr>
          <p:nvPr/>
        </p:nvSpPr>
        <p:spPr>
          <a:xfrm>
            <a:off x="838200" y="18944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Based on traditional relational models data is stored in tables</a:t>
            </a:r>
          </a:p>
          <a:p>
            <a:r>
              <a:rPr lang="en-GB" dirty="0"/>
              <a:t>Each row is a unique record</a:t>
            </a:r>
          </a:p>
          <a:p>
            <a:r>
              <a:rPr lang="en-GB" dirty="0"/>
              <a:t>Differentiated based on Key</a:t>
            </a:r>
          </a:p>
          <a:p>
            <a:r>
              <a:rPr lang="en-GB" dirty="0"/>
              <a:t>High degree of data consistency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Use case: </a:t>
            </a:r>
            <a:r>
              <a:rPr lang="en-GB" dirty="0"/>
              <a:t>Bank transactions, accounting systems, stock management</a:t>
            </a:r>
          </a:p>
          <a:p>
            <a:pPr marL="0" indent="0">
              <a:buNone/>
            </a:pPr>
            <a:r>
              <a:rPr lang="en-GB" b="1" dirty="0"/>
              <a:t>Example:</a:t>
            </a:r>
            <a:r>
              <a:rPr lang="en-GB" dirty="0"/>
              <a:t> SQL Server, MySQL, etc.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25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227B618-3319-42D3-918E-02D8BBC6D5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181875"/>
            <a:ext cx="9079822" cy="1527968"/>
          </a:xfrm>
        </p:spPr>
        <p:txBody>
          <a:bodyPr/>
          <a:lstStyle/>
          <a:p>
            <a:pPr algn="ctr"/>
            <a:r>
              <a:rPr lang="en-GB" dirty="0"/>
              <a:t>NOSQL Overview</a:t>
            </a:r>
            <a:endParaRPr lang="ga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D273-35B6-005D-5168-85B8B64782EA}"/>
              </a:ext>
            </a:extLst>
          </p:cNvPr>
          <p:cNvSpPr txBox="1">
            <a:spLocks/>
          </p:cNvSpPr>
          <p:nvPr/>
        </p:nvSpPr>
        <p:spPr>
          <a:xfrm>
            <a:off x="838200" y="18944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Not Only SQL</a:t>
            </a:r>
          </a:p>
          <a:p>
            <a:r>
              <a:rPr lang="en-GB" dirty="0"/>
              <a:t>Non-relational database</a:t>
            </a:r>
          </a:p>
          <a:p>
            <a:r>
              <a:rPr lang="en-GB" dirty="0"/>
              <a:t>Data structure is dynamic</a:t>
            </a:r>
          </a:p>
          <a:p>
            <a:pPr lvl="1"/>
            <a:r>
              <a:rPr lang="en-GB" dirty="0"/>
              <a:t>Can use different kinds of storage – Document, Graph, etc.</a:t>
            </a:r>
          </a:p>
          <a:p>
            <a:pPr lvl="1"/>
            <a:r>
              <a:rPr lang="en-GB" dirty="0"/>
              <a:t>No need to pre-define structure</a:t>
            </a:r>
          </a:p>
          <a:p>
            <a:pPr lvl="1"/>
            <a:r>
              <a:rPr lang="en-GB" dirty="0"/>
              <a:t>Each document can have unique structure</a:t>
            </a:r>
          </a:p>
          <a:p>
            <a:r>
              <a:rPr lang="en-GB" dirty="0"/>
              <a:t>Benefits most from horizontal scaling</a:t>
            </a:r>
          </a:p>
          <a:p>
            <a:r>
              <a:rPr lang="en-GB" dirty="0"/>
              <a:t>CAP theorem</a:t>
            </a:r>
          </a:p>
          <a:p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42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BC0994-3230-796A-9D11-A665408E3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130206"/>
            <a:ext cx="9079822" cy="1527968"/>
          </a:xfrm>
        </p:spPr>
        <p:txBody>
          <a:bodyPr/>
          <a:lstStyle/>
          <a:p>
            <a:pPr algn="ctr"/>
            <a:r>
              <a:rPr lang="en-GB" dirty="0"/>
              <a:t>CAP Theorem</a:t>
            </a:r>
            <a:endParaRPr lang="en-IE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D5690D4-34CD-8CD0-4FBD-8326E1564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50593"/>
              </p:ext>
            </p:extLst>
          </p:nvPr>
        </p:nvGraphicFramePr>
        <p:xfrm>
          <a:off x="1966012" y="2922310"/>
          <a:ext cx="8128000" cy="3566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160393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35131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</a:t>
                      </a:r>
                      <a:r>
                        <a:rPr lang="en-GB" dirty="0"/>
                        <a:t>onsistency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Every node in the system will have the most recent copy of the data available for incoming transactions, i.e. all users will have the same view.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34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</a:t>
                      </a:r>
                      <a:r>
                        <a:rPr lang="en-GB" dirty="0"/>
                        <a:t>vailability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Each read or write request will either be processed successfully or will receive a message that the operation cannot be completed.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36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  <a:r>
                        <a:rPr lang="en-GB" dirty="0"/>
                        <a:t>artition Tolerance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If 1+ nodes go down the system will still uphold its consistency guarantee. When the failing nodes become available again they will recover gracefully.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2449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E21E72-DB34-0D96-B369-B7EE4EEB165F}"/>
              </a:ext>
            </a:extLst>
          </p:cNvPr>
          <p:cNvSpPr txBox="1">
            <a:spLocks/>
          </p:cNvSpPr>
          <p:nvPr/>
        </p:nvSpPr>
        <p:spPr>
          <a:xfrm>
            <a:off x="838200" y="1894402"/>
            <a:ext cx="10515600" cy="10279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Only 2 of 3 of the following can be guaranteed in a distributed system at a time:</a:t>
            </a:r>
          </a:p>
        </p:txBody>
      </p:sp>
    </p:spTree>
    <p:extLst>
      <p:ext uri="{BB962C8B-B14F-4D97-AF65-F5344CB8AC3E}">
        <p14:creationId xmlns:p14="http://schemas.microsoft.com/office/powerpoint/2010/main" val="163238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227B618-3319-42D3-918E-02D8BBC6D5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181875"/>
            <a:ext cx="9079822" cy="1527968"/>
          </a:xfrm>
        </p:spPr>
        <p:txBody>
          <a:bodyPr/>
          <a:lstStyle/>
          <a:p>
            <a:pPr algn="ctr"/>
            <a:r>
              <a:rPr lang="en-GB" dirty="0"/>
              <a:t>Key-Value Pairs</a:t>
            </a:r>
            <a:endParaRPr lang="ga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D273-35B6-005D-5168-85B8B64782EA}"/>
              </a:ext>
            </a:extLst>
          </p:cNvPr>
          <p:cNvSpPr txBox="1">
            <a:spLocks/>
          </p:cNvSpPr>
          <p:nvPr/>
        </p:nvSpPr>
        <p:spPr>
          <a:xfrm>
            <a:off x="838200" y="18944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Stores data in Key-Value pairs</a:t>
            </a:r>
          </a:p>
          <a:p>
            <a:r>
              <a:rPr lang="en-GB" dirty="0"/>
              <a:t>Only allows query by key</a:t>
            </a:r>
          </a:p>
          <a:p>
            <a:r>
              <a:rPr lang="en-GB" dirty="0"/>
              <a:t>Database doesn’t know anything about value contents</a:t>
            </a:r>
          </a:p>
          <a:p>
            <a:r>
              <a:rPr lang="en-GB" dirty="0"/>
              <a:t>Doesn’t allow secondary indexes</a:t>
            </a:r>
          </a:p>
          <a:p>
            <a:pPr marL="0" indent="0">
              <a:buNone/>
            </a:pPr>
            <a:r>
              <a:rPr lang="en-GB" b="1" dirty="0"/>
              <a:t>Example: </a:t>
            </a:r>
            <a:r>
              <a:rPr lang="en-GB" dirty="0"/>
              <a:t>Redis, DynamoDB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Use case: </a:t>
            </a:r>
            <a:r>
              <a:rPr lang="en-GB" dirty="0"/>
              <a:t>session storage, shopping cart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952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227B618-3319-42D3-918E-02D8BBC6D5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181875"/>
            <a:ext cx="9079822" cy="1527968"/>
          </a:xfrm>
        </p:spPr>
        <p:txBody>
          <a:bodyPr/>
          <a:lstStyle/>
          <a:p>
            <a:pPr algn="ctr"/>
            <a:r>
              <a:rPr lang="en-GB" dirty="0"/>
              <a:t>Document Based</a:t>
            </a:r>
            <a:endParaRPr lang="ga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D273-35B6-005D-5168-85B8B64782EA}"/>
              </a:ext>
            </a:extLst>
          </p:cNvPr>
          <p:cNvSpPr txBox="1">
            <a:spLocks/>
          </p:cNvSpPr>
          <p:nvPr/>
        </p:nvSpPr>
        <p:spPr>
          <a:xfrm>
            <a:off x="838200" y="18944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What is a document?</a:t>
            </a:r>
          </a:p>
          <a:p>
            <a:r>
              <a:rPr lang="en-GB" dirty="0"/>
              <a:t>A record in a database that stores info about an object and any related metadata</a:t>
            </a:r>
          </a:p>
          <a:p>
            <a:r>
              <a:rPr lang="en-GB" dirty="0"/>
              <a:t>Documents store data in key-value pairs</a:t>
            </a:r>
          </a:p>
          <a:p>
            <a:r>
              <a:rPr lang="en-GB" dirty="0"/>
              <a:t>Variety of structures such as JSON, BSON, XML</a:t>
            </a:r>
          </a:p>
          <a:p>
            <a:pPr marL="0" indent="0">
              <a:buNone/>
            </a:pPr>
            <a:r>
              <a:rPr lang="en-GB" b="1" dirty="0"/>
              <a:t>Advantages:</a:t>
            </a:r>
          </a:p>
          <a:p>
            <a:r>
              <a:rPr lang="en-GB" dirty="0"/>
              <a:t>Data accessed together is stored together</a:t>
            </a:r>
          </a:p>
          <a:p>
            <a:r>
              <a:rPr lang="en-GB" dirty="0"/>
              <a:t>Maps to directly to objects in OOP</a:t>
            </a:r>
          </a:p>
          <a:p>
            <a:pPr marL="0" indent="0">
              <a:buNone/>
            </a:pPr>
            <a:r>
              <a:rPr lang="en-GB" dirty="0"/>
              <a:t>Example: MongoDB, </a:t>
            </a:r>
            <a:r>
              <a:rPr lang="en-GB" dirty="0" err="1"/>
              <a:t>CosmosDB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67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227B618-3319-42D3-918E-02D8BBC6D5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089" y="181875"/>
            <a:ext cx="9079822" cy="1527968"/>
          </a:xfrm>
        </p:spPr>
        <p:txBody>
          <a:bodyPr/>
          <a:lstStyle/>
          <a:p>
            <a:pPr algn="ctr"/>
            <a:r>
              <a:rPr lang="en-GB" dirty="0"/>
              <a:t>Graph</a:t>
            </a:r>
            <a:endParaRPr lang="ga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D273-35B6-005D-5168-85B8B64782EA}"/>
              </a:ext>
            </a:extLst>
          </p:cNvPr>
          <p:cNvSpPr txBox="1">
            <a:spLocks/>
          </p:cNvSpPr>
          <p:nvPr/>
        </p:nvSpPr>
        <p:spPr>
          <a:xfrm>
            <a:off x="838200" y="18944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Used to model relationships between data</a:t>
            </a:r>
          </a:p>
          <a:p>
            <a:pPr marL="0" indent="0">
              <a:buNone/>
            </a:pPr>
            <a:r>
              <a:rPr lang="en-IE" dirty="0"/>
              <a:t>Models data as </a:t>
            </a:r>
            <a:r>
              <a:rPr lang="en-IE" b="1" dirty="0"/>
              <a:t>Vertices </a:t>
            </a:r>
            <a:r>
              <a:rPr lang="en-IE" dirty="0"/>
              <a:t>(points) and </a:t>
            </a:r>
            <a:r>
              <a:rPr lang="en-IE" b="1" dirty="0"/>
              <a:t>Edges</a:t>
            </a:r>
            <a:r>
              <a:rPr lang="en-IE" dirty="0"/>
              <a:t>(relationships)</a:t>
            </a:r>
          </a:p>
          <a:p>
            <a:pPr marL="0" indent="0">
              <a:buNone/>
            </a:pPr>
            <a:r>
              <a:rPr lang="en-IE" dirty="0"/>
              <a:t>Used to :</a:t>
            </a:r>
          </a:p>
          <a:p>
            <a:r>
              <a:rPr lang="en-IE" dirty="0"/>
              <a:t>Find hidden connections between distant items</a:t>
            </a:r>
          </a:p>
          <a:p>
            <a:r>
              <a:rPr lang="en-IE" dirty="0"/>
              <a:t>Navigate deep hierarchies</a:t>
            </a:r>
          </a:p>
          <a:p>
            <a:r>
              <a:rPr lang="en-IE" dirty="0"/>
              <a:t>Discover inter-relationships between items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/>
              <a:t>Use case: </a:t>
            </a:r>
            <a:r>
              <a:rPr lang="en-IE" dirty="0"/>
              <a:t>fraud detection in banking systems, social media analysis</a:t>
            </a:r>
          </a:p>
          <a:p>
            <a:pPr marL="0" indent="0">
              <a:buNone/>
            </a:pPr>
            <a:r>
              <a:rPr lang="en-IE" b="1" dirty="0"/>
              <a:t>Examples: </a:t>
            </a:r>
            <a:r>
              <a:rPr lang="en-IE" dirty="0"/>
              <a:t>Cassandra, Neo4j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62039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Widescreen</PresentationFormat>
  <Paragraphs>155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Brassil</dc:creator>
  <cp:lastModifiedBy>Lee Brassil</cp:lastModifiedBy>
  <cp:revision>1</cp:revision>
  <dcterms:created xsi:type="dcterms:W3CDTF">2022-06-28T09:32:34Z</dcterms:created>
  <dcterms:modified xsi:type="dcterms:W3CDTF">2022-08-12T08:35:09Z</dcterms:modified>
</cp:coreProperties>
</file>