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2.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3.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54" r:id="rId4"/>
    <p:sldMasterId id="2147483884" r:id="rId5"/>
    <p:sldMasterId id="2147483910" r:id="rId6"/>
    <p:sldMasterId id="2147484594" r:id="rId7"/>
  </p:sldMasterIdLst>
  <p:notesMasterIdLst>
    <p:notesMasterId r:id="rId24"/>
  </p:notesMasterIdLst>
  <p:handoutMasterIdLst>
    <p:handoutMasterId r:id="rId25"/>
  </p:handoutMasterIdLst>
  <p:sldIdLst>
    <p:sldId id="915" r:id="rId8"/>
    <p:sldId id="551" r:id="rId9"/>
    <p:sldId id="543" r:id="rId10"/>
    <p:sldId id="974" r:id="rId11"/>
    <p:sldId id="990" r:id="rId12"/>
    <p:sldId id="993" r:id="rId13"/>
    <p:sldId id="991" r:id="rId14"/>
    <p:sldId id="508" r:id="rId15"/>
    <p:sldId id="989" r:id="rId16"/>
    <p:sldId id="994" r:id="rId17"/>
    <p:sldId id="995" r:id="rId18"/>
    <p:sldId id="997" r:id="rId19"/>
    <p:sldId id="984" r:id="rId20"/>
    <p:sldId id="996" r:id="rId21"/>
    <p:sldId id="985" r:id="rId22"/>
    <p:sldId id="925" r:id="rId23"/>
  </p:sldIdLst>
  <p:sldSz cx="12192000" cy="6858000"/>
  <p:notesSz cx="6797675" cy="9872663"/>
  <p:defaultTextStyle>
    <a:defPPr>
      <a:defRPr lang="en-US"/>
    </a:defPPr>
    <a:lvl1pPr marL="0" algn="l" defTabSz="519488" rtl="0" eaLnBrk="1" latinLnBrk="0" hangingPunct="1">
      <a:defRPr sz="2045" kern="1200">
        <a:solidFill>
          <a:schemeClr val="tx1"/>
        </a:solidFill>
        <a:latin typeface="+mn-lt"/>
        <a:ea typeface="+mn-ea"/>
        <a:cs typeface="+mn-cs"/>
      </a:defRPr>
    </a:lvl1pPr>
    <a:lvl2pPr marL="519488" algn="l" defTabSz="519488" rtl="0" eaLnBrk="1" latinLnBrk="0" hangingPunct="1">
      <a:defRPr sz="2045" kern="1200">
        <a:solidFill>
          <a:schemeClr val="tx1"/>
        </a:solidFill>
        <a:latin typeface="+mn-lt"/>
        <a:ea typeface="+mn-ea"/>
        <a:cs typeface="+mn-cs"/>
      </a:defRPr>
    </a:lvl2pPr>
    <a:lvl3pPr marL="1038977" algn="l" defTabSz="519488" rtl="0" eaLnBrk="1" latinLnBrk="0" hangingPunct="1">
      <a:defRPr sz="2045" kern="1200">
        <a:solidFill>
          <a:schemeClr val="tx1"/>
        </a:solidFill>
        <a:latin typeface="+mn-lt"/>
        <a:ea typeface="+mn-ea"/>
        <a:cs typeface="+mn-cs"/>
      </a:defRPr>
    </a:lvl3pPr>
    <a:lvl4pPr marL="1558465" algn="l" defTabSz="519488" rtl="0" eaLnBrk="1" latinLnBrk="0" hangingPunct="1">
      <a:defRPr sz="2045" kern="1200">
        <a:solidFill>
          <a:schemeClr val="tx1"/>
        </a:solidFill>
        <a:latin typeface="+mn-lt"/>
        <a:ea typeface="+mn-ea"/>
        <a:cs typeface="+mn-cs"/>
      </a:defRPr>
    </a:lvl4pPr>
    <a:lvl5pPr marL="2077952" algn="l" defTabSz="519488" rtl="0" eaLnBrk="1" latinLnBrk="0" hangingPunct="1">
      <a:defRPr sz="2045" kern="1200">
        <a:solidFill>
          <a:schemeClr val="tx1"/>
        </a:solidFill>
        <a:latin typeface="+mn-lt"/>
        <a:ea typeface="+mn-ea"/>
        <a:cs typeface="+mn-cs"/>
      </a:defRPr>
    </a:lvl5pPr>
    <a:lvl6pPr marL="2597440" algn="l" defTabSz="519488" rtl="0" eaLnBrk="1" latinLnBrk="0" hangingPunct="1">
      <a:defRPr sz="2045" kern="1200">
        <a:solidFill>
          <a:schemeClr val="tx1"/>
        </a:solidFill>
        <a:latin typeface="+mn-lt"/>
        <a:ea typeface="+mn-ea"/>
        <a:cs typeface="+mn-cs"/>
      </a:defRPr>
    </a:lvl6pPr>
    <a:lvl7pPr marL="3116929" algn="l" defTabSz="519488" rtl="0" eaLnBrk="1" latinLnBrk="0" hangingPunct="1">
      <a:defRPr sz="2045" kern="1200">
        <a:solidFill>
          <a:schemeClr val="tx1"/>
        </a:solidFill>
        <a:latin typeface="+mn-lt"/>
        <a:ea typeface="+mn-ea"/>
        <a:cs typeface="+mn-cs"/>
      </a:defRPr>
    </a:lvl7pPr>
    <a:lvl8pPr marL="3636417" algn="l" defTabSz="519488" rtl="0" eaLnBrk="1" latinLnBrk="0" hangingPunct="1">
      <a:defRPr sz="2045" kern="1200">
        <a:solidFill>
          <a:schemeClr val="tx1"/>
        </a:solidFill>
        <a:latin typeface="+mn-lt"/>
        <a:ea typeface="+mn-ea"/>
        <a:cs typeface="+mn-cs"/>
      </a:defRPr>
    </a:lvl8pPr>
    <a:lvl9pPr marL="4155905" algn="l" defTabSz="519488" rtl="0" eaLnBrk="1" latinLnBrk="0" hangingPunct="1">
      <a:defRPr sz="204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C7F162-679A-4812-85BC-4DC7C8EB7D1B}">
          <p14:sldIdLst>
            <p14:sldId id="915"/>
            <p14:sldId id="551"/>
            <p14:sldId id="543"/>
            <p14:sldId id="974"/>
            <p14:sldId id="990"/>
            <p14:sldId id="993"/>
            <p14:sldId id="991"/>
            <p14:sldId id="508"/>
            <p14:sldId id="989"/>
            <p14:sldId id="994"/>
            <p14:sldId id="995"/>
            <p14:sldId id="997"/>
            <p14:sldId id="984"/>
            <p14:sldId id="996"/>
            <p14:sldId id="985"/>
            <p14:sldId id="925"/>
          </p14:sldIdLst>
        </p14:section>
      </p14:sectionLst>
    </p:ext>
    <p:ext uri="{EFAFB233-063F-42B5-8137-9DF3F51BA10A}">
      <p15:sldGuideLst xmlns:p15="http://schemas.microsoft.com/office/powerpoint/2012/main">
        <p15:guide id="1" orient="horz" pos="3952" userDrawn="1">
          <p15:clr>
            <a:srgbClr val="A4A3A4"/>
          </p15:clr>
        </p15:guide>
        <p15:guide id="2" pos="393" userDrawn="1">
          <p15:clr>
            <a:srgbClr val="A4A3A4"/>
          </p15:clr>
        </p15:guide>
      </p15:sldGuideLst>
    </p:ext>
    <p:ext uri="{2D200454-40CA-4A62-9FC3-DE9A4176ACB9}">
      <p15:notesGuideLst xmlns:p15="http://schemas.microsoft.com/office/powerpoint/2012/main">
        <p15:guide id="1" orient="horz" pos="3109">
          <p15:clr>
            <a:srgbClr val="A4A3A4"/>
          </p15:clr>
        </p15:guide>
        <p15:guide id="2" pos="2124">
          <p15:clr>
            <a:srgbClr val="A4A3A4"/>
          </p15:clr>
        </p15:guide>
        <p15:guide id="3"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613"/>
    <a:srgbClr val="949494"/>
    <a:srgbClr val="CDCDCD"/>
    <a:srgbClr val="6C03A8"/>
    <a:srgbClr val="29D5FF"/>
    <a:srgbClr val="520881"/>
    <a:srgbClr val="FF48A6"/>
    <a:srgbClr val="023B88"/>
    <a:srgbClr val="93D522"/>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76759" autoAdjust="0"/>
  </p:normalViewPr>
  <p:slideViewPr>
    <p:cSldViewPr snapToGrid="0" snapToObjects="1">
      <p:cViewPr varScale="1">
        <p:scale>
          <a:sx n="66" d="100"/>
          <a:sy n="66" d="100"/>
        </p:scale>
        <p:origin x="1330" y="43"/>
      </p:cViewPr>
      <p:guideLst>
        <p:guide orient="horz" pos="3952"/>
        <p:guide pos="393"/>
      </p:guideLst>
    </p:cSldViewPr>
  </p:slideViewPr>
  <p:outlineViewPr>
    <p:cViewPr>
      <p:scale>
        <a:sx n="33" d="100"/>
        <a:sy n="33" d="100"/>
      </p:scale>
      <p:origin x="0" y="-40188"/>
    </p:cViewPr>
  </p:outlineViewPr>
  <p:notesTextViewPr>
    <p:cViewPr>
      <p:scale>
        <a:sx n="125" d="100"/>
        <a:sy n="125" d="100"/>
      </p:scale>
      <p:origin x="0" y="0"/>
    </p:cViewPr>
  </p:notesTextViewPr>
  <p:sorterViewPr>
    <p:cViewPr>
      <p:scale>
        <a:sx n="80" d="100"/>
        <a:sy n="80" d="100"/>
      </p:scale>
      <p:origin x="0" y="-13254"/>
    </p:cViewPr>
  </p:sorterViewPr>
  <p:notesViewPr>
    <p:cSldViewPr snapToGrid="0" snapToObjects="1" showGuides="1">
      <p:cViewPr varScale="1">
        <p:scale>
          <a:sx n="82" d="100"/>
          <a:sy n="82" d="100"/>
        </p:scale>
        <p:origin x="2946" y="90"/>
      </p:cViewPr>
      <p:guideLst>
        <p:guide orient="horz" pos="3109"/>
        <p:guide pos="2124"/>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3633"/>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sz="quarter" idx="1"/>
          </p:nvPr>
        </p:nvSpPr>
        <p:spPr>
          <a:xfrm>
            <a:off x="3850444" y="2"/>
            <a:ext cx="2945659" cy="493633"/>
          </a:xfrm>
          <a:prstGeom prst="rect">
            <a:avLst/>
          </a:prstGeom>
        </p:spPr>
        <p:txBody>
          <a:bodyPr vert="horz" lIns="91427" tIns="45714" rIns="91427" bIns="45714" rtlCol="0"/>
          <a:lstStyle>
            <a:lvl1pPr algn="r">
              <a:defRPr sz="1200"/>
            </a:lvl1pPr>
          </a:lstStyle>
          <a:p>
            <a:fld id="{4FCF4903-D1A4-F14A-B207-A0D2CC9D4B8B}" type="datetimeFigureOut">
              <a:rPr lang="en-US" smtClean="0"/>
              <a:t>11/8/2021</a:t>
            </a:fld>
            <a:endParaRPr lang="en-US"/>
          </a:p>
        </p:txBody>
      </p:sp>
      <p:sp>
        <p:nvSpPr>
          <p:cNvPr id="4" name="Footer Placeholder 3"/>
          <p:cNvSpPr>
            <a:spLocks noGrp="1"/>
          </p:cNvSpPr>
          <p:nvPr>
            <p:ph type="ftr" sz="quarter" idx="2"/>
          </p:nvPr>
        </p:nvSpPr>
        <p:spPr>
          <a:xfrm>
            <a:off x="1" y="9377318"/>
            <a:ext cx="2945659" cy="493633"/>
          </a:xfrm>
          <a:prstGeom prst="rect">
            <a:avLst/>
          </a:prstGeom>
        </p:spPr>
        <p:txBody>
          <a:bodyPr vert="horz" lIns="91427" tIns="45714" rIns="91427"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3850444" y="9377318"/>
            <a:ext cx="2945659" cy="493633"/>
          </a:xfrm>
          <a:prstGeom prst="rect">
            <a:avLst/>
          </a:prstGeom>
        </p:spPr>
        <p:txBody>
          <a:bodyPr vert="horz" lIns="91427" tIns="45714" rIns="91427" bIns="45714" rtlCol="0" anchor="b"/>
          <a:lstStyle>
            <a:lvl1pPr algn="r">
              <a:defRPr sz="1200"/>
            </a:lvl1pPr>
          </a:lstStyle>
          <a:p>
            <a:fld id="{B5DD393E-432A-C040-A9FC-9C0644B7F7DE}" type="slidenum">
              <a:rPr lang="en-US" smtClean="0"/>
              <a:t>‹#›</a:t>
            </a:fld>
            <a:endParaRPr lang="en-US"/>
          </a:p>
        </p:txBody>
      </p:sp>
    </p:spTree>
    <p:extLst>
      <p:ext uri="{BB962C8B-B14F-4D97-AF65-F5344CB8AC3E}">
        <p14:creationId xmlns:p14="http://schemas.microsoft.com/office/powerpoint/2010/main" val="1317295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45659" cy="493633"/>
          </a:xfrm>
          <a:prstGeom prst="rect">
            <a:avLst/>
          </a:prstGeom>
        </p:spPr>
        <p:txBody>
          <a:bodyPr vert="horz" lIns="91427" tIns="45714" rIns="91427" bIns="45714" rtlCol="0"/>
          <a:lstStyle>
            <a:lvl1pPr algn="l">
              <a:defRPr sz="1200"/>
            </a:lvl1pPr>
          </a:lstStyle>
          <a:p>
            <a:endParaRPr lang="de-DE"/>
          </a:p>
        </p:txBody>
      </p:sp>
      <p:sp>
        <p:nvSpPr>
          <p:cNvPr id="3" name="Datumsplatzhalter 2"/>
          <p:cNvSpPr>
            <a:spLocks noGrp="1"/>
          </p:cNvSpPr>
          <p:nvPr>
            <p:ph type="dt" idx="1"/>
          </p:nvPr>
        </p:nvSpPr>
        <p:spPr>
          <a:xfrm>
            <a:off x="3850444" y="2"/>
            <a:ext cx="2945659" cy="493633"/>
          </a:xfrm>
          <a:prstGeom prst="rect">
            <a:avLst/>
          </a:prstGeom>
        </p:spPr>
        <p:txBody>
          <a:bodyPr vert="horz" lIns="91427" tIns="45714" rIns="91427" bIns="45714" rtlCol="0"/>
          <a:lstStyle>
            <a:lvl1pPr algn="r">
              <a:defRPr sz="1200"/>
            </a:lvl1pPr>
          </a:lstStyle>
          <a:p>
            <a:fld id="{BC5B4241-C98F-4766-9E25-5F8403374385}" type="datetimeFigureOut">
              <a:rPr lang="de-DE" smtClean="0"/>
              <a:t>08.11.2021</a:t>
            </a:fld>
            <a:endParaRPr lang="de-DE"/>
          </a:p>
        </p:txBody>
      </p:sp>
      <p:sp>
        <p:nvSpPr>
          <p:cNvPr id="4" name="Folienbildplatzhalter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lIns="91427" tIns="45714" rIns="91427" bIns="45714" rtlCol="0" anchor="ctr"/>
          <a:lstStyle/>
          <a:p>
            <a:endParaRPr lang="de-DE"/>
          </a:p>
        </p:txBody>
      </p:sp>
      <p:sp>
        <p:nvSpPr>
          <p:cNvPr id="5" name="Notizenplatzhalter 4"/>
          <p:cNvSpPr>
            <a:spLocks noGrp="1"/>
          </p:cNvSpPr>
          <p:nvPr>
            <p:ph type="body" sz="quarter" idx="3"/>
          </p:nvPr>
        </p:nvSpPr>
        <p:spPr>
          <a:xfrm>
            <a:off x="679768" y="4689515"/>
            <a:ext cx="5438140" cy="4442698"/>
          </a:xfrm>
          <a:prstGeom prst="rect">
            <a:avLst/>
          </a:prstGeom>
        </p:spPr>
        <p:txBody>
          <a:bodyPr vert="horz" lIns="91427" tIns="45714" rIns="91427" bIns="4571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 y="9377318"/>
            <a:ext cx="2945659" cy="493633"/>
          </a:xfrm>
          <a:prstGeom prst="rect">
            <a:avLst/>
          </a:prstGeom>
        </p:spPr>
        <p:txBody>
          <a:bodyPr vert="horz" lIns="91427" tIns="45714" rIns="91427" bIns="45714" rtlCol="0" anchor="b"/>
          <a:lstStyle>
            <a:lvl1pPr algn="l">
              <a:defRPr sz="1200"/>
            </a:lvl1pPr>
          </a:lstStyle>
          <a:p>
            <a:endParaRPr lang="de-DE"/>
          </a:p>
        </p:txBody>
      </p:sp>
      <p:sp>
        <p:nvSpPr>
          <p:cNvPr id="7" name="Foliennummernplatzhalter 6"/>
          <p:cNvSpPr>
            <a:spLocks noGrp="1"/>
          </p:cNvSpPr>
          <p:nvPr>
            <p:ph type="sldNum" sz="quarter" idx="5"/>
          </p:nvPr>
        </p:nvSpPr>
        <p:spPr>
          <a:xfrm>
            <a:off x="3850444" y="9377318"/>
            <a:ext cx="2945659" cy="493633"/>
          </a:xfrm>
          <a:prstGeom prst="rect">
            <a:avLst/>
          </a:prstGeom>
        </p:spPr>
        <p:txBody>
          <a:bodyPr vert="horz" lIns="91427" tIns="45714" rIns="91427" bIns="45714" rtlCol="0" anchor="b"/>
          <a:lstStyle>
            <a:lvl1pPr algn="r">
              <a:defRPr sz="1200"/>
            </a:lvl1pPr>
          </a:lstStyle>
          <a:p>
            <a:fld id="{3C26ED65-54EF-4DE1-A434-72CD553BB447}" type="slidenum">
              <a:rPr lang="de-DE" smtClean="0"/>
              <a:t>‹#›</a:t>
            </a:fld>
            <a:endParaRPr lang="de-DE"/>
          </a:p>
        </p:txBody>
      </p:sp>
    </p:spTree>
    <p:extLst>
      <p:ext uri="{BB962C8B-B14F-4D97-AF65-F5344CB8AC3E}">
        <p14:creationId xmlns:p14="http://schemas.microsoft.com/office/powerpoint/2010/main" val="3562187143"/>
      </p:ext>
    </p:extLst>
  </p:cSld>
  <p:clrMap bg1="lt1" tx1="dk1" bg2="lt2" tx2="dk2" accent1="accent1" accent2="accent2" accent3="accent3" accent4="accent4" accent5="accent5" accent6="accent6" hlink="hlink" folHlink="folHlink"/>
  <p:notesStyle>
    <a:lvl1pPr marL="0" algn="l" defTabSz="1038977" rtl="0" eaLnBrk="1" latinLnBrk="0" hangingPunct="1">
      <a:defRPr sz="1364" kern="1200">
        <a:solidFill>
          <a:schemeClr val="tx1"/>
        </a:solidFill>
        <a:latin typeface="+mn-lt"/>
        <a:ea typeface="+mn-ea"/>
        <a:cs typeface="+mn-cs"/>
      </a:defRPr>
    </a:lvl1pPr>
    <a:lvl2pPr marL="519488" algn="l" defTabSz="1038977" rtl="0" eaLnBrk="1" latinLnBrk="0" hangingPunct="1">
      <a:defRPr sz="1364" kern="1200">
        <a:solidFill>
          <a:schemeClr val="tx1"/>
        </a:solidFill>
        <a:latin typeface="+mn-lt"/>
        <a:ea typeface="+mn-ea"/>
        <a:cs typeface="+mn-cs"/>
      </a:defRPr>
    </a:lvl2pPr>
    <a:lvl3pPr marL="1038977" algn="l" defTabSz="1038977" rtl="0" eaLnBrk="1" latinLnBrk="0" hangingPunct="1">
      <a:defRPr sz="1364" kern="1200">
        <a:solidFill>
          <a:schemeClr val="tx1"/>
        </a:solidFill>
        <a:latin typeface="+mn-lt"/>
        <a:ea typeface="+mn-ea"/>
        <a:cs typeface="+mn-cs"/>
      </a:defRPr>
    </a:lvl3pPr>
    <a:lvl4pPr marL="1558465" algn="l" defTabSz="1038977" rtl="0" eaLnBrk="1" latinLnBrk="0" hangingPunct="1">
      <a:defRPr sz="1364" kern="1200">
        <a:solidFill>
          <a:schemeClr val="tx1"/>
        </a:solidFill>
        <a:latin typeface="+mn-lt"/>
        <a:ea typeface="+mn-ea"/>
        <a:cs typeface="+mn-cs"/>
      </a:defRPr>
    </a:lvl4pPr>
    <a:lvl5pPr marL="2077952" algn="l" defTabSz="1038977" rtl="0" eaLnBrk="1" latinLnBrk="0" hangingPunct="1">
      <a:defRPr sz="1364" kern="1200">
        <a:solidFill>
          <a:schemeClr val="tx1"/>
        </a:solidFill>
        <a:latin typeface="+mn-lt"/>
        <a:ea typeface="+mn-ea"/>
        <a:cs typeface="+mn-cs"/>
      </a:defRPr>
    </a:lvl5pPr>
    <a:lvl6pPr marL="2597440" algn="l" defTabSz="1038977" rtl="0" eaLnBrk="1" latinLnBrk="0" hangingPunct="1">
      <a:defRPr sz="1364" kern="1200">
        <a:solidFill>
          <a:schemeClr val="tx1"/>
        </a:solidFill>
        <a:latin typeface="+mn-lt"/>
        <a:ea typeface="+mn-ea"/>
        <a:cs typeface="+mn-cs"/>
      </a:defRPr>
    </a:lvl6pPr>
    <a:lvl7pPr marL="3116929" algn="l" defTabSz="1038977" rtl="0" eaLnBrk="1" latinLnBrk="0" hangingPunct="1">
      <a:defRPr sz="1364" kern="1200">
        <a:solidFill>
          <a:schemeClr val="tx1"/>
        </a:solidFill>
        <a:latin typeface="+mn-lt"/>
        <a:ea typeface="+mn-ea"/>
        <a:cs typeface="+mn-cs"/>
      </a:defRPr>
    </a:lvl7pPr>
    <a:lvl8pPr marL="3636417" algn="l" defTabSz="1038977" rtl="0" eaLnBrk="1" latinLnBrk="0" hangingPunct="1">
      <a:defRPr sz="1364" kern="1200">
        <a:solidFill>
          <a:schemeClr val="tx1"/>
        </a:solidFill>
        <a:latin typeface="+mn-lt"/>
        <a:ea typeface="+mn-ea"/>
        <a:cs typeface="+mn-cs"/>
      </a:defRPr>
    </a:lvl8pPr>
    <a:lvl9pPr marL="4155905" algn="l" defTabSz="1038977" rtl="0" eaLnBrk="1" latinLnBrk="0" hangingPunct="1">
      <a:defRPr sz="136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November’s coding club session,</a:t>
            </a:r>
          </a:p>
          <a:p>
            <a:r>
              <a:rPr lang="en-GB" dirty="0"/>
              <a:t>We will be taking a look at the Composite Design pattern from the Structural group and the Chain of Responsibility from the behavioural group.</a:t>
            </a:r>
            <a:endParaRPr lang="en-US" dirty="0"/>
          </a:p>
        </p:txBody>
      </p:sp>
      <p:sp>
        <p:nvSpPr>
          <p:cNvPr id="4" name="Slide Number Placeholder 3"/>
          <p:cNvSpPr>
            <a:spLocks noGrp="1"/>
          </p:cNvSpPr>
          <p:nvPr>
            <p:ph type="sldNum" sz="quarter" idx="5"/>
          </p:nvPr>
        </p:nvSpPr>
        <p:spPr/>
        <p:txBody>
          <a:bodyPr/>
          <a:lstStyle/>
          <a:p>
            <a:fld id="{3C26ED65-54EF-4DE1-A434-72CD553BB447}" type="slidenum">
              <a:rPr lang="de-DE" smtClean="0"/>
              <a:t>1</a:t>
            </a:fld>
            <a:endParaRPr lang="de-DE"/>
          </a:p>
        </p:txBody>
      </p:sp>
    </p:spTree>
    <p:extLst>
      <p:ext uri="{BB962C8B-B14F-4D97-AF65-F5344CB8AC3E}">
        <p14:creationId xmlns:p14="http://schemas.microsoft.com/office/powerpoint/2010/main" val="1955250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5238" lvl="1" indent="-285750">
              <a:buFont typeface="Arial" panose="020B0604020202020204" pitchFamily="34" charset="0"/>
              <a:buChar char="•"/>
            </a:pPr>
            <a:endParaRPr lang="en-GB" dirty="0"/>
          </a:p>
          <a:p>
            <a:pPr marL="342900" lvl="0" indent="-342900">
              <a:buFont typeface="Arial" panose="020B0604020202020204" pitchFamily="34" charset="0"/>
              <a:buAutoNum type="arabicPeriod"/>
            </a:pPr>
            <a:r>
              <a:rPr lang="en-GB" dirty="0"/>
              <a:t>Handler</a:t>
            </a:r>
          </a:p>
          <a:p>
            <a:pPr marL="862388" lvl="1" indent="-342900">
              <a:buFont typeface="Arial" panose="020B0604020202020204" pitchFamily="34" charset="0"/>
              <a:buAutoNum type="arabicPeriod"/>
            </a:pPr>
            <a:r>
              <a:rPr lang="en-GB" dirty="0"/>
              <a:t>Defines the interface for handling the requests.</a:t>
            </a:r>
          </a:p>
          <a:p>
            <a:pPr marL="862388" lvl="1" indent="-342900">
              <a:buFont typeface="Arial" panose="020B0604020202020204" pitchFamily="34" charset="0"/>
              <a:buAutoNum type="arabicPeriod"/>
            </a:pPr>
            <a:r>
              <a:rPr lang="en-GB" dirty="0"/>
              <a:t>It can also be an abstract class.</a:t>
            </a:r>
          </a:p>
          <a:p>
            <a:pPr marL="862388" lvl="1" indent="-342900">
              <a:buFont typeface="Arial" panose="020B0604020202020204" pitchFamily="34" charset="0"/>
              <a:buAutoNum type="arabicPeriod"/>
            </a:pPr>
            <a:r>
              <a:rPr lang="en-GB" dirty="0"/>
              <a:t>It’s role is to primarily receive the request and forwards it to the chain of handlers</a:t>
            </a:r>
          </a:p>
          <a:p>
            <a:pPr marL="862388" lvl="1" indent="-342900">
              <a:buFont typeface="Arial" panose="020B0604020202020204" pitchFamily="34" charset="0"/>
              <a:buAutoNum type="arabicPeriod"/>
            </a:pPr>
            <a:r>
              <a:rPr lang="en-GB" dirty="0"/>
              <a:t>The Handler is only aware of the existence of the first handler of the chain. The rest of them are unknown to the handler.</a:t>
            </a:r>
          </a:p>
          <a:p>
            <a:pPr marL="342900" lvl="0" indent="-342900">
              <a:buFont typeface="Arial" panose="020B0604020202020204" pitchFamily="34" charset="0"/>
              <a:buAutoNum type="arabicPeriod"/>
            </a:pPr>
            <a:r>
              <a:rPr lang="en-GB" dirty="0"/>
              <a:t>Concrete Handlers</a:t>
            </a:r>
          </a:p>
          <a:p>
            <a:pPr marL="862388" lvl="1" indent="-342900">
              <a:buFont typeface="Arial" panose="020B0604020202020204" pitchFamily="34" charset="0"/>
              <a:buAutoNum type="arabicPeriod"/>
            </a:pPr>
            <a:r>
              <a:rPr lang="en-GB" dirty="0"/>
              <a:t>These are responsible for handling the requests they receive.</a:t>
            </a:r>
          </a:p>
          <a:p>
            <a:pPr marL="862388" lvl="1" indent="-342900">
              <a:buFont typeface="Arial" panose="020B0604020202020204" pitchFamily="34" charset="0"/>
              <a:buAutoNum type="arabicPeriod"/>
            </a:pPr>
            <a:r>
              <a:rPr lang="en-GB" dirty="0"/>
              <a:t>If a particular handler can’t handle the request, it passes it to its successor.</a:t>
            </a:r>
          </a:p>
          <a:p>
            <a:pPr marL="862388" lvl="1" indent="-342900">
              <a:buFont typeface="Arial" panose="020B0604020202020204" pitchFamily="34" charset="0"/>
              <a:buAutoNum type="arabicPeriod"/>
            </a:pPr>
            <a:r>
              <a:rPr lang="en-GB" dirty="0"/>
              <a:t>These handlers are usually self-contained (can be independent from the system) and immutable (unchangeable after it’s created).</a:t>
            </a:r>
          </a:p>
          <a:p>
            <a:pPr marL="342900" lvl="0" indent="-342900">
              <a:buFont typeface="Arial" panose="020B0604020202020204" pitchFamily="34" charset="0"/>
              <a:buAutoNum type="arabicPeriod"/>
            </a:pPr>
            <a:r>
              <a:rPr lang="en-GB" dirty="0"/>
              <a:t>Base Handler</a:t>
            </a:r>
          </a:p>
          <a:p>
            <a:pPr marL="862388" lvl="1" indent="-342900">
              <a:buFont typeface="Arial" panose="020B0604020202020204" pitchFamily="34" charset="0"/>
              <a:buAutoNum type="arabicPeriod"/>
            </a:pPr>
            <a:r>
              <a:rPr lang="en-GB" dirty="0"/>
              <a:t>This is an optional class that may contain boilerplate code common to all the handler classes.</a:t>
            </a:r>
          </a:p>
          <a:p>
            <a:pPr marL="342900" lvl="0" indent="-342900">
              <a:buFont typeface="Arial" panose="020B0604020202020204" pitchFamily="34" charset="0"/>
              <a:buAutoNum type="arabicPeriod"/>
            </a:pPr>
            <a:r>
              <a:rPr lang="en-GB" dirty="0"/>
              <a:t>Client</a:t>
            </a:r>
          </a:p>
          <a:p>
            <a:pPr marL="862388" lvl="1" indent="-342900">
              <a:buFont typeface="Arial" panose="020B0604020202020204" pitchFamily="34" charset="0"/>
              <a:buAutoNum type="arabicPeriod"/>
            </a:pPr>
            <a:r>
              <a:rPr lang="en-GB" dirty="0"/>
              <a:t>Sends the requests to the first object in the chain.</a:t>
            </a:r>
          </a:p>
          <a:p>
            <a:pPr marL="862388" lvl="1" indent="-342900">
              <a:buFont typeface="Arial" panose="020B0604020202020204" pitchFamily="34" charset="0"/>
              <a:buAutoNum type="arabicPeriod"/>
            </a:pPr>
            <a:r>
              <a:rPr lang="en-GB" dirty="0"/>
              <a:t>Can be used to compose the chains once or dynamically.</a:t>
            </a:r>
          </a:p>
        </p:txBody>
      </p:sp>
      <p:sp>
        <p:nvSpPr>
          <p:cNvPr id="4" name="Slide Number Placeholder 3"/>
          <p:cNvSpPr>
            <a:spLocks noGrp="1"/>
          </p:cNvSpPr>
          <p:nvPr>
            <p:ph type="sldNum" sz="quarter" idx="5"/>
          </p:nvPr>
        </p:nvSpPr>
        <p:spPr/>
        <p:txBody>
          <a:bodyPr/>
          <a:lstStyle/>
          <a:p>
            <a:fld id="{3C26ED65-54EF-4DE1-A434-72CD553BB447}" type="slidenum">
              <a:rPr lang="de-DE" smtClean="0"/>
              <a:t>11</a:t>
            </a:fld>
            <a:endParaRPr lang="de-DE"/>
          </a:p>
        </p:txBody>
      </p:sp>
    </p:spTree>
    <p:extLst>
      <p:ext uri="{BB962C8B-B14F-4D97-AF65-F5344CB8AC3E}">
        <p14:creationId xmlns:p14="http://schemas.microsoft.com/office/powerpoint/2010/main" val="690265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GB" dirty="0"/>
              <a:t>Giving the Chain of Responsibility more context:</a:t>
            </a:r>
          </a:p>
          <a:p>
            <a:pPr marL="0" lvl="0" indent="0">
              <a:buFont typeface="Arial" panose="020B0604020202020204" pitchFamily="34" charset="0"/>
              <a:buNone/>
            </a:pPr>
            <a:r>
              <a:rPr lang="en-GB" dirty="0"/>
              <a:t>In this scenario, we have some sort of approval system for a purchase of an asset.</a:t>
            </a:r>
          </a:p>
          <a:p>
            <a:pPr marL="342900" lvl="0" indent="-342900">
              <a:buFont typeface="Arial" panose="020B0604020202020204" pitchFamily="34" charset="0"/>
              <a:buAutoNum type="arabicPeriod"/>
            </a:pPr>
            <a:r>
              <a:rPr lang="en-GB" dirty="0"/>
              <a:t>We have our Handler which is a generic Approver abstract class.</a:t>
            </a:r>
          </a:p>
          <a:p>
            <a:pPr marL="862388" lvl="1" indent="-342900">
              <a:buFont typeface="Arial" panose="020B0604020202020204" pitchFamily="34" charset="0"/>
              <a:buAutoNum type="arabicPeriod"/>
            </a:pPr>
            <a:r>
              <a:rPr lang="en-GB" dirty="0"/>
              <a:t>This class will declare methods for setting the next handler and the processing of the request.</a:t>
            </a:r>
          </a:p>
          <a:p>
            <a:pPr marL="0" lvl="0" indent="0">
              <a:buFont typeface="Arial" panose="020B0604020202020204" pitchFamily="34" charset="0"/>
              <a:buNone/>
            </a:pPr>
            <a:r>
              <a:rPr lang="en-GB" dirty="0"/>
              <a:t>2. Then we have our concrete handlers;</a:t>
            </a:r>
          </a:p>
          <a:p>
            <a:pPr marL="0" lvl="0" indent="0">
              <a:buFont typeface="Arial" panose="020B0604020202020204" pitchFamily="34" charset="0"/>
              <a:buNone/>
            </a:pPr>
            <a:r>
              <a:rPr lang="en-GB" dirty="0"/>
              <a:t>	1. Which is our Director, </a:t>
            </a:r>
            <a:r>
              <a:rPr lang="en-GB" dirty="0" err="1"/>
              <a:t>VicePresident</a:t>
            </a:r>
            <a:r>
              <a:rPr lang="en-GB" dirty="0"/>
              <a:t> and President.</a:t>
            </a:r>
          </a:p>
          <a:p>
            <a:pPr marL="0" lvl="0" indent="0">
              <a:buFont typeface="Arial" panose="020B0604020202020204" pitchFamily="34" charset="0"/>
              <a:buNone/>
            </a:pPr>
            <a:r>
              <a:rPr lang="en-GB" dirty="0"/>
              <a:t>	2. These handlers will implement the method of processing the request. </a:t>
            </a:r>
          </a:p>
          <a:p>
            <a:pPr marL="0" lvl="0" indent="0">
              <a:buFont typeface="Arial" panose="020B0604020202020204" pitchFamily="34" charset="0"/>
              <a:buNone/>
            </a:pPr>
            <a:r>
              <a:rPr lang="en-GB" dirty="0"/>
              <a:t>	3. They will also have a reference to the next handler in the chain.</a:t>
            </a:r>
          </a:p>
          <a:p>
            <a:pPr marL="0" lvl="0" indent="0">
              <a:buFont typeface="Arial" panose="020B0604020202020204" pitchFamily="34" charset="0"/>
              <a:buNone/>
            </a:pPr>
            <a:r>
              <a:rPr lang="en-GB" dirty="0"/>
              <a:t>3. Our client is the approval system.</a:t>
            </a:r>
          </a:p>
          <a:p>
            <a:pPr marL="0" lvl="0" indent="0">
              <a:buFont typeface="Arial" panose="020B0604020202020204" pitchFamily="34" charset="0"/>
              <a:buNone/>
            </a:pPr>
            <a:r>
              <a:rPr lang="en-GB" dirty="0"/>
              <a:t>	In this class, we can declare the order of the handlers that the request will be passing through.</a:t>
            </a:r>
          </a:p>
          <a:p>
            <a:pPr marL="0" lvl="0" indent="0">
              <a:buFont typeface="Arial" panose="020B0604020202020204" pitchFamily="34" charset="0"/>
              <a:buNone/>
            </a:pPr>
            <a:r>
              <a:rPr lang="en-GB" dirty="0"/>
              <a:t>	It will also pass the request to the first handler of the chain.</a:t>
            </a:r>
          </a:p>
        </p:txBody>
      </p:sp>
      <p:sp>
        <p:nvSpPr>
          <p:cNvPr id="4" name="Slide Number Placeholder 3"/>
          <p:cNvSpPr>
            <a:spLocks noGrp="1"/>
          </p:cNvSpPr>
          <p:nvPr>
            <p:ph type="sldNum" sz="quarter" idx="5"/>
          </p:nvPr>
        </p:nvSpPr>
        <p:spPr/>
        <p:txBody>
          <a:bodyPr/>
          <a:lstStyle/>
          <a:p>
            <a:fld id="{3C26ED65-54EF-4DE1-A434-72CD553BB447}" type="slidenum">
              <a:rPr lang="de-DE" smtClean="0"/>
              <a:t>12</a:t>
            </a:fld>
            <a:endParaRPr lang="de-DE"/>
          </a:p>
        </p:txBody>
      </p:sp>
    </p:spTree>
    <p:extLst>
      <p:ext uri="{BB962C8B-B14F-4D97-AF65-F5344CB8AC3E}">
        <p14:creationId xmlns:p14="http://schemas.microsoft.com/office/powerpoint/2010/main" val="482037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We’re going to define a purchase class, that has details such as id, quantity and the 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We’re going to have an approver abstract class, that will contain a reference to the next handler in the chain. A method to set the next handler and a declaration of the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processRequest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method.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Then we’re going to create a Director,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VicePresident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President class which will implement the approver class and their variation of the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processRequest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method.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this scenario, the director can only approve of purchases of quantity that is less than 10000,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VicePresident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can only approve of purchases of quantity that are less than 25000 and the president can approve of purchases that are less than 100, 000. Anything more than 100,000 would require a board meeting to discuss the purchase.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have our client which is the approval system that sets the chain of handlers which is the approvers in this case.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create our director,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vicepresident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president objects.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Director sets the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vicepresident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as its next handler, and the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vicepresident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will set the president as its next handler.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We’re going to have a couple of purchase instances, one of quantity 300 which will be approved by the director, one of 50000 which will be approved by the president and then lastly one of quantity 200,000 where it will reach the end of the handler chain and a meeting would need to be held to discuss that purchase.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Running the code, we get the output that I’ve mentioned.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C26ED65-54EF-4DE1-A434-72CD553BB447}" type="slidenum">
              <a:rPr lang="de-DE" smtClean="0"/>
              <a:t>13</a:t>
            </a:fld>
            <a:endParaRPr lang="de-DE"/>
          </a:p>
        </p:txBody>
      </p:sp>
    </p:spTree>
    <p:extLst>
      <p:ext uri="{BB962C8B-B14F-4D97-AF65-F5344CB8AC3E}">
        <p14:creationId xmlns:p14="http://schemas.microsoft.com/office/powerpoint/2010/main" val="1503542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Advantages:</a:t>
            </a:r>
          </a:p>
          <a:p>
            <a:pPr marL="342900" indent="-342900">
              <a:buAutoNum type="arabicPeriod"/>
            </a:pPr>
            <a:r>
              <a:rPr lang="en-GB" dirty="0"/>
              <a:t>Order of the request handler can be controlled.</a:t>
            </a:r>
          </a:p>
          <a:p>
            <a:pPr marL="862388" lvl="1" indent="-342900">
              <a:buAutoNum type="arabicPeriod"/>
            </a:pPr>
            <a:r>
              <a:rPr lang="en-GB" dirty="0"/>
              <a:t>You can have it declared in the client or changed the order during run time through the setters of the handlers.</a:t>
            </a:r>
          </a:p>
          <a:p>
            <a:pPr marL="862388" lvl="1" indent="-342900">
              <a:buAutoNum type="arabicPeriod"/>
            </a:pPr>
            <a:endParaRPr lang="en-GB" dirty="0"/>
          </a:p>
          <a:p>
            <a:pPr marL="342900" lvl="0" indent="-342900">
              <a:buAutoNum type="arabicPeriod"/>
            </a:pPr>
            <a:r>
              <a:rPr lang="en-GB" dirty="0"/>
              <a:t>Supports the following principles:</a:t>
            </a:r>
          </a:p>
          <a:p>
            <a:pPr marL="862388" lvl="1" indent="-342900">
              <a:buAutoNum type="arabicPeriod"/>
            </a:pPr>
            <a:r>
              <a:rPr lang="en-GB" dirty="0"/>
              <a:t>Single responsibility</a:t>
            </a:r>
          </a:p>
          <a:p>
            <a:pPr marL="1381877" lvl="2" indent="-342900">
              <a:buAutoNum type="arabicPeriod"/>
            </a:pPr>
            <a:r>
              <a:rPr lang="en-GB" dirty="0"/>
              <a:t>Through the decoupling of the sender and the receivers.</a:t>
            </a:r>
          </a:p>
          <a:p>
            <a:pPr marL="1381877" lvl="2" indent="-342900">
              <a:buAutoNum type="arabicPeriod"/>
            </a:pPr>
            <a:r>
              <a:rPr lang="en-GB" dirty="0"/>
              <a:t>We know already that all the concrete handlers are self contained. </a:t>
            </a:r>
          </a:p>
          <a:p>
            <a:pPr marL="1381877" lvl="2" indent="-342900">
              <a:buAutoNum type="arabicPeriod"/>
            </a:pPr>
            <a:endParaRPr lang="en-GB" dirty="0"/>
          </a:p>
          <a:p>
            <a:pPr marL="862388" lvl="1" indent="-342900">
              <a:buAutoNum type="arabicPeriod"/>
            </a:pPr>
            <a:r>
              <a:rPr lang="en-GB" dirty="0"/>
              <a:t>Open/Closed Principle</a:t>
            </a:r>
          </a:p>
          <a:p>
            <a:pPr marL="1381877" lvl="2" indent="-342900">
              <a:buAutoNum type="arabicPeriod"/>
            </a:pPr>
            <a:r>
              <a:rPr lang="en-GB" dirty="0"/>
              <a:t>Because the concrete handlers are self-contained we can add new handlers to the chain without breaking the existing code.</a:t>
            </a:r>
          </a:p>
          <a:p>
            <a:pPr marL="342900" indent="-342900">
              <a:buAutoNum type="arabicPeriod"/>
            </a:pPr>
            <a:endParaRPr lang="en-GB" dirty="0"/>
          </a:p>
          <a:p>
            <a:r>
              <a:rPr lang="en-GB" dirty="0"/>
              <a:t>Disadvantage:</a:t>
            </a:r>
          </a:p>
          <a:p>
            <a:pPr marL="342900" indent="-342900">
              <a:buAutoNum type="arabicPeriod"/>
            </a:pPr>
            <a:r>
              <a:rPr lang="en-GB" dirty="0"/>
              <a:t>Some requests may go unhandled.</a:t>
            </a:r>
          </a:p>
          <a:p>
            <a:pPr marL="862388" lvl="1" indent="-342900">
              <a:buAutoNum type="arabicPeriod"/>
            </a:pPr>
            <a:r>
              <a:rPr lang="en-GB" dirty="0"/>
              <a:t>If one of the handlers fails to call the next one, then the request is dropped.</a:t>
            </a:r>
          </a:p>
          <a:p>
            <a:pPr marL="862388" lvl="1" indent="-342900">
              <a:buAutoNum type="arabicPeriod"/>
            </a:pPr>
            <a:r>
              <a:rPr lang="en-GB" dirty="0"/>
              <a:t>It can also lead to deep stack traces with the passing around of the request. That can affect performance.</a:t>
            </a:r>
          </a:p>
        </p:txBody>
      </p:sp>
      <p:sp>
        <p:nvSpPr>
          <p:cNvPr id="4" name="Slide Number Placeholder 3"/>
          <p:cNvSpPr>
            <a:spLocks noGrp="1"/>
          </p:cNvSpPr>
          <p:nvPr>
            <p:ph type="sldNum" sz="quarter" idx="5"/>
          </p:nvPr>
        </p:nvSpPr>
        <p:spPr/>
        <p:txBody>
          <a:bodyPr/>
          <a:lstStyle/>
          <a:p>
            <a:fld id="{3C26ED65-54EF-4DE1-A434-72CD553BB447}" type="slidenum">
              <a:rPr lang="de-DE" smtClean="0"/>
              <a:t>14</a:t>
            </a:fld>
            <a:endParaRPr lang="de-DE"/>
          </a:p>
        </p:txBody>
      </p:sp>
    </p:spTree>
    <p:extLst>
      <p:ext uri="{BB962C8B-B14F-4D97-AF65-F5344CB8AC3E}">
        <p14:creationId xmlns:p14="http://schemas.microsoft.com/office/powerpoint/2010/main" val="2495488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be covering the patterns by going through:</a:t>
            </a:r>
          </a:p>
          <a:p>
            <a:pPr marL="342900" indent="-342900">
              <a:buAutoNum type="arabicPeriod"/>
            </a:pPr>
            <a:r>
              <a:rPr lang="en-GB" dirty="0"/>
              <a:t>What the pattern is?</a:t>
            </a:r>
          </a:p>
          <a:p>
            <a:pPr marL="342900" indent="-342900">
              <a:buAutoNum type="arabicPeriod"/>
            </a:pPr>
            <a:r>
              <a:rPr lang="en-GB" dirty="0"/>
              <a:t>How it’s used</a:t>
            </a:r>
            <a:r>
              <a:rPr lang="en-US" dirty="0"/>
              <a:t>?</a:t>
            </a:r>
          </a:p>
          <a:p>
            <a:pPr marL="342900" indent="-342900">
              <a:buAutoNum type="arabicPeriod"/>
            </a:pPr>
            <a:r>
              <a:rPr lang="en-US" dirty="0"/>
              <a:t>Coding demo of the pattern in action.</a:t>
            </a:r>
          </a:p>
          <a:p>
            <a:pPr marL="342900" indent="-342900">
              <a:buAutoNum type="arabicPeriod"/>
            </a:pPr>
            <a:r>
              <a:rPr lang="en-US" dirty="0"/>
              <a:t>Advantages and disadvantages of the patterns.</a:t>
            </a:r>
            <a:endParaRPr lang="en-GB" dirty="0"/>
          </a:p>
        </p:txBody>
      </p:sp>
      <p:sp>
        <p:nvSpPr>
          <p:cNvPr id="4" name="Slide Number Placeholder 3"/>
          <p:cNvSpPr>
            <a:spLocks noGrp="1"/>
          </p:cNvSpPr>
          <p:nvPr>
            <p:ph type="sldNum" sz="quarter" idx="5"/>
          </p:nvPr>
        </p:nvSpPr>
        <p:spPr/>
        <p:txBody>
          <a:bodyPr/>
          <a:lstStyle/>
          <a:p>
            <a:fld id="{3C26ED65-54EF-4DE1-A434-72CD553BB447}" type="slidenum">
              <a:rPr lang="de-DE" smtClean="0"/>
              <a:t>2</a:t>
            </a:fld>
            <a:endParaRPr lang="de-DE"/>
          </a:p>
        </p:txBody>
      </p:sp>
    </p:spTree>
    <p:extLst>
      <p:ext uri="{BB962C8B-B14F-4D97-AF65-F5344CB8AC3E}">
        <p14:creationId xmlns:p14="http://schemas.microsoft.com/office/powerpoint/2010/main" val="2828202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be taking a look at the Composite Design Pattern first.</a:t>
            </a:r>
            <a:endParaRPr lang="en-US" dirty="0"/>
          </a:p>
        </p:txBody>
      </p:sp>
      <p:sp>
        <p:nvSpPr>
          <p:cNvPr id="4" name="Slide Number Placeholder 3"/>
          <p:cNvSpPr>
            <a:spLocks noGrp="1"/>
          </p:cNvSpPr>
          <p:nvPr>
            <p:ph type="sldNum" sz="quarter" idx="5"/>
          </p:nvPr>
        </p:nvSpPr>
        <p:spPr/>
        <p:txBody>
          <a:bodyPr/>
          <a:lstStyle/>
          <a:p>
            <a:fld id="{3C26ED65-54EF-4DE1-A434-72CD553BB447}" type="slidenum">
              <a:rPr lang="de-DE" smtClean="0"/>
              <a:t>3</a:t>
            </a:fld>
            <a:endParaRPr lang="de-DE"/>
          </a:p>
        </p:txBody>
      </p:sp>
    </p:spTree>
    <p:extLst>
      <p:ext uri="{BB962C8B-B14F-4D97-AF65-F5344CB8AC3E}">
        <p14:creationId xmlns:p14="http://schemas.microsoft.com/office/powerpoint/2010/main" val="241515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Objects are placed in a tree-like structure.</a:t>
            </a:r>
          </a:p>
          <a:p>
            <a:pPr marL="285750" indent="-285750">
              <a:buFont typeface="Arial" panose="020B0604020202020204" pitchFamily="34" charset="0"/>
              <a:buChar char="•"/>
            </a:pPr>
            <a:r>
              <a:rPr lang="en-GB" dirty="0"/>
              <a:t>A single instance of an object of a certain type would be treated the same way as a group of that object.</a:t>
            </a:r>
          </a:p>
          <a:p>
            <a:pPr marL="805238" lvl="1" indent="-285750">
              <a:buFont typeface="Arial" panose="020B0604020202020204" pitchFamily="34" charset="0"/>
              <a:buChar char="•"/>
            </a:pPr>
            <a:r>
              <a:rPr lang="en-GB" dirty="0"/>
              <a:t>Grouping of these objects would be represented as part-whole hierarchies. (Any object in the hierarchy is a part of the whole composition;</a:t>
            </a:r>
            <a:r>
              <a:rPr lang="en-US" dirty="0"/>
              <a:t> the composition as a whole is a collection of hierarchies)</a:t>
            </a:r>
          </a:p>
          <a:p>
            <a:pPr marL="1324727" lvl="2" indent="-285750">
              <a:buFont typeface="Arial" panose="020B0604020202020204" pitchFamily="34" charset="0"/>
              <a:buChar char="•"/>
            </a:pPr>
            <a:r>
              <a:rPr lang="en-US" dirty="0"/>
              <a:t>This is our 1-To-Many (Has-A relationship) between the objects in the Tree-like structure.</a:t>
            </a:r>
          </a:p>
          <a:p>
            <a:pPr marL="1324727" lvl="2" indent="-285750">
              <a:buFont typeface="Arial" panose="020B0604020202020204" pitchFamily="34" charset="0"/>
              <a:buChar char="•"/>
            </a:pPr>
            <a:r>
              <a:rPr lang="en-US" dirty="0"/>
              <a:t>Objects &amp; Composites would be inheriting a base type (generally done by an Interface class) -&gt; exhibiting similar functionalities.</a:t>
            </a:r>
          </a:p>
          <a:p>
            <a:pPr marL="1324727" lvl="2"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Example (Directories &amp; Entries) :</a:t>
            </a:r>
          </a:p>
          <a:p>
            <a:pPr marL="805238" lvl="1" indent="-285750">
              <a:buFont typeface="Arial" panose="020B0604020202020204" pitchFamily="34" charset="0"/>
              <a:buChar char="•"/>
            </a:pPr>
            <a:r>
              <a:rPr lang="en-US" dirty="0"/>
              <a:t>Directories can contain Entries (Files/Folders).</a:t>
            </a:r>
          </a:p>
          <a:p>
            <a:pPr marL="805238" lvl="1" indent="-285750">
              <a:buFont typeface="Arial" panose="020B0604020202020204" pitchFamily="34" charset="0"/>
              <a:buChar char="•"/>
            </a:pPr>
            <a:r>
              <a:rPr lang="en-US" dirty="0"/>
              <a:t>Each Entry could be a directory.</a:t>
            </a:r>
          </a:p>
          <a:p>
            <a:pPr marL="519488" lvl="1" indent="0">
              <a:buFont typeface="Arial" panose="020B0604020202020204" pitchFamily="34" charset="0"/>
              <a:buNone/>
            </a:pPr>
            <a:endParaRPr lang="en-US" dirty="0"/>
          </a:p>
          <a:p>
            <a:pPr marL="285750" lvl="0" indent="-285750">
              <a:buFont typeface="Arial" panose="020B0604020202020204" pitchFamily="34" charset="0"/>
              <a:buChar char="•"/>
            </a:pPr>
            <a:r>
              <a:rPr lang="en-US" dirty="0"/>
              <a:t>Use (Tree-Structured Data) :</a:t>
            </a:r>
          </a:p>
          <a:p>
            <a:pPr marL="805238" lvl="1" indent="-285750">
              <a:buFont typeface="Arial" panose="020B0604020202020204" pitchFamily="34" charset="0"/>
              <a:buChar char="•"/>
            </a:pPr>
            <a:r>
              <a:rPr lang="en-US" dirty="0"/>
              <a:t>Generally, developer needs to discriminate between a leaf-node and a branch in the structure.</a:t>
            </a:r>
          </a:p>
          <a:p>
            <a:pPr marL="1324727" lvl="2" indent="-285750">
              <a:buFont typeface="Arial" panose="020B0604020202020204" pitchFamily="34" charset="0"/>
              <a:buChar char="•"/>
            </a:pPr>
            <a:r>
              <a:rPr lang="en-US" dirty="0"/>
              <a:t>Which means -&gt; Processing of the primitive object (leaf) is handled in one way.</a:t>
            </a:r>
          </a:p>
          <a:p>
            <a:pPr marL="1844215" lvl="3" indent="-285750">
              <a:buFont typeface="Arial" panose="020B0604020202020204" pitchFamily="34" charset="0"/>
              <a:buChar char="•"/>
            </a:pPr>
            <a:r>
              <a:rPr lang="en-US" dirty="0"/>
              <a:t>Processing of the composite object (branch) is handled in a different way.</a:t>
            </a:r>
          </a:p>
          <a:p>
            <a:pPr marL="1844215" lvl="3" indent="-285750">
              <a:buFont typeface="Arial" panose="020B0604020202020204" pitchFamily="34" charset="0"/>
              <a:buChar char="•"/>
            </a:pPr>
            <a:r>
              <a:rPr lang="en-US" dirty="0"/>
              <a:t>The underlying issue would be the ‘querying’ of the type of each object before trying to process. </a:t>
            </a:r>
          </a:p>
          <a:p>
            <a:pPr marL="2363702" lvl="4" indent="-285750">
              <a:buFont typeface="Arial" panose="020B0604020202020204" pitchFamily="34" charset="0"/>
              <a:buChar char="•"/>
            </a:pPr>
            <a:r>
              <a:rPr lang="en-US" dirty="0"/>
              <a:t>Make it more error-prone &amp; complex than it needs to be.</a:t>
            </a:r>
          </a:p>
        </p:txBody>
      </p:sp>
      <p:sp>
        <p:nvSpPr>
          <p:cNvPr id="4" name="Slide Number Placeholder 3"/>
          <p:cNvSpPr>
            <a:spLocks noGrp="1"/>
          </p:cNvSpPr>
          <p:nvPr>
            <p:ph type="sldNum" sz="quarter" idx="5"/>
          </p:nvPr>
        </p:nvSpPr>
        <p:spPr/>
        <p:txBody>
          <a:bodyPr/>
          <a:lstStyle/>
          <a:p>
            <a:fld id="{3C26ED65-54EF-4DE1-A434-72CD553BB447}" type="slidenum">
              <a:rPr lang="de-DE" smtClean="0"/>
              <a:t>4</a:t>
            </a:fld>
            <a:endParaRPr lang="de-DE"/>
          </a:p>
        </p:txBody>
      </p:sp>
    </p:spTree>
    <p:extLst>
      <p:ext uri="{BB962C8B-B14F-4D97-AF65-F5344CB8AC3E}">
        <p14:creationId xmlns:p14="http://schemas.microsoft.com/office/powerpoint/2010/main" val="1996476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3897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terms of designing the code under this pattern, there’s 4 necessary participants that needs to be added: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Arial" panose="020B0604020202020204" pitchFamily="34" charset="0"/>
              <a:buNone/>
            </a:pPr>
            <a:endParaRPr lang="en-GB" dirty="0"/>
          </a:p>
          <a:p>
            <a:pPr marL="342900" lvl="0" indent="-342900">
              <a:buFont typeface="Arial" panose="020B0604020202020204" pitchFamily="34" charset="0"/>
              <a:buAutoNum type="arabicPeriod"/>
            </a:pPr>
            <a:r>
              <a:rPr lang="en-GB" dirty="0"/>
              <a:t>Component</a:t>
            </a:r>
          </a:p>
          <a:p>
            <a:pPr marL="862388" lvl="1" indent="-342900">
              <a:buFont typeface="Arial" panose="020B0604020202020204" pitchFamily="34" charset="0"/>
              <a:buChar char="•"/>
            </a:pPr>
            <a:r>
              <a:rPr lang="en-GB" dirty="0"/>
              <a:t>This class declares the interface for the objects in the composition.</a:t>
            </a:r>
          </a:p>
          <a:p>
            <a:pPr marL="862388" lvl="1" indent="-342900">
              <a:buFont typeface="Arial" panose="020B0604020202020204" pitchFamily="34" charset="0"/>
              <a:buChar char="•"/>
            </a:pPr>
            <a:r>
              <a:rPr lang="en-GB" dirty="0"/>
              <a:t>The methods declared will be common to all simple/complex elements of the tree.</a:t>
            </a:r>
          </a:p>
          <a:p>
            <a:pPr marL="862388" lvl="1" indent="-342900">
              <a:buFont typeface="Arial" panose="020B0604020202020204" pitchFamily="34" charset="0"/>
              <a:buChar char="•"/>
            </a:pPr>
            <a:r>
              <a:rPr lang="en-GB" dirty="0"/>
              <a:t>The methods will include functionality such as accessing &amp; managing the child components.</a:t>
            </a:r>
          </a:p>
          <a:p>
            <a:pPr marL="342900" lvl="0" indent="-342900">
              <a:buFont typeface="Arial" panose="020B0604020202020204" pitchFamily="34" charset="0"/>
              <a:buAutoNum type="arabicPeriod"/>
            </a:pPr>
            <a:r>
              <a:rPr lang="en-GB" dirty="0"/>
              <a:t>Leaf</a:t>
            </a:r>
          </a:p>
          <a:p>
            <a:pPr marL="862388" lvl="1" indent="-342900">
              <a:buFont typeface="Arial" panose="020B0604020202020204" pitchFamily="34" charset="0"/>
              <a:buChar char="•"/>
            </a:pPr>
            <a:r>
              <a:rPr lang="en-GB" dirty="0"/>
              <a:t>Object in the compositions.</a:t>
            </a:r>
          </a:p>
          <a:p>
            <a:pPr marL="862388" lvl="1" indent="-342900">
              <a:buFont typeface="Arial" panose="020B0604020202020204" pitchFamily="34" charset="0"/>
              <a:buChar char="•"/>
            </a:pPr>
            <a:r>
              <a:rPr lang="en-GB" dirty="0"/>
              <a:t>They don’t have reference to any child objects.</a:t>
            </a:r>
          </a:p>
          <a:p>
            <a:pPr marL="862388" lvl="1" indent="-342900">
              <a:buFont typeface="Arial" panose="020B0604020202020204" pitchFamily="34" charset="0"/>
              <a:buChar char="•"/>
            </a:pPr>
            <a:r>
              <a:rPr lang="en-GB" dirty="0"/>
              <a:t>Implement the methods declared by the Base Component.</a:t>
            </a:r>
          </a:p>
          <a:p>
            <a:pPr marL="342900" lvl="0" indent="-342900">
              <a:buFont typeface="Arial" panose="020B0604020202020204" pitchFamily="34" charset="0"/>
              <a:buAutoNum type="arabicPeriod"/>
            </a:pPr>
            <a:r>
              <a:rPr lang="en-GB" dirty="0"/>
              <a:t>Composite</a:t>
            </a:r>
          </a:p>
          <a:p>
            <a:pPr marL="862388" lvl="1" indent="-342900">
              <a:buFont typeface="Arial" panose="020B0604020202020204" pitchFamily="34" charset="0"/>
              <a:buChar char="•"/>
            </a:pPr>
            <a:r>
              <a:rPr lang="en-GB" dirty="0"/>
              <a:t>Grouping of the Leaf elements.</a:t>
            </a:r>
          </a:p>
          <a:p>
            <a:pPr marL="862388" lvl="1" indent="-342900">
              <a:buFont typeface="Arial" panose="020B0604020202020204" pitchFamily="34" charset="0"/>
              <a:buChar char="•"/>
            </a:pPr>
            <a:r>
              <a:rPr lang="en-GB" dirty="0"/>
              <a:t>Implements the methods declared by the Base Component.</a:t>
            </a:r>
          </a:p>
          <a:p>
            <a:pPr marL="862388" lvl="1" indent="-342900">
              <a:buFont typeface="Arial" panose="020B0604020202020204" pitchFamily="34" charset="0"/>
              <a:buChar char="•"/>
            </a:pPr>
            <a:r>
              <a:rPr lang="en-GB" dirty="0"/>
              <a:t>Also, the methods defined by the Child objects.</a:t>
            </a:r>
          </a:p>
          <a:p>
            <a:pPr marL="342900" lvl="0" indent="-342900">
              <a:buFont typeface="Arial" panose="020B0604020202020204" pitchFamily="34" charset="0"/>
              <a:buAutoNum type="arabicPeriod"/>
            </a:pPr>
            <a:endParaRPr lang="en-GB" dirty="0"/>
          </a:p>
          <a:p>
            <a:pPr marL="342900" lvl="0" indent="-342900">
              <a:buFont typeface="Arial" panose="020B0604020202020204" pitchFamily="34" charset="0"/>
              <a:buAutoNum type="arabicPeriod"/>
            </a:pPr>
            <a:r>
              <a:rPr lang="en-GB" dirty="0"/>
              <a:t>Client</a:t>
            </a:r>
          </a:p>
          <a:p>
            <a:pPr marL="862388" lvl="1" indent="-342900">
              <a:buFont typeface="Arial" panose="020B0604020202020204" pitchFamily="34" charset="0"/>
              <a:buChar char="•"/>
            </a:pPr>
            <a:r>
              <a:rPr lang="en-GB" dirty="0"/>
              <a:t>Interacts with the objects in the composition through the component interface.</a:t>
            </a:r>
          </a:p>
          <a:p>
            <a:pPr marL="862388" lvl="1" indent="-342900">
              <a:buFont typeface="Arial" panose="020B0604020202020204" pitchFamily="34" charset="0"/>
              <a:buChar char="•"/>
            </a:pPr>
            <a:r>
              <a:rPr lang="en-GB" dirty="0"/>
              <a:t>If the recipient is a leaf, then the interaction/event would be handled directly by the leaf.</a:t>
            </a:r>
          </a:p>
          <a:p>
            <a:pPr marL="862388" lvl="1" indent="-342900">
              <a:buFont typeface="Arial" panose="020B0604020202020204" pitchFamily="34" charset="0"/>
              <a:buChar char="•"/>
            </a:pPr>
            <a:r>
              <a:rPr lang="en-GB" dirty="0"/>
              <a:t>If the recipient is a composite, then the interaction/event is forward to its child components.</a:t>
            </a:r>
          </a:p>
          <a:p>
            <a:pPr marL="519488" lvl="1" indent="0">
              <a:buFont typeface="Arial" panose="020B0604020202020204" pitchFamily="34" charset="0"/>
              <a:buNone/>
            </a:pPr>
            <a:r>
              <a:rPr lang="en-GB" dirty="0"/>
              <a:t>	</a:t>
            </a:r>
          </a:p>
          <a:p>
            <a:pPr marL="519488" lvl="1"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C26ED65-54EF-4DE1-A434-72CD553BB447}" type="slidenum">
              <a:rPr lang="de-DE" smtClean="0"/>
              <a:t>5</a:t>
            </a:fld>
            <a:endParaRPr lang="de-DE"/>
          </a:p>
        </p:txBody>
      </p:sp>
    </p:spTree>
    <p:extLst>
      <p:ext uri="{BB962C8B-B14F-4D97-AF65-F5344CB8AC3E}">
        <p14:creationId xmlns:p14="http://schemas.microsoft.com/office/powerpoint/2010/main" val="313746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GB" dirty="0"/>
              <a:t>Putting the Composite Design Pattern into Context:</a:t>
            </a:r>
          </a:p>
          <a:p>
            <a:pPr marL="0" lvl="0" indent="0">
              <a:buFont typeface="Arial" panose="020B0604020202020204" pitchFamily="34" charset="0"/>
              <a:buNone/>
            </a:pPr>
            <a:r>
              <a:rPr lang="en-GB" dirty="0"/>
              <a:t>-&gt; Component -&gt; Employee</a:t>
            </a:r>
          </a:p>
          <a:p>
            <a:pPr marL="0" lvl="0" indent="0">
              <a:buFont typeface="Arial" panose="020B0604020202020204" pitchFamily="34" charset="0"/>
              <a:buNone/>
            </a:pPr>
            <a:r>
              <a:rPr lang="en-GB" dirty="0"/>
              <a:t>	-&gt; Our function common to all the employees, is retrieving their data.</a:t>
            </a:r>
          </a:p>
          <a:p>
            <a:pPr marL="0" lvl="0" indent="0">
              <a:buFont typeface="Arial" panose="020B0604020202020204" pitchFamily="34" charset="0"/>
              <a:buNone/>
            </a:pPr>
            <a:r>
              <a:rPr lang="en-GB" dirty="0"/>
              <a:t>-&gt; We know that an Employee can have different roles but in this scenario; we’ll be using Developer and Manager which are our Leaf Nodes.</a:t>
            </a:r>
          </a:p>
          <a:p>
            <a:pPr marL="0" lvl="0" indent="0">
              <a:buFont typeface="Arial" panose="020B0604020202020204" pitchFamily="34" charset="0"/>
              <a:buNone/>
            </a:pPr>
            <a:endParaRPr lang="en-GB" dirty="0"/>
          </a:p>
          <a:p>
            <a:pPr marL="0" lvl="0" indent="0">
              <a:buFont typeface="Arial" panose="020B0604020202020204" pitchFamily="34" charset="0"/>
              <a:buNone/>
            </a:pPr>
            <a:r>
              <a:rPr lang="en-GB" dirty="0"/>
              <a:t>-&gt; Composite -&gt; Team</a:t>
            </a:r>
          </a:p>
          <a:p>
            <a:pPr marL="0" lvl="0" indent="0">
              <a:buFont typeface="Arial" panose="020B0604020202020204" pitchFamily="34" charset="0"/>
              <a:buNone/>
            </a:pPr>
            <a:r>
              <a:rPr lang="en-GB" dirty="0"/>
              <a:t>	-&gt; Grouping of the various employees (Developers/Managers)</a:t>
            </a:r>
          </a:p>
          <a:p>
            <a:pPr marL="1038977" marR="0" lvl="2" indent="0" algn="l" defTabSz="103897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-&gt; It will inherit the </a:t>
            </a:r>
            <a:r>
              <a:rPr lang="en-GB" dirty="0" err="1"/>
              <a:t>GetData</a:t>
            </a:r>
            <a:r>
              <a:rPr lang="en-GB" dirty="0"/>
              <a:t>() method as a Team will have their own data.</a:t>
            </a:r>
          </a:p>
          <a:p>
            <a:pPr marL="0" lvl="0" indent="0">
              <a:buFont typeface="Arial" panose="020B0604020202020204" pitchFamily="34" charset="0"/>
              <a:buNone/>
            </a:pPr>
            <a:endParaRPr lang="en-GB" dirty="0"/>
          </a:p>
          <a:p>
            <a:pPr marL="0" lvl="0" indent="0">
              <a:buFont typeface="Arial" panose="020B0604020202020204" pitchFamily="34" charset="0"/>
              <a:buNone/>
            </a:pPr>
            <a:endParaRPr lang="en-GB" dirty="0"/>
          </a:p>
          <a:p>
            <a:pPr marL="0" lvl="0" indent="0">
              <a:buFont typeface="Arial" panose="020B0604020202020204" pitchFamily="34" charset="0"/>
              <a:buNone/>
            </a:pPr>
            <a:r>
              <a:rPr lang="en-GB" dirty="0"/>
              <a:t>-&gt; Client -&gt; Company</a:t>
            </a:r>
          </a:p>
          <a:p>
            <a:pPr marL="0" lvl="0" indent="0">
              <a:buFont typeface="Arial" panose="020B0604020202020204" pitchFamily="34" charset="0"/>
              <a:buNone/>
            </a:pPr>
            <a:r>
              <a:rPr lang="en-GB" dirty="0"/>
              <a:t>-&gt; Which will be interacting with the Team; but more specifically the members of the team. So, either a developer or a manager.</a:t>
            </a:r>
            <a:endParaRPr lang="en-US" dirty="0"/>
          </a:p>
        </p:txBody>
      </p:sp>
      <p:sp>
        <p:nvSpPr>
          <p:cNvPr id="4" name="Slide Number Placeholder 3"/>
          <p:cNvSpPr>
            <a:spLocks noGrp="1"/>
          </p:cNvSpPr>
          <p:nvPr>
            <p:ph type="sldNum" sz="quarter" idx="5"/>
          </p:nvPr>
        </p:nvSpPr>
        <p:spPr/>
        <p:txBody>
          <a:bodyPr/>
          <a:lstStyle/>
          <a:p>
            <a:fld id="{3C26ED65-54EF-4DE1-A434-72CD553BB447}" type="slidenum">
              <a:rPr lang="de-DE" smtClean="0"/>
              <a:t>6</a:t>
            </a:fld>
            <a:endParaRPr lang="de-DE"/>
          </a:p>
        </p:txBody>
      </p:sp>
    </p:spTree>
    <p:extLst>
      <p:ext uri="{BB962C8B-B14F-4D97-AF65-F5344CB8AC3E}">
        <p14:creationId xmlns:p14="http://schemas.microsoft.com/office/powerpoint/2010/main" val="3483969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Starting of we have a common interface which is our Employee and a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GetData</a:t>
            </a:r>
            <a:r>
              <a:rPr lang="en-GB" sz="1800" dirty="0">
                <a:effectLst/>
                <a:latin typeface="Calibri" panose="020F0502020204030204" pitchFamily="34" charset="0"/>
                <a:ea typeface="Calibri" panose="020F0502020204030204" pitchFamily="34" charset="0"/>
                <a:cs typeface="Times New Roman" panose="02020603050405020304" pitchFamily="18" charset="0"/>
              </a:rPr>
              <a:t>() method declared.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Then we create a Developer &amp; Manager class which implements our Employee interface.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Developer &amp; Manager class will have its own private variables like name,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employeeId</a:t>
            </a:r>
            <a:r>
              <a:rPr lang="en-GB" sz="1800" dirty="0">
                <a:effectLst/>
                <a:latin typeface="Calibri" panose="020F0502020204030204" pitchFamily="34" charset="0"/>
                <a:ea typeface="Calibri" panose="020F0502020204030204" pitchFamily="34" charset="0"/>
                <a:cs typeface="Times New Roman" panose="02020603050405020304" pitchFamily="18" charset="0"/>
              </a:rPr>
              <a:t> and position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getData</a:t>
            </a:r>
            <a:r>
              <a:rPr lang="en-GB" sz="1800" dirty="0">
                <a:effectLst/>
                <a:latin typeface="Calibri" panose="020F0502020204030204" pitchFamily="34" charset="0"/>
                <a:ea typeface="Calibri" panose="020F0502020204030204" pitchFamily="34" charset="0"/>
                <a:cs typeface="Times New Roman" panose="02020603050405020304" pitchFamily="18" charset="0"/>
              </a:rPr>
              <a:t>() implementation will just print out those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Then we have our Team class which also inherits our employee interface. Because it’s a composite were going to keep a list of objects which is our employee.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We’ll be interacting with each of those objects when getting its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And there’s functionality added, to add or remove nodes from the composite.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Our client is the company class which will be interacting with the objects in the tree.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We’re going to create two developers and they will be put in a composite called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DevTeam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We’re also going to create two managers and they will be put in a composite called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ManagementTeam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Then we’ll have another composite which is just a group of those two teams called DevOps team.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Running this code, should give us an output for the two managers and developers in the DevOps team.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C26ED65-54EF-4DE1-A434-72CD553BB447}" type="slidenum">
              <a:rPr lang="de-DE" smtClean="0"/>
              <a:t>7</a:t>
            </a:fld>
            <a:endParaRPr lang="de-DE"/>
          </a:p>
        </p:txBody>
      </p:sp>
    </p:spTree>
    <p:extLst>
      <p:ext uri="{BB962C8B-B14F-4D97-AF65-F5344CB8AC3E}">
        <p14:creationId xmlns:p14="http://schemas.microsoft.com/office/powerpoint/2010/main" val="2041320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Advantages:</a:t>
            </a:r>
          </a:p>
          <a:p>
            <a:pPr marL="342900" indent="-342900">
              <a:buAutoNum type="arabicPeriod"/>
            </a:pPr>
            <a:r>
              <a:rPr lang="en-GB" dirty="0"/>
              <a:t>Composite Design pattern is good for dealing with tree structure data.</a:t>
            </a:r>
          </a:p>
          <a:p>
            <a:pPr marL="862388" lvl="1" indent="-342900">
              <a:buAutoNum type="arabicPeriod"/>
            </a:pPr>
            <a:r>
              <a:rPr lang="en-GB" dirty="0"/>
              <a:t>It provides you with two element types; simple leaves and complex containers of those leaves or other containers.</a:t>
            </a:r>
          </a:p>
          <a:p>
            <a:pPr marL="1381877" lvl="2" indent="-342900">
              <a:buAutoNum type="arabicPeriod"/>
            </a:pPr>
            <a:r>
              <a:rPr lang="en-GB" dirty="0"/>
              <a:t>But you are able to recurse around the object structure.</a:t>
            </a:r>
          </a:p>
          <a:p>
            <a:pPr marL="1381877" lvl="2" indent="-342900">
              <a:buAutoNum type="arabicPeriod"/>
            </a:pPr>
            <a:r>
              <a:rPr lang="en-GB" dirty="0"/>
              <a:t>Achieving uniformity across the object hierarchy.</a:t>
            </a:r>
          </a:p>
          <a:p>
            <a:pPr marL="1381877" lvl="2" indent="-342900">
              <a:buAutoNum type="arabicPeriod"/>
            </a:pPr>
            <a:endParaRPr lang="en-GB" dirty="0"/>
          </a:p>
          <a:p>
            <a:pPr marL="342900" lvl="0" indent="-342900">
              <a:buAutoNum type="arabicPeriod"/>
            </a:pPr>
            <a:r>
              <a:rPr lang="en-GB" dirty="0"/>
              <a:t>Supports the open/closed principle</a:t>
            </a:r>
          </a:p>
          <a:p>
            <a:pPr marL="862388" lvl="1" indent="-342900">
              <a:buAutoNum type="arabicPeriod"/>
            </a:pPr>
            <a:r>
              <a:rPr lang="en-GB" dirty="0"/>
              <a:t>You can add new components into the code without breaking the existing code because of the uniformity of the hierarchy.</a:t>
            </a:r>
          </a:p>
          <a:p>
            <a:pPr marL="862388" lvl="1" indent="-342900">
              <a:buAutoNum type="arabicPeriod"/>
            </a:pPr>
            <a:endParaRPr lang="en-GB" dirty="0"/>
          </a:p>
          <a:p>
            <a:pPr marL="0" lvl="0" indent="0">
              <a:buNone/>
            </a:pPr>
            <a:r>
              <a:rPr lang="en-GB" dirty="0"/>
              <a:t>Disadvantages</a:t>
            </a:r>
          </a:p>
          <a:p>
            <a:pPr marL="342900" lvl="0" indent="-342900">
              <a:buAutoNum type="arabicPeriod"/>
            </a:pPr>
            <a:r>
              <a:rPr lang="en-GB" dirty="0"/>
              <a:t>If the functionality varies greatly between the classes, it would be difficult to provide a common interface to all the classes.</a:t>
            </a:r>
          </a:p>
          <a:p>
            <a:pPr marL="342900" lvl="0" indent="-342900">
              <a:buAutoNum type="arabicPeriod"/>
            </a:pPr>
            <a:r>
              <a:rPr lang="en-GB" dirty="0"/>
              <a:t>Over-generalising the component can lead to issues in understand the role that class.</a:t>
            </a:r>
          </a:p>
          <a:p>
            <a:pPr marL="342900" lvl="0" indent="-342900">
              <a:buAutoNum type="arabicPeriod"/>
            </a:pPr>
            <a:r>
              <a:rPr lang="en-GB" dirty="0"/>
              <a:t>This makes it difficult to restrict objects that can be included in the composite if it’s too general.</a:t>
            </a:r>
          </a:p>
          <a:p>
            <a:pPr marL="342900" lvl="0" indent="-342900">
              <a:buAutoNum type="arabicPeriod"/>
            </a:pPr>
            <a:r>
              <a:rPr lang="en-GB" dirty="0"/>
              <a:t>The client also needs to be able to distinguish between the composites and non-composites object. The idea of the composite class is provide extended access to individual group members in the hierarchy.</a:t>
            </a:r>
            <a:endParaRPr lang="en-US" dirty="0"/>
          </a:p>
        </p:txBody>
      </p:sp>
      <p:sp>
        <p:nvSpPr>
          <p:cNvPr id="4" name="Slide Number Placeholder 3"/>
          <p:cNvSpPr>
            <a:spLocks noGrp="1"/>
          </p:cNvSpPr>
          <p:nvPr>
            <p:ph type="sldNum" sz="quarter" idx="5"/>
          </p:nvPr>
        </p:nvSpPr>
        <p:spPr/>
        <p:txBody>
          <a:bodyPr/>
          <a:lstStyle/>
          <a:p>
            <a:fld id="{3C26ED65-54EF-4DE1-A434-72CD553BB447}" type="slidenum">
              <a:rPr lang="de-DE" smtClean="0"/>
              <a:t>8</a:t>
            </a:fld>
            <a:endParaRPr lang="de-DE"/>
          </a:p>
        </p:txBody>
      </p:sp>
    </p:spTree>
    <p:extLst>
      <p:ext uri="{BB962C8B-B14F-4D97-AF65-F5344CB8AC3E}">
        <p14:creationId xmlns:p14="http://schemas.microsoft.com/office/powerpoint/2010/main" val="2689011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There’s a chain of receiver objects for a request.</a:t>
            </a:r>
          </a:p>
          <a:p>
            <a:pPr marL="285750" indent="-285750">
              <a:buFont typeface="Arial" panose="020B0604020202020204" pitchFamily="34" charset="0"/>
              <a:buChar char="•"/>
            </a:pPr>
            <a:r>
              <a:rPr lang="en-GB" dirty="0"/>
              <a:t>The idea is to decouple the sender and receiver of a request.</a:t>
            </a:r>
          </a:p>
          <a:p>
            <a:pPr marL="805238" lvl="1" indent="-285750">
              <a:buFont typeface="Arial" panose="020B0604020202020204" pitchFamily="34" charset="0"/>
              <a:buChar char="•"/>
            </a:pPr>
            <a:r>
              <a:rPr lang="en-GB" dirty="0"/>
              <a:t>Sender does not know who the receiver is, and the receiver doesn’t know who the sender is.</a:t>
            </a:r>
          </a:p>
          <a:p>
            <a:pPr marL="805238" lvl="1" indent="-285750">
              <a:buFont typeface="Arial" panose="020B0604020202020204" pitchFamily="34" charset="0"/>
              <a:buChar char="•"/>
            </a:pPr>
            <a:r>
              <a:rPr lang="en-GB" dirty="0"/>
              <a:t>So that if a particular object can’t handle the request, it will freely pass the request to the next object in the chain.</a:t>
            </a:r>
          </a:p>
          <a:p>
            <a:pPr marL="805238" lvl="1"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Example (User Authentication &amp; Authorization) :</a:t>
            </a:r>
          </a:p>
          <a:p>
            <a:pPr marL="805238" lvl="1" indent="-285750">
              <a:buFont typeface="Arial" panose="020B0604020202020204" pitchFamily="34" charset="0"/>
              <a:buChar char="•"/>
            </a:pPr>
            <a:r>
              <a:rPr lang="en-US" dirty="0"/>
              <a:t>Requests with user’s credentials are transferred between the sender to the receiver.</a:t>
            </a:r>
          </a:p>
          <a:p>
            <a:pPr marL="805238" lvl="1" indent="-285750">
              <a:buFont typeface="Arial" panose="020B0604020202020204" pitchFamily="34" charset="0"/>
              <a:buChar char="•"/>
            </a:pPr>
            <a:r>
              <a:rPr lang="en-US" dirty="0"/>
              <a:t>A series of checks needs to be performed to authenticate the user.</a:t>
            </a:r>
          </a:p>
          <a:p>
            <a:pPr marL="805238" lvl="1" indent="-285750">
              <a:buFont typeface="Arial" panose="020B0604020202020204" pitchFamily="34" charset="0"/>
              <a:buChar char="•"/>
            </a:pPr>
            <a:r>
              <a:rPr lang="en-US" dirty="0"/>
              <a:t>If the user is existing, levels of permissions etc.</a:t>
            </a:r>
          </a:p>
          <a:p>
            <a:pPr marL="805238" lvl="1" indent="-285750">
              <a:buFont typeface="Arial" panose="020B0604020202020204" pitchFamily="34" charset="0"/>
              <a:buChar char="•"/>
            </a:pPr>
            <a:endParaRPr lang="en-GB" dirty="0"/>
          </a:p>
          <a:p>
            <a:pPr marL="285750" lvl="0" indent="-285750">
              <a:buFont typeface="Arial" panose="020B0604020202020204" pitchFamily="34" charset="0"/>
              <a:buChar char="•"/>
            </a:pPr>
            <a:r>
              <a:rPr lang="en-GB" dirty="0"/>
              <a:t>Use :</a:t>
            </a:r>
          </a:p>
          <a:p>
            <a:pPr marL="805238" lvl="1" indent="-285750">
              <a:buFont typeface="Arial" panose="020B0604020202020204" pitchFamily="34" charset="0"/>
              <a:buChar char="•"/>
            </a:pPr>
            <a:r>
              <a:rPr lang="en-GB" dirty="0"/>
              <a:t>When the types of the incoming requests and the sequence of when they come in are unknown;</a:t>
            </a:r>
          </a:p>
          <a:p>
            <a:pPr marL="1324727" lvl="2" indent="-285750">
              <a:buFont typeface="Arial" panose="020B0604020202020204" pitchFamily="34" charset="0"/>
              <a:buChar char="•"/>
            </a:pPr>
            <a:r>
              <a:rPr lang="en-GB" dirty="0"/>
              <a:t>The pattern gives all the handlers a chance to process the request</a:t>
            </a:r>
          </a:p>
          <a:p>
            <a:pPr marL="1324727" lvl="2" indent="-285750">
              <a:buFont typeface="Arial" panose="020B0604020202020204" pitchFamily="34" charset="0"/>
              <a:buChar char="•"/>
            </a:pPr>
            <a:endParaRPr lang="en-GB" dirty="0"/>
          </a:p>
          <a:p>
            <a:pPr marL="805238" lvl="1" indent="-285750">
              <a:buFont typeface="Arial" panose="020B0604020202020204" pitchFamily="34" charset="0"/>
              <a:buChar char="•"/>
            </a:pPr>
            <a:r>
              <a:rPr lang="en-GB" dirty="0"/>
              <a:t>If there is a need to execute the handlers in a specific order, you can use this pattern to chain the handlers in any order you want and have the request pass through them in that order.</a:t>
            </a:r>
          </a:p>
          <a:p>
            <a:pPr marL="805238" lvl="1" indent="-285750">
              <a:buFont typeface="Arial" panose="020B0604020202020204" pitchFamily="34" charset="0"/>
              <a:buChar char="•"/>
            </a:pPr>
            <a:endParaRPr lang="en-GB" dirty="0"/>
          </a:p>
          <a:p>
            <a:pPr marL="805238" lvl="1" indent="-285750">
              <a:buFont typeface="Arial" panose="020B0604020202020204" pitchFamily="34" charset="0"/>
              <a:buChar char="•"/>
            </a:pPr>
            <a:r>
              <a:rPr lang="en-GB" dirty="0"/>
              <a:t>If there’s a need to change the set of handler or their order during run time, the pattern allows you to put setters inside the handler classes where you’ll be able to insert, remove or reorder the handlers dynamically.</a:t>
            </a:r>
          </a:p>
          <a:p>
            <a:pPr marL="805238" lvl="1" indent="-285750">
              <a:buFont typeface="Arial" panose="020B0604020202020204" pitchFamily="34" charset="0"/>
              <a:buChar char="•"/>
            </a:pPr>
            <a:endParaRPr lang="en-GB" dirty="0"/>
          </a:p>
          <a:p>
            <a:pPr marL="805238" lvl="1" indent="-2857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3C26ED65-54EF-4DE1-A434-72CD553BB447}" type="slidenum">
              <a:rPr lang="de-DE" smtClean="0"/>
              <a:t>10</a:t>
            </a:fld>
            <a:endParaRPr lang="de-DE"/>
          </a:p>
        </p:txBody>
      </p:sp>
    </p:spTree>
    <p:extLst>
      <p:ext uri="{BB962C8B-B14F-4D97-AF65-F5344CB8AC3E}">
        <p14:creationId xmlns:p14="http://schemas.microsoft.com/office/powerpoint/2010/main" val="2739863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radient background &amp; Client logo">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6D3151-25A0-4DAA-932E-25B89A75A3A8}"/>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16" name="Rectangle 15">
            <a:extLst>
              <a:ext uri="{FF2B5EF4-FFF2-40B4-BE49-F238E27FC236}">
                <a16:creationId xmlns:a16="http://schemas.microsoft.com/office/drawing/2014/main" id="{670EAEC6-A20E-40E6-BA0D-8C1A63780B40}"/>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GB" noProof="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Name</a:t>
            </a:r>
            <a:br>
              <a:rPr lang="en-GB" noProof="0"/>
            </a:br>
            <a:r>
              <a:rPr lang="en-GB" noProof="0"/>
              <a:t>Job Title</a:t>
            </a:r>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Presentation</a:t>
            </a:r>
            <a:br>
              <a:rPr lang="en-GB" noProof="0"/>
            </a:br>
            <a:r>
              <a:rPr lang="en-GB" noProof="0"/>
              <a:t>title</a:t>
            </a:r>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Headlines</a:t>
            </a:r>
          </a:p>
          <a:p>
            <a:pPr lvl="0"/>
            <a:r>
              <a:rPr lang="en-GB" noProof="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4017288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Divider">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Espace réservé du texte 2">
            <a:extLst>
              <a:ext uri="{FF2B5EF4-FFF2-40B4-BE49-F238E27FC236}">
                <a16:creationId xmlns:a16="http://schemas.microsoft.com/office/drawing/2014/main" id="{2561BC8E-BFFD-4037-BA1A-2F1F68F79FB4}"/>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p>
          <a:p>
            <a:pPr lvl="0"/>
            <a:r>
              <a:rPr lang="en-GB" noProof="0"/>
              <a:t>title</a:t>
            </a:r>
          </a:p>
        </p:txBody>
      </p:sp>
    </p:spTree>
    <p:extLst>
      <p:ext uri="{BB962C8B-B14F-4D97-AF65-F5344CB8AC3E}">
        <p14:creationId xmlns:p14="http://schemas.microsoft.com/office/powerpoint/2010/main" val="182761918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ext &amp; Two pictures">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6096000" cy="3428993"/>
          </a:xfrm>
          <a:prstGeom prst="rect">
            <a:avLst/>
          </a:prstGeom>
        </p:spPr>
        <p:txBody>
          <a:bodyPr/>
          <a:lstStyle/>
          <a:p>
            <a:r>
              <a:rPr lang="en-GB" noProof="0"/>
              <a:t>Click icon to add picture</a:t>
            </a:r>
          </a:p>
        </p:txBody>
      </p:sp>
      <p:sp>
        <p:nvSpPr>
          <p:cNvPr id="12" name="Title Placeholder 2">
            <a:extLst>
              <a:ext uri="{FF2B5EF4-FFF2-40B4-BE49-F238E27FC236}">
                <a16:creationId xmlns:a16="http://schemas.microsoft.com/office/drawing/2014/main" id="{095DA2FA-1741-4D2B-B08C-129D7407459C}"/>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GB" noProof="0"/>
              <a:t>Click to edit Master title style</a:t>
            </a:r>
          </a:p>
        </p:txBody>
      </p:sp>
      <p:pic>
        <p:nvPicPr>
          <p:cNvPr id="7" name="Graphic 22">
            <a:extLst>
              <a:ext uri="{FF2B5EF4-FFF2-40B4-BE49-F238E27FC236}">
                <a16:creationId xmlns:a16="http://schemas.microsoft.com/office/drawing/2014/main" id="{DBD28D12-AA61-4AF0-ABD0-23697F0476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6" name="Text Placeholder 3">
            <a:extLst>
              <a:ext uri="{FF2B5EF4-FFF2-40B4-BE49-F238E27FC236}">
                <a16:creationId xmlns:a16="http://schemas.microsoft.com/office/drawing/2014/main" id="{F8E913D8-7CB3-4B88-AB38-30DDB1466CE2}"/>
              </a:ext>
            </a:extLst>
          </p:cNvPr>
          <p:cNvSpPr>
            <a:spLocks noGrp="1"/>
          </p:cNvSpPr>
          <p:nvPr>
            <p:ph type="body" sz="quarter" idx="13"/>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sp>
        <p:nvSpPr>
          <p:cNvPr id="8" name="Rectangle 7">
            <a:extLst>
              <a:ext uri="{FF2B5EF4-FFF2-40B4-BE49-F238E27FC236}">
                <a16:creationId xmlns:a16="http://schemas.microsoft.com/office/drawing/2014/main" id="{FE474C0D-E6ED-4E44-9977-4EB6718CA2A2}"/>
              </a:ext>
            </a:extLst>
          </p:cNvPr>
          <p:cNvSpPr/>
          <p:nvPr userDrawn="1"/>
        </p:nvSpPr>
        <p:spPr>
          <a:xfrm>
            <a:off x="5962650" y="6505575"/>
            <a:ext cx="285750" cy="135795"/>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10" name="Espace réservé pour une image  2">
            <a:extLst>
              <a:ext uri="{FF2B5EF4-FFF2-40B4-BE49-F238E27FC236}">
                <a16:creationId xmlns:a16="http://schemas.microsoft.com/office/drawing/2014/main" id="{42EC5DE7-3E80-4C68-890A-E3D664FBE1B5}"/>
              </a:ext>
            </a:extLst>
          </p:cNvPr>
          <p:cNvSpPr>
            <a:spLocks noGrp="1"/>
          </p:cNvSpPr>
          <p:nvPr>
            <p:ph type="pic" sz="quarter" idx="12"/>
          </p:nvPr>
        </p:nvSpPr>
        <p:spPr>
          <a:xfrm>
            <a:off x="6096001" y="3428993"/>
            <a:ext cx="6096000" cy="3428993"/>
          </a:xfrm>
          <a:prstGeom prst="rect">
            <a:avLst/>
          </a:prstGeom>
        </p:spPr>
        <p:txBody>
          <a:bodyPr/>
          <a:lstStyle/>
          <a:p>
            <a:r>
              <a:rPr lang="en-GB" noProof="0"/>
              <a:t>Click icon to add picture</a:t>
            </a:r>
          </a:p>
        </p:txBody>
      </p:sp>
    </p:spTree>
    <p:extLst>
      <p:ext uri="{BB962C8B-B14F-4D97-AF65-F5344CB8AC3E}">
        <p14:creationId xmlns:p14="http://schemas.microsoft.com/office/powerpoint/2010/main" val="2826522443"/>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ext &amp; Four pictures">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3048000" cy="3428993"/>
          </a:xfrm>
          <a:prstGeom prst="rect">
            <a:avLst/>
          </a:prstGeom>
        </p:spPr>
        <p:txBody>
          <a:bodyPr/>
          <a:lstStyle/>
          <a:p>
            <a:r>
              <a:rPr lang="en-GB" noProof="0"/>
              <a:t>Click icon to add picture</a:t>
            </a:r>
          </a:p>
        </p:txBody>
      </p:sp>
      <p:sp>
        <p:nvSpPr>
          <p:cNvPr id="13" name="Espace réservé pour une image  2">
            <a:extLst>
              <a:ext uri="{FF2B5EF4-FFF2-40B4-BE49-F238E27FC236}">
                <a16:creationId xmlns:a16="http://schemas.microsoft.com/office/drawing/2014/main" id="{E7605A3B-0179-473B-9CB6-CC5A493B967D}"/>
              </a:ext>
            </a:extLst>
          </p:cNvPr>
          <p:cNvSpPr>
            <a:spLocks noGrp="1"/>
          </p:cNvSpPr>
          <p:nvPr>
            <p:ph type="pic" sz="quarter" idx="13"/>
          </p:nvPr>
        </p:nvSpPr>
        <p:spPr>
          <a:xfrm>
            <a:off x="9144001" y="0"/>
            <a:ext cx="3048000" cy="3428993"/>
          </a:xfrm>
          <a:prstGeom prst="rect">
            <a:avLst/>
          </a:prstGeom>
        </p:spPr>
        <p:txBody>
          <a:bodyPr/>
          <a:lstStyle/>
          <a:p>
            <a:r>
              <a:rPr lang="en-GB" noProof="0"/>
              <a:t>Click icon to add picture</a:t>
            </a:r>
          </a:p>
        </p:txBody>
      </p:sp>
      <p:sp>
        <p:nvSpPr>
          <p:cNvPr id="14" name="Espace réservé pour une image  2">
            <a:extLst>
              <a:ext uri="{FF2B5EF4-FFF2-40B4-BE49-F238E27FC236}">
                <a16:creationId xmlns:a16="http://schemas.microsoft.com/office/drawing/2014/main" id="{15060EE6-A355-453C-AA84-ABCFFCC6CA90}"/>
              </a:ext>
            </a:extLst>
          </p:cNvPr>
          <p:cNvSpPr>
            <a:spLocks noGrp="1"/>
          </p:cNvSpPr>
          <p:nvPr>
            <p:ph type="pic" sz="quarter" idx="14"/>
          </p:nvPr>
        </p:nvSpPr>
        <p:spPr>
          <a:xfrm>
            <a:off x="9144001" y="3428993"/>
            <a:ext cx="3048000" cy="3428993"/>
          </a:xfrm>
          <a:prstGeom prst="rect">
            <a:avLst/>
          </a:prstGeom>
        </p:spPr>
        <p:txBody>
          <a:bodyPr/>
          <a:lstStyle/>
          <a:p>
            <a:r>
              <a:rPr lang="en-GB" noProof="0"/>
              <a:t>Click icon to add picture</a:t>
            </a:r>
          </a:p>
        </p:txBody>
      </p:sp>
      <p:sp>
        <p:nvSpPr>
          <p:cNvPr id="12" name="Title Placeholder 2">
            <a:extLst>
              <a:ext uri="{FF2B5EF4-FFF2-40B4-BE49-F238E27FC236}">
                <a16:creationId xmlns:a16="http://schemas.microsoft.com/office/drawing/2014/main" id="{706603BD-449F-4146-BC92-4D9C5E9D73B4}"/>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GB" noProof="0"/>
              <a:t>Click to edit Master title style</a:t>
            </a:r>
          </a:p>
        </p:txBody>
      </p:sp>
      <p:pic>
        <p:nvPicPr>
          <p:cNvPr id="9" name="Graphic 22">
            <a:extLst>
              <a:ext uri="{FF2B5EF4-FFF2-40B4-BE49-F238E27FC236}">
                <a16:creationId xmlns:a16="http://schemas.microsoft.com/office/drawing/2014/main" id="{D3BCF6FE-1697-4B69-BF27-4D3C981A27D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8" name="Text Placeholder 3">
            <a:extLst>
              <a:ext uri="{FF2B5EF4-FFF2-40B4-BE49-F238E27FC236}">
                <a16:creationId xmlns:a16="http://schemas.microsoft.com/office/drawing/2014/main" id="{19F7F2BB-4F6E-413F-8B6C-741A21A2D119}"/>
              </a:ext>
            </a:extLst>
          </p:cNvPr>
          <p:cNvSpPr>
            <a:spLocks noGrp="1"/>
          </p:cNvSpPr>
          <p:nvPr>
            <p:ph type="body" sz="quarter" idx="15"/>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sp>
        <p:nvSpPr>
          <p:cNvPr id="11" name="Rectangle 10">
            <a:extLst>
              <a:ext uri="{FF2B5EF4-FFF2-40B4-BE49-F238E27FC236}">
                <a16:creationId xmlns:a16="http://schemas.microsoft.com/office/drawing/2014/main" id="{B2A01A2D-7378-48B9-901E-F25D438A63DE}"/>
              </a:ext>
            </a:extLst>
          </p:cNvPr>
          <p:cNvSpPr/>
          <p:nvPr userDrawn="1"/>
        </p:nvSpPr>
        <p:spPr>
          <a:xfrm>
            <a:off x="5962650" y="6505575"/>
            <a:ext cx="285750" cy="135795"/>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10" name="Espace réservé pour une image  2">
            <a:extLst>
              <a:ext uri="{FF2B5EF4-FFF2-40B4-BE49-F238E27FC236}">
                <a16:creationId xmlns:a16="http://schemas.microsoft.com/office/drawing/2014/main" id="{42EC5DE7-3E80-4C68-890A-E3D664FBE1B5}"/>
              </a:ext>
            </a:extLst>
          </p:cNvPr>
          <p:cNvSpPr>
            <a:spLocks noGrp="1"/>
          </p:cNvSpPr>
          <p:nvPr>
            <p:ph type="pic" sz="quarter" idx="12"/>
          </p:nvPr>
        </p:nvSpPr>
        <p:spPr>
          <a:xfrm>
            <a:off x="6096001" y="3428993"/>
            <a:ext cx="3048000" cy="3429007"/>
          </a:xfrm>
          <a:prstGeom prst="rect">
            <a:avLst/>
          </a:prstGeom>
        </p:spPr>
        <p:txBody>
          <a:bodyPr/>
          <a:lstStyle/>
          <a:p>
            <a:r>
              <a:rPr lang="en-GB" noProof="0"/>
              <a:t>Click icon to add picture</a:t>
            </a:r>
          </a:p>
        </p:txBody>
      </p:sp>
    </p:spTree>
    <p:extLst>
      <p:ext uri="{BB962C8B-B14F-4D97-AF65-F5344CB8AC3E}">
        <p14:creationId xmlns:p14="http://schemas.microsoft.com/office/powerpoint/2010/main" val="2574578092"/>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wo columns text &amp; Two pictures">
    <p:spTree>
      <p:nvGrpSpPr>
        <p:cNvPr id="1" name=""/>
        <p:cNvGrpSpPr/>
        <p:nvPr/>
      </p:nvGrpSpPr>
      <p:grpSpPr>
        <a:xfrm>
          <a:off x="0" y="0"/>
          <a:ext cx="0" cy="0"/>
          <a:chOff x="0" y="0"/>
          <a:chExt cx="0" cy="0"/>
        </a:xfrm>
      </p:grpSpPr>
      <p:sp>
        <p:nvSpPr>
          <p:cNvPr id="13" name="Espace réservé pour une image  12">
            <a:extLst>
              <a:ext uri="{FF2B5EF4-FFF2-40B4-BE49-F238E27FC236}">
                <a16:creationId xmlns:a16="http://schemas.microsoft.com/office/drawing/2014/main" id="{BD8D428F-1999-4CD7-803A-0499EFBBC9AF}"/>
              </a:ext>
            </a:extLst>
          </p:cNvPr>
          <p:cNvSpPr>
            <a:spLocks noGrp="1"/>
          </p:cNvSpPr>
          <p:nvPr>
            <p:ph type="pic" sz="quarter" idx="11"/>
          </p:nvPr>
        </p:nvSpPr>
        <p:spPr>
          <a:xfrm>
            <a:off x="623888" y="3732213"/>
            <a:ext cx="5021262" cy="1944687"/>
          </a:xfrm>
          <a:prstGeom prst="rect">
            <a:avLst/>
          </a:prstGeom>
        </p:spPr>
        <p:txBody>
          <a:bodyPr/>
          <a:lstStyle/>
          <a:p>
            <a:r>
              <a:rPr lang="en-GB" noProof="0"/>
              <a:t>Click icon to add picture</a:t>
            </a:r>
          </a:p>
        </p:txBody>
      </p:sp>
      <p:sp>
        <p:nvSpPr>
          <p:cNvPr id="3" name="Espace réservé pour une image  2">
            <a:extLst>
              <a:ext uri="{FF2B5EF4-FFF2-40B4-BE49-F238E27FC236}">
                <a16:creationId xmlns:a16="http://schemas.microsoft.com/office/drawing/2014/main" id="{85373431-056A-4064-9619-EA69252277AA}"/>
              </a:ext>
            </a:extLst>
          </p:cNvPr>
          <p:cNvSpPr>
            <a:spLocks noGrp="1"/>
          </p:cNvSpPr>
          <p:nvPr>
            <p:ph type="pic" sz="quarter" idx="10"/>
          </p:nvPr>
        </p:nvSpPr>
        <p:spPr>
          <a:xfrm>
            <a:off x="6550025" y="517101"/>
            <a:ext cx="5018088" cy="1943100"/>
          </a:xfrm>
          <a:prstGeom prst="rect">
            <a:avLst/>
          </a:prstGeom>
        </p:spPr>
        <p:txBody>
          <a:bodyPr/>
          <a:lstStyle/>
          <a:p>
            <a:r>
              <a:rPr lang="en-GB" noProof="0"/>
              <a:t>Click icon to add picture</a:t>
            </a:r>
          </a:p>
        </p:txBody>
      </p:sp>
      <p:sp>
        <p:nvSpPr>
          <p:cNvPr id="11" name="Title Placeholder 2">
            <a:extLst>
              <a:ext uri="{FF2B5EF4-FFF2-40B4-BE49-F238E27FC236}">
                <a16:creationId xmlns:a16="http://schemas.microsoft.com/office/drawing/2014/main" id="{598D7C8E-D578-4DD4-862C-7D2255F6FE52}"/>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GB" noProof="0"/>
              <a:t>Click to edit Master title style</a:t>
            </a:r>
          </a:p>
        </p:txBody>
      </p:sp>
      <p:sp>
        <p:nvSpPr>
          <p:cNvPr id="4" name="Text Placeholder 3">
            <a:extLst>
              <a:ext uri="{FF2B5EF4-FFF2-40B4-BE49-F238E27FC236}">
                <a16:creationId xmlns:a16="http://schemas.microsoft.com/office/drawing/2014/main" id="{0C8D0377-E092-44FD-9E10-2B55E4AC68F3}"/>
              </a:ext>
            </a:extLst>
          </p:cNvPr>
          <p:cNvSpPr>
            <a:spLocks noGrp="1"/>
          </p:cNvSpPr>
          <p:nvPr>
            <p:ph type="body" sz="quarter" idx="12"/>
          </p:nvPr>
        </p:nvSpPr>
        <p:spPr>
          <a:xfrm>
            <a:off x="623888" y="1879600"/>
            <a:ext cx="5021262" cy="1549399"/>
          </a:xfrm>
        </p:spPr>
        <p:txBody>
          <a:bodyPr vert="horz" lIns="0" tIns="0" rIns="0" bIns="0" rtlCol="0">
            <a:noAutofit/>
          </a:bodyPr>
          <a:lstStyle>
            <a:lvl1pPr>
              <a:defRPr lang="en-US"/>
            </a:lvl1pPr>
            <a:lvl2pPr>
              <a:defRPr lang="en-US"/>
            </a:lvl2pPr>
            <a:lvl3pPr>
              <a:defRPr lang="en-US"/>
            </a:lvl3pPr>
            <a:lvl4pPr>
              <a:defRPr lang="en-US"/>
            </a:lvl4pPr>
            <a:lvl5pPr>
              <a:defRPr lang="fr-FR" sz="1200">
                <a:solidFill>
                  <a:schemeClr val="tx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sp>
        <p:nvSpPr>
          <p:cNvPr id="8" name="Text Placeholder 3">
            <a:extLst>
              <a:ext uri="{FF2B5EF4-FFF2-40B4-BE49-F238E27FC236}">
                <a16:creationId xmlns:a16="http://schemas.microsoft.com/office/drawing/2014/main" id="{B3D20D25-472D-4874-8F4C-9AD56601BBD0}"/>
              </a:ext>
            </a:extLst>
          </p:cNvPr>
          <p:cNvSpPr>
            <a:spLocks noGrp="1"/>
          </p:cNvSpPr>
          <p:nvPr>
            <p:ph type="body" sz="quarter" idx="13"/>
          </p:nvPr>
        </p:nvSpPr>
        <p:spPr>
          <a:xfrm>
            <a:off x="6546850" y="2743200"/>
            <a:ext cx="5021262" cy="2933700"/>
          </a:xfrm>
        </p:spPr>
        <p:txBody>
          <a:bodyPr vert="horz" lIns="0" tIns="0" rIns="0" bIns="0" rtlCol="0">
            <a:no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fr-FR" sz="1200" dirty="0">
                <a:solidFill>
                  <a:schemeClr val="tx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spTree>
    <p:extLst>
      <p:ext uri="{BB962C8B-B14F-4D97-AF65-F5344CB8AC3E}">
        <p14:creationId xmlns:p14="http://schemas.microsoft.com/office/powerpoint/2010/main" val="3005055336"/>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Two columns text Purple Background">
    <p:bg>
      <p:bgPr>
        <a:solidFill>
          <a:schemeClr val="tx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GB" noProof="0"/>
              <a:t>Click to edit Master title style</a:t>
            </a:r>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hasCustomPrompt="1"/>
          </p:nvPr>
        </p:nvSpPr>
        <p:spPr>
          <a:xfrm>
            <a:off x="623888" y="1841500"/>
            <a:ext cx="5021262" cy="4051300"/>
          </a:xfrm>
        </p:spPr>
        <p:txBody>
          <a:bodyPr/>
          <a:lstStyle>
            <a:lvl1pPr>
              <a:lnSpc>
                <a:spcPct val="130000"/>
              </a:lnSpc>
              <a:spcAft>
                <a:spcPts val="1200"/>
              </a:spcAft>
              <a:defRPr lang="en-US" smtClean="0">
                <a:solidFill>
                  <a:schemeClr val="bg1"/>
                </a:solidFill>
              </a:defRPr>
            </a:lvl1pPr>
            <a:lvl5pPr>
              <a:defRPr>
                <a:solidFill>
                  <a:schemeClr val="bg1"/>
                </a:solidFill>
              </a:defRPr>
            </a:lvl5pPr>
          </a:lstStyle>
          <a:p>
            <a:pPr>
              <a:lnSpc>
                <a:spcPct val="130000"/>
              </a:lnSpc>
              <a:spcAft>
                <a:spcPts val="1200"/>
              </a:spcAft>
            </a:pPr>
            <a:r>
              <a:rPr lang="en-GB" noProof="0">
                <a:latin typeface="+mj-lt"/>
              </a:rPr>
              <a:t>Bring to the table win-win survival strategies to ensure proactive domination. </a:t>
            </a:r>
            <a:br>
              <a:rPr lang="en-GB" noProof="0">
                <a:latin typeface="+mj-lt"/>
              </a:rPr>
            </a:br>
            <a:r>
              <a:rPr lang="en-GB" noProof="0">
                <a:latin typeface="+mj-lt"/>
              </a:rPr>
              <a:t>At the end of the day, going forward, a new normal that has evolved from generation X is on the runway heading towards a streamlined cloud solution. </a:t>
            </a:r>
            <a:br>
              <a:rPr lang="en-GB" noProof="0">
                <a:latin typeface="+mj-lt"/>
              </a:rPr>
            </a:br>
            <a:r>
              <a:rPr lang="en-GB" noProof="0">
                <a:latin typeface="+mj-lt"/>
              </a:rPr>
              <a:t>User generated content in real-time will have multiple touchpoints for offshoring.</a:t>
            </a:r>
          </a:p>
          <a:p>
            <a:pPr>
              <a:lnSpc>
                <a:spcPct val="130000"/>
              </a:lnSpc>
              <a:spcAft>
                <a:spcPts val="1200"/>
              </a:spcAft>
            </a:pPr>
            <a:r>
              <a:rPr lang="en-GB" noProof="0">
                <a:latin typeface="+mj-lt"/>
              </a:rPr>
              <a:t>Override the digital divide with additional clickthroughs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en-GB" noProof="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62814993"/>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Two columns text Pink Background">
    <p:bg>
      <p:bgPr>
        <a:solidFill>
          <a:schemeClr val="bg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GB" noProof="0"/>
              <a:t>Click to edit Master title style</a:t>
            </a:r>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hasCustomPrompt="1"/>
          </p:nvPr>
        </p:nvSpPr>
        <p:spPr>
          <a:xfrm>
            <a:off x="623888" y="1841500"/>
            <a:ext cx="5021262" cy="4051300"/>
          </a:xfrm>
        </p:spPr>
        <p:txBody>
          <a:bodyPr/>
          <a:lstStyle>
            <a:lvl1pPr>
              <a:lnSpc>
                <a:spcPct val="130000"/>
              </a:lnSpc>
              <a:spcAft>
                <a:spcPts val="1200"/>
              </a:spcAft>
              <a:defRPr lang="en-US" smtClean="0">
                <a:solidFill>
                  <a:schemeClr val="bg1"/>
                </a:solidFill>
              </a:defRPr>
            </a:lvl1pPr>
            <a:lvl5pPr>
              <a:defRPr>
                <a:solidFill>
                  <a:schemeClr val="bg1"/>
                </a:solidFill>
              </a:defRPr>
            </a:lvl5pPr>
          </a:lstStyle>
          <a:p>
            <a:pPr>
              <a:lnSpc>
                <a:spcPct val="130000"/>
              </a:lnSpc>
              <a:spcAft>
                <a:spcPts val="1200"/>
              </a:spcAft>
            </a:pPr>
            <a:r>
              <a:rPr lang="en-GB" noProof="0">
                <a:latin typeface="+mj-lt"/>
              </a:rPr>
              <a:t>Bring to the table win-win survival strategies to ensure proactive domination. </a:t>
            </a:r>
            <a:br>
              <a:rPr lang="en-GB" noProof="0">
                <a:latin typeface="+mj-lt"/>
              </a:rPr>
            </a:br>
            <a:r>
              <a:rPr lang="en-GB" noProof="0">
                <a:latin typeface="+mj-lt"/>
              </a:rPr>
              <a:t>At the end of the day, going forward, a new normal that has evolved from generation X is on the runway heading towards a streamlined cloud solution. </a:t>
            </a:r>
            <a:br>
              <a:rPr lang="en-GB" noProof="0">
                <a:latin typeface="+mj-lt"/>
              </a:rPr>
            </a:br>
            <a:r>
              <a:rPr lang="en-GB" noProof="0">
                <a:latin typeface="+mj-lt"/>
              </a:rPr>
              <a:t>User generated content in real-time will have multiple touchpoints for offshoring.</a:t>
            </a:r>
          </a:p>
          <a:p>
            <a:pPr>
              <a:lnSpc>
                <a:spcPct val="130000"/>
              </a:lnSpc>
              <a:spcAft>
                <a:spcPts val="1200"/>
              </a:spcAft>
            </a:pPr>
            <a:r>
              <a:rPr lang="en-GB" noProof="0">
                <a:latin typeface="+mj-lt"/>
              </a:rPr>
              <a:t>Override the digital divide with additional clickthroughs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en-GB" noProof="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541938327"/>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Two columns text Black Background">
    <p:bg>
      <p:bgPr>
        <a:solidFill>
          <a:schemeClr val="tx1"/>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GB" noProof="0"/>
              <a:t>Click to edit Master title style</a:t>
            </a:r>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p:nvPr>
        </p:nvSpPr>
        <p:spPr>
          <a:xfrm>
            <a:off x="623888" y="1841500"/>
            <a:ext cx="5021262" cy="4051300"/>
          </a:xfrm>
        </p:spPr>
        <p:txBody>
          <a:bodyPr/>
          <a:lstStyle>
            <a:lvl1pPr>
              <a:lnSpc>
                <a:spcPct val="130000"/>
              </a:lnSpc>
              <a:spcAft>
                <a:spcPts val="1200"/>
              </a:spcAft>
              <a:defRPr lang="en-US" smtClean="0">
                <a:solidFill>
                  <a:schemeClr val="bg1"/>
                </a:solidFill>
              </a:defRPr>
            </a:lvl1pPr>
            <a:lvl5pPr marL="0" indent="0">
              <a:defRPr>
                <a:solidFill>
                  <a:schemeClr val="bg1"/>
                </a:solidFill>
              </a:defRPr>
            </a:lvl5pPr>
          </a:lstStyle>
          <a:p>
            <a:pPr lvl="4"/>
            <a:endParaRPr lang="en-GB" noProof="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100577170"/>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Photo &amp; box">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CD9725D-EA1E-4B70-B6EC-DB2F0E4A815C}"/>
              </a:ext>
            </a:extLst>
          </p:cNvPr>
          <p:cNvSpPr>
            <a:spLocks noGrp="1"/>
          </p:cNvSpPr>
          <p:nvPr>
            <p:ph type="pic" sz="quarter" idx="10" hasCustomPrompt="1"/>
          </p:nvPr>
        </p:nvSpPr>
        <p:spPr>
          <a:xfrm>
            <a:off x="427038" y="571500"/>
            <a:ext cx="8680450" cy="5734050"/>
          </a:xfrm>
          <a:prstGeom prst="rect">
            <a:avLst/>
          </a:prstGeom>
        </p:spPr>
        <p:txBody>
          <a:bodyPr/>
          <a:lstStyle>
            <a:lvl1pPr>
              <a:defRPr/>
            </a:lvl1pPr>
          </a:lstStyle>
          <a:p>
            <a:r>
              <a:rPr lang="en-GB" noProof="0"/>
              <a:t>Click to add image</a:t>
            </a:r>
          </a:p>
        </p:txBody>
      </p:sp>
      <p:sp>
        <p:nvSpPr>
          <p:cNvPr id="10" name="Espace réservé du texte 9">
            <a:extLst>
              <a:ext uri="{FF2B5EF4-FFF2-40B4-BE49-F238E27FC236}">
                <a16:creationId xmlns:a16="http://schemas.microsoft.com/office/drawing/2014/main" id="{C362D5DB-01A7-4F16-92C7-0A276E1D0568}"/>
              </a:ext>
            </a:extLst>
          </p:cNvPr>
          <p:cNvSpPr>
            <a:spLocks noGrp="1"/>
          </p:cNvSpPr>
          <p:nvPr>
            <p:ph type="body" sz="quarter" idx="11" hasCustomPrompt="1"/>
          </p:nvPr>
        </p:nvSpPr>
        <p:spPr>
          <a:xfrm>
            <a:off x="8521699" y="1808163"/>
            <a:ext cx="3243171" cy="3241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2000" dirty="0">
                <a:solidFill>
                  <a:schemeClr val="bg1"/>
                </a:solidFill>
                <a:latin typeface="+mj-lt"/>
                <a:cs typeface="Segoe UI Semibold" panose="020B0702040204020203" pitchFamily="34" charset="0"/>
              </a:defRPr>
            </a:lvl1pPr>
          </a:lstStyle>
          <a:p>
            <a:pPr lvl="0" defTabSz="519488">
              <a:lnSpc>
                <a:spcPct val="120000"/>
              </a:lnSpc>
            </a:pPr>
            <a:r>
              <a:rPr lang="en-GB" noProof="0"/>
              <a:t>Click to edit Master title style</a:t>
            </a:r>
          </a:p>
        </p:txBody>
      </p:sp>
    </p:spTree>
    <p:extLst>
      <p:ext uri="{BB962C8B-B14F-4D97-AF65-F5344CB8AC3E}">
        <p14:creationId xmlns:p14="http://schemas.microsoft.com/office/powerpoint/2010/main" val="187505575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hoto &amp; box FullWidth">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CD9725D-EA1E-4B70-B6EC-DB2F0E4A815C}"/>
              </a:ext>
            </a:extLst>
          </p:cNvPr>
          <p:cNvSpPr>
            <a:spLocks noGrp="1"/>
          </p:cNvSpPr>
          <p:nvPr>
            <p:ph type="pic" sz="quarter" idx="10"/>
          </p:nvPr>
        </p:nvSpPr>
        <p:spPr>
          <a:xfrm>
            <a:off x="0" y="0"/>
            <a:ext cx="8948829" cy="6858000"/>
          </a:xfrm>
          <a:prstGeom prst="rect">
            <a:avLst/>
          </a:prstGeom>
        </p:spPr>
        <p:txBody>
          <a:bodyPr/>
          <a:lstStyle>
            <a:lvl1pPr>
              <a:defRPr/>
            </a:lvl1pPr>
          </a:lstStyle>
          <a:p>
            <a:r>
              <a:rPr lang="en-GB" noProof="0"/>
              <a:t>Click icon to add picture</a:t>
            </a:r>
          </a:p>
        </p:txBody>
      </p:sp>
      <p:sp>
        <p:nvSpPr>
          <p:cNvPr id="10" name="Espace réservé du texte 9">
            <a:extLst>
              <a:ext uri="{FF2B5EF4-FFF2-40B4-BE49-F238E27FC236}">
                <a16:creationId xmlns:a16="http://schemas.microsoft.com/office/drawing/2014/main" id="{C362D5DB-01A7-4F16-92C7-0A276E1D0568}"/>
              </a:ext>
            </a:extLst>
          </p:cNvPr>
          <p:cNvSpPr>
            <a:spLocks noGrp="1"/>
          </p:cNvSpPr>
          <p:nvPr>
            <p:ph type="body" sz="quarter" idx="11" hasCustomPrompt="1"/>
          </p:nvPr>
        </p:nvSpPr>
        <p:spPr>
          <a:xfrm>
            <a:off x="8948829" y="1"/>
            <a:ext cx="3243171"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2000" dirty="0">
                <a:solidFill>
                  <a:schemeClr val="bg1"/>
                </a:solidFill>
                <a:latin typeface="+mj-lt"/>
                <a:cs typeface="Segoe UI Semibold" panose="020B0702040204020203" pitchFamily="34" charset="0"/>
              </a:defRPr>
            </a:lvl1pPr>
          </a:lstStyle>
          <a:p>
            <a:pPr lvl="0" defTabSz="519488">
              <a:lnSpc>
                <a:spcPct val="120000"/>
              </a:lnSpc>
            </a:pPr>
            <a:r>
              <a:rPr lang="en-GB" noProof="0"/>
              <a:t>Click to edit Master title style</a:t>
            </a:r>
          </a:p>
        </p:txBody>
      </p:sp>
      <p:pic>
        <p:nvPicPr>
          <p:cNvPr id="6" name="Graphic 22">
            <a:extLst>
              <a:ext uri="{FF2B5EF4-FFF2-40B4-BE49-F238E27FC236}">
                <a16:creationId xmlns:a16="http://schemas.microsoft.com/office/drawing/2014/main" id="{E58B5C9E-B015-4AC2-AB46-7A889B1EC4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078650461"/>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V Slide">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3BF210B-C9AE-45D8-9822-202661E8CF7D}"/>
              </a:ext>
            </a:extLst>
          </p:cNvPr>
          <p:cNvSpPr/>
          <p:nvPr userDrawn="1"/>
        </p:nvSpPr>
        <p:spPr>
          <a:xfrm>
            <a:off x="4760536" y="0"/>
            <a:ext cx="7431463"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12" name="Espace réservé du texte 11">
            <a:extLst>
              <a:ext uri="{FF2B5EF4-FFF2-40B4-BE49-F238E27FC236}">
                <a16:creationId xmlns:a16="http://schemas.microsoft.com/office/drawing/2014/main" id="{AB8B3202-7FDD-4BFB-A1D6-B9EB95658BF2}"/>
              </a:ext>
            </a:extLst>
          </p:cNvPr>
          <p:cNvSpPr>
            <a:spLocks noGrp="1"/>
          </p:cNvSpPr>
          <p:nvPr>
            <p:ph type="body" sz="quarter" idx="11"/>
          </p:nvPr>
        </p:nvSpPr>
        <p:spPr>
          <a:xfrm>
            <a:off x="563563" y="658813"/>
            <a:ext cx="1036637" cy="1446212"/>
          </a:xfrm>
          <a:prstGeom prst="rect">
            <a:avLst/>
          </a:prstGeom>
          <a:solidFill>
            <a:schemeClr val="accent2"/>
          </a:solidFill>
        </p:spPr>
        <p:txBody>
          <a:bodyPr/>
          <a:lstStyle>
            <a:lvl1pPr>
              <a:defRPr>
                <a:solidFill>
                  <a:schemeClr val="accent2"/>
                </a:solidFill>
              </a:defRPr>
            </a:lvl1pPr>
          </a:lstStyle>
          <a:p>
            <a:pPr lvl="0"/>
            <a:r>
              <a:rPr lang="en-GB" noProof="0"/>
              <a:t>Edit Master text styles</a:t>
            </a:r>
          </a:p>
        </p:txBody>
      </p:sp>
      <p:sp>
        <p:nvSpPr>
          <p:cNvPr id="10" name="Espace réservé pour une image  9">
            <a:extLst>
              <a:ext uri="{FF2B5EF4-FFF2-40B4-BE49-F238E27FC236}">
                <a16:creationId xmlns:a16="http://schemas.microsoft.com/office/drawing/2014/main" id="{7B660C6C-94BB-4C4F-8BD7-78DC86A9A042}"/>
              </a:ext>
            </a:extLst>
          </p:cNvPr>
          <p:cNvSpPr>
            <a:spLocks noGrp="1"/>
          </p:cNvSpPr>
          <p:nvPr>
            <p:ph type="pic" sz="quarter" idx="10"/>
          </p:nvPr>
        </p:nvSpPr>
        <p:spPr>
          <a:xfrm>
            <a:off x="623888" y="712788"/>
            <a:ext cx="1096962" cy="1506537"/>
          </a:xfrm>
          <a:prstGeom prst="rect">
            <a:avLst/>
          </a:prstGeom>
          <a:effectLst>
            <a:outerShdw blurRad="127000" dist="292100" dir="5400000" sx="82000" sy="82000" algn="t" rotWithShape="0">
              <a:prstClr val="black">
                <a:alpha val="40000"/>
              </a:prstClr>
            </a:outerShdw>
          </a:effectLst>
        </p:spPr>
        <p:txBody>
          <a:bodyPr/>
          <a:lstStyle>
            <a:lvl1pPr>
              <a:defRPr/>
            </a:lvl1pPr>
          </a:lstStyle>
          <a:p>
            <a:r>
              <a:rPr lang="en-GB" noProof="0"/>
              <a:t>Click icon to add picture</a:t>
            </a:r>
          </a:p>
        </p:txBody>
      </p:sp>
      <p:cxnSp>
        <p:nvCxnSpPr>
          <p:cNvPr id="4" name="Connecteur droit 25">
            <a:extLst>
              <a:ext uri="{FF2B5EF4-FFF2-40B4-BE49-F238E27FC236}">
                <a16:creationId xmlns:a16="http://schemas.microsoft.com/office/drawing/2014/main" id="{9E1496CB-D8FA-4ACD-801C-EAF51068845F}"/>
              </a:ext>
            </a:extLst>
          </p:cNvPr>
          <p:cNvCxnSpPr>
            <a:cxnSpLocks/>
          </p:cNvCxnSpPr>
          <p:nvPr userDrawn="1"/>
        </p:nvCxnSpPr>
        <p:spPr>
          <a:xfrm>
            <a:off x="2084801" y="1538793"/>
            <a:ext cx="385349"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ext Placeholder 20">
            <a:extLst>
              <a:ext uri="{FF2B5EF4-FFF2-40B4-BE49-F238E27FC236}">
                <a16:creationId xmlns:a16="http://schemas.microsoft.com/office/drawing/2014/main" id="{2E94EC5A-C7D4-45A5-9121-6C36CD281CB4}"/>
              </a:ext>
            </a:extLst>
          </p:cNvPr>
          <p:cNvSpPr>
            <a:spLocks noGrp="1"/>
          </p:cNvSpPr>
          <p:nvPr>
            <p:ph type="body" sz="quarter" idx="17" hasCustomPrompt="1"/>
          </p:nvPr>
        </p:nvSpPr>
        <p:spPr>
          <a:xfrm>
            <a:off x="2084801" y="773881"/>
            <a:ext cx="2518949" cy="354625"/>
          </a:xfrm>
        </p:spPr>
        <p:txBody>
          <a:bodyPr/>
          <a:lstStyle>
            <a:lvl1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2050" b="1" kern="1200" dirty="0" smtClean="0">
                <a:solidFill>
                  <a:schemeClr val="tx2"/>
                </a:solidFill>
                <a:latin typeface="+mj-lt"/>
                <a:ea typeface="+mn-ea"/>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Surname Name</a:t>
            </a:r>
          </a:p>
        </p:txBody>
      </p:sp>
      <p:sp>
        <p:nvSpPr>
          <p:cNvPr id="6" name="Text Placeholder 20">
            <a:extLst>
              <a:ext uri="{FF2B5EF4-FFF2-40B4-BE49-F238E27FC236}">
                <a16:creationId xmlns:a16="http://schemas.microsoft.com/office/drawing/2014/main" id="{4463C654-A8B9-4319-BAED-25C596A00AB6}"/>
              </a:ext>
            </a:extLst>
          </p:cNvPr>
          <p:cNvSpPr>
            <a:spLocks noGrp="1"/>
          </p:cNvSpPr>
          <p:nvPr>
            <p:ph type="body" sz="quarter" idx="18" hasCustomPrompt="1"/>
          </p:nvPr>
        </p:nvSpPr>
        <p:spPr>
          <a:xfrm>
            <a:off x="2084801" y="1078812"/>
            <a:ext cx="2518949" cy="309138"/>
          </a:xfrm>
        </p:spPr>
        <p:txBody>
          <a:bodyPr anchor="ctr" anchorCtr="0"/>
          <a:lstStyle>
            <a:lvl1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1400" b="0" kern="1200" dirty="0" smtClean="0">
                <a:solidFill>
                  <a:schemeClr val="bg2"/>
                </a:solidFill>
                <a:latin typeface="+mj-lt"/>
                <a:ea typeface="+mn-ea"/>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Title</a:t>
            </a:r>
          </a:p>
        </p:txBody>
      </p:sp>
      <p:sp>
        <p:nvSpPr>
          <p:cNvPr id="29" name="TextBox 12">
            <a:extLst>
              <a:ext uri="{FF2B5EF4-FFF2-40B4-BE49-F238E27FC236}">
                <a16:creationId xmlns:a16="http://schemas.microsoft.com/office/drawing/2014/main" id="{0FD67E22-99F3-4712-A3D6-7BE37163E479}"/>
              </a:ext>
            </a:extLst>
          </p:cNvPr>
          <p:cNvSpPr txBox="1"/>
          <p:nvPr userDrawn="1"/>
        </p:nvSpPr>
        <p:spPr>
          <a:xfrm>
            <a:off x="623888" y="4702088"/>
            <a:ext cx="1405661"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Industries</a:t>
            </a:r>
          </a:p>
        </p:txBody>
      </p:sp>
      <p:sp>
        <p:nvSpPr>
          <p:cNvPr id="30" name="TextBox 12">
            <a:extLst>
              <a:ext uri="{FF2B5EF4-FFF2-40B4-BE49-F238E27FC236}">
                <a16:creationId xmlns:a16="http://schemas.microsoft.com/office/drawing/2014/main" id="{EA8283F1-A873-4B62-AD0B-481D0E0A5A26}"/>
              </a:ext>
            </a:extLst>
          </p:cNvPr>
          <p:cNvSpPr txBox="1"/>
          <p:nvPr userDrawn="1"/>
        </p:nvSpPr>
        <p:spPr>
          <a:xfrm>
            <a:off x="623888" y="2861508"/>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Education / Certificates</a:t>
            </a:r>
          </a:p>
        </p:txBody>
      </p:sp>
      <p:sp>
        <p:nvSpPr>
          <p:cNvPr id="31" name="TextBox 12">
            <a:extLst>
              <a:ext uri="{FF2B5EF4-FFF2-40B4-BE49-F238E27FC236}">
                <a16:creationId xmlns:a16="http://schemas.microsoft.com/office/drawing/2014/main" id="{42FEA6FC-57BF-4DD4-96D5-E719E0AA304C}"/>
              </a:ext>
            </a:extLst>
          </p:cNvPr>
          <p:cNvSpPr txBox="1"/>
          <p:nvPr userDrawn="1"/>
        </p:nvSpPr>
        <p:spPr>
          <a:xfrm>
            <a:off x="2690045" y="4702088"/>
            <a:ext cx="1405661"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Languages</a:t>
            </a:r>
          </a:p>
        </p:txBody>
      </p:sp>
      <p:sp>
        <p:nvSpPr>
          <p:cNvPr id="32" name="Text Placeholder 20">
            <a:extLst>
              <a:ext uri="{FF2B5EF4-FFF2-40B4-BE49-F238E27FC236}">
                <a16:creationId xmlns:a16="http://schemas.microsoft.com/office/drawing/2014/main" id="{E62694EE-2775-4821-892A-C6D03DCFB2BA}"/>
              </a:ext>
            </a:extLst>
          </p:cNvPr>
          <p:cNvSpPr>
            <a:spLocks noGrp="1"/>
          </p:cNvSpPr>
          <p:nvPr>
            <p:ph type="body" sz="quarter" idx="14"/>
          </p:nvPr>
        </p:nvSpPr>
        <p:spPr>
          <a:xfrm>
            <a:off x="624284" y="3341418"/>
            <a:ext cx="3979466" cy="862834"/>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33" name="Text Placeholder 20">
            <a:extLst>
              <a:ext uri="{FF2B5EF4-FFF2-40B4-BE49-F238E27FC236}">
                <a16:creationId xmlns:a16="http://schemas.microsoft.com/office/drawing/2014/main" id="{E7A7F482-CE0D-405F-9290-0D3C227562BC}"/>
              </a:ext>
            </a:extLst>
          </p:cNvPr>
          <p:cNvSpPr>
            <a:spLocks noGrp="1"/>
          </p:cNvSpPr>
          <p:nvPr>
            <p:ph type="body" sz="quarter" idx="15"/>
          </p:nvPr>
        </p:nvSpPr>
        <p:spPr>
          <a:xfrm>
            <a:off x="624284" y="5162163"/>
            <a:ext cx="1691533" cy="1159123"/>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34" name="Text Placeholder 20">
            <a:extLst>
              <a:ext uri="{FF2B5EF4-FFF2-40B4-BE49-F238E27FC236}">
                <a16:creationId xmlns:a16="http://schemas.microsoft.com/office/drawing/2014/main" id="{7EED0951-6FF1-484B-8B71-7E7A4263262C}"/>
              </a:ext>
            </a:extLst>
          </p:cNvPr>
          <p:cNvSpPr>
            <a:spLocks noGrp="1"/>
          </p:cNvSpPr>
          <p:nvPr>
            <p:ph type="body" sz="quarter" idx="16"/>
          </p:nvPr>
        </p:nvSpPr>
        <p:spPr>
          <a:xfrm>
            <a:off x="2690044" y="5162163"/>
            <a:ext cx="1865779" cy="1159123"/>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pic>
        <p:nvPicPr>
          <p:cNvPr id="36" name="Graphic 22">
            <a:extLst>
              <a:ext uri="{FF2B5EF4-FFF2-40B4-BE49-F238E27FC236}">
                <a16:creationId xmlns:a16="http://schemas.microsoft.com/office/drawing/2014/main" id="{731658BC-D048-4322-A27A-774D1DE3FC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37" name="TextBox 12">
            <a:extLst>
              <a:ext uri="{FF2B5EF4-FFF2-40B4-BE49-F238E27FC236}">
                <a16:creationId xmlns:a16="http://schemas.microsoft.com/office/drawing/2014/main" id="{E841F9B0-277D-4BC5-9B0A-78550E2A4253}"/>
              </a:ext>
            </a:extLst>
          </p:cNvPr>
          <p:cNvSpPr txBox="1"/>
          <p:nvPr userDrawn="1"/>
        </p:nvSpPr>
        <p:spPr>
          <a:xfrm>
            <a:off x="5220654" y="715619"/>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Professional Focus</a:t>
            </a:r>
          </a:p>
        </p:txBody>
      </p:sp>
      <p:sp>
        <p:nvSpPr>
          <p:cNvPr id="38" name="TextBox 12">
            <a:extLst>
              <a:ext uri="{FF2B5EF4-FFF2-40B4-BE49-F238E27FC236}">
                <a16:creationId xmlns:a16="http://schemas.microsoft.com/office/drawing/2014/main" id="{71C4EA98-E57E-4655-A758-0925C98813E0}"/>
              </a:ext>
            </a:extLst>
          </p:cNvPr>
          <p:cNvSpPr txBox="1"/>
          <p:nvPr userDrawn="1"/>
        </p:nvSpPr>
        <p:spPr>
          <a:xfrm>
            <a:off x="8954353" y="715619"/>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Relevant Experience</a:t>
            </a:r>
          </a:p>
        </p:txBody>
      </p:sp>
      <p:sp>
        <p:nvSpPr>
          <p:cNvPr id="43" name="TextBox 12">
            <a:extLst>
              <a:ext uri="{FF2B5EF4-FFF2-40B4-BE49-F238E27FC236}">
                <a16:creationId xmlns:a16="http://schemas.microsoft.com/office/drawing/2014/main" id="{41B4B6B6-B505-479B-893F-5B218DA0B87E}"/>
              </a:ext>
            </a:extLst>
          </p:cNvPr>
          <p:cNvSpPr txBox="1"/>
          <p:nvPr userDrawn="1"/>
        </p:nvSpPr>
        <p:spPr>
          <a:xfrm>
            <a:off x="5220654" y="3866725"/>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Professional Background</a:t>
            </a:r>
          </a:p>
        </p:txBody>
      </p:sp>
      <p:sp>
        <p:nvSpPr>
          <p:cNvPr id="44" name="Text Placeholder 20">
            <a:extLst>
              <a:ext uri="{FF2B5EF4-FFF2-40B4-BE49-F238E27FC236}">
                <a16:creationId xmlns:a16="http://schemas.microsoft.com/office/drawing/2014/main" id="{67C1B427-A3B0-4BD9-85FD-12598864DEF5}"/>
              </a:ext>
            </a:extLst>
          </p:cNvPr>
          <p:cNvSpPr>
            <a:spLocks noGrp="1"/>
          </p:cNvSpPr>
          <p:nvPr>
            <p:ph type="body" sz="quarter" idx="20"/>
          </p:nvPr>
        </p:nvSpPr>
        <p:spPr>
          <a:xfrm>
            <a:off x="5220654" y="1197358"/>
            <a:ext cx="2929433" cy="2639146"/>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45" name="Text Placeholder 20">
            <a:extLst>
              <a:ext uri="{FF2B5EF4-FFF2-40B4-BE49-F238E27FC236}">
                <a16:creationId xmlns:a16="http://schemas.microsoft.com/office/drawing/2014/main" id="{3F9EC9EE-292D-4A28-BEE4-DFC6642AC1E0}"/>
              </a:ext>
            </a:extLst>
          </p:cNvPr>
          <p:cNvSpPr>
            <a:spLocks noGrp="1"/>
          </p:cNvSpPr>
          <p:nvPr>
            <p:ph type="body" sz="quarter" idx="21"/>
          </p:nvPr>
        </p:nvSpPr>
        <p:spPr>
          <a:xfrm>
            <a:off x="8975756" y="1197358"/>
            <a:ext cx="2592357" cy="5123928"/>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46" name="Text Placeholder 20">
            <a:extLst>
              <a:ext uri="{FF2B5EF4-FFF2-40B4-BE49-F238E27FC236}">
                <a16:creationId xmlns:a16="http://schemas.microsoft.com/office/drawing/2014/main" id="{576FFAA8-1AD9-49A4-BE50-1BC5C44A295A}"/>
              </a:ext>
            </a:extLst>
          </p:cNvPr>
          <p:cNvSpPr>
            <a:spLocks noGrp="1"/>
          </p:cNvSpPr>
          <p:nvPr>
            <p:ph type="body" sz="quarter" idx="22"/>
          </p:nvPr>
        </p:nvSpPr>
        <p:spPr>
          <a:xfrm>
            <a:off x="5220654" y="4225613"/>
            <a:ext cx="2929433" cy="2095673"/>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cxnSp>
        <p:nvCxnSpPr>
          <p:cNvPr id="22" name="Connecteur droit 26">
            <a:extLst>
              <a:ext uri="{FF2B5EF4-FFF2-40B4-BE49-F238E27FC236}">
                <a16:creationId xmlns:a16="http://schemas.microsoft.com/office/drawing/2014/main" id="{AAED30FA-CD69-4FEA-9FF9-8251782C5446}"/>
              </a:ext>
            </a:extLst>
          </p:cNvPr>
          <p:cNvCxnSpPr/>
          <p:nvPr userDrawn="1"/>
        </p:nvCxnSpPr>
        <p:spPr>
          <a:xfrm>
            <a:off x="8475556" y="0"/>
            <a:ext cx="0" cy="685800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3" name="Text Placeholder 20">
            <a:extLst>
              <a:ext uri="{FF2B5EF4-FFF2-40B4-BE49-F238E27FC236}">
                <a16:creationId xmlns:a16="http://schemas.microsoft.com/office/drawing/2014/main" id="{7DB22878-4C54-4650-A3AC-0DE0B00D310C}"/>
              </a:ext>
            </a:extLst>
          </p:cNvPr>
          <p:cNvSpPr>
            <a:spLocks noGrp="1"/>
          </p:cNvSpPr>
          <p:nvPr>
            <p:ph type="body" sz="quarter" idx="23" hasCustomPrompt="1"/>
          </p:nvPr>
        </p:nvSpPr>
        <p:spPr>
          <a:xfrm>
            <a:off x="2084801" y="1634894"/>
            <a:ext cx="2518949" cy="862834"/>
          </a:xfrm>
        </p:spPr>
        <p:txBody>
          <a:bodyPr/>
          <a:lstStyle>
            <a:lvl1pPr marL="0" marR="0" indent="0" algn="l" defTabSz="457200" rtl="0" eaLnBrk="1" fontAlgn="auto" latinLnBrk="0" hangingPunct="1">
              <a:lnSpc>
                <a:spcPct val="120000"/>
              </a:lnSpc>
              <a:spcBef>
                <a:spcPts val="0"/>
              </a:spcBef>
              <a:spcAft>
                <a:spcPts val="0"/>
              </a:spcAft>
              <a:buClr>
                <a:srgbClr val="FFFFFF"/>
              </a:buClr>
              <a:buSzPct val="25000"/>
              <a:buFont typeface="Verdana" pitchFamily="34" charset="0"/>
              <a:buNone/>
              <a:tabLst/>
              <a:defRPr kumimoji="0" lang="en-US" altLang="zh-MO" sz="1000" b="0" i="0" u="none" strike="noStrike" kern="1200" cap="none" spc="0" normalizeH="0" baseline="0" noProof="0">
                <a:ln>
                  <a:noFill/>
                </a:ln>
                <a:solidFill>
                  <a:srgbClr val="000000"/>
                </a:solidFill>
                <a:effectLst/>
                <a:uLnTx/>
                <a:uFillTx/>
                <a:latin typeface="Calibri"/>
                <a:ea typeface="新細明體" panose="02020500000000000000" pitchFamily="18" charset="-12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marL="0" marR="0" lvl="0" indent="0" algn="l" defTabSz="457200" rtl="0" eaLnBrk="1" fontAlgn="auto" latinLnBrk="0" hangingPunct="1">
              <a:lnSpc>
                <a:spcPct val="120000"/>
              </a:lnSpc>
              <a:spcBef>
                <a:spcPts val="0"/>
              </a:spcBef>
              <a:spcAft>
                <a:spcPts val="0"/>
              </a:spcAft>
              <a:buClr>
                <a:srgbClr val="FFFFFF"/>
              </a:buClr>
              <a:buSzPct val="25000"/>
              <a:buFont typeface="Verdana" pitchFamily="34" charset="0"/>
              <a:buNone/>
              <a:tabLst/>
              <a:defRPr/>
            </a:pPr>
            <a:r>
              <a:rPr kumimoji="0" lang="en-GB" altLang="zh-MO" sz="1000" b="0" i="0" u="none" strike="noStrike" kern="1200" cap="none" spc="0" normalizeH="0" baseline="0" noProof="0">
                <a:ln>
                  <a:noFill/>
                </a:ln>
                <a:solidFill>
                  <a:srgbClr val="000000"/>
                </a:solidFill>
                <a:effectLst/>
                <a:uLnTx/>
                <a:uFillTx/>
                <a:latin typeface="Calibri"/>
                <a:ea typeface="新細明體" panose="02020500000000000000" pitchFamily="18" charset="-120"/>
                <a:cs typeface="+mn-cs"/>
              </a:rPr>
              <a:t>BearingPoint Address</a:t>
            </a:r>
          </a:p>
        </p:txBody>
      </p:sp>
    </p:spTree>
    <p:extLst>
      <p:ext uri="{BB962C8B-B14F-4D97-AF65-F5344CB8AC3E}">
        <p14:creationId xmlns:p14="http://schemas.microsoft.com/office/powerpoint/2010/main" val="187353427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Laptop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GB" noProof="0"/>
              <a:t>Click to edit Master title style</a:t>
            </a:r>
          </a:p>
        </p:txBody>
      </p:sp>
      <p:sp>
        <p:nvSpPr>
          <p:cNvPr id="11" name="Espace réservé du texte 5">
            <a:extLst>
              <a:ext uri="{FF2B5EF4-FFF2-40B4-BE49-F238E27FC236}">
                <a16:creationId xmlns:a16="http://schemas.microsoft.com/office/drawing/2014/main" id="{921B6F65-DC7E-4564-B0B1-327BED38BC10}"/>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GB" sz="1200" b="0" i="0" u="none" strike="noStrike" kern="1200" cap="none" spc="0" normalizeH="0" baseline="0" noProof="0">
                <a:ln>
                  <a:noFill/>
                </a:ln>
                <a:solidFill>
                  <a:srgbClr val="000000"/>
                </a:solidFill>
                <a:effectLst/>
                <a:uLnTx/>
                <a:uFillTx/>
                <a:latin typeface="Calibri"/>
                <a:ea typeface="+mn-ea"/>
                <a:cs typeface="Segoe UI" panose="020B0502040204020203" pitchFamily="34" charset="0"/>
              </a:rPr>
              <a:t>Click to edit Master title style</a:t>
            </a:r>
          </a:p>
          <a:p>
            <a:pPr lvl="1"/>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Second level</a:t>
            </a:r>
          </a:p>
          <a:p>
            <a:pPr lvl="2"/>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Third level</a:t>
            </a:r>
          </a:p>
          <a:p>
            <a:pPr lvl="3">
              <a:lnSpc>
                <a:spcPct val="130000"/>
              </a:lnSpc>
            </a:pPr>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Fourth level</a:t>
            </a:r>
          </a:p>
        </p:txBody>
      </p:sp>
      <p:sp>
        <p:nvSpPr>
          <p:cNvPr id="13" name="Espace réservé du texte 2">
            <a:extLst>
              <a:ext uri="{FF2B5EF4-FFF2-40B4-BE49-F238E27FC236}">
                <a16:creationId xmlns:a16="http://schemas.microsoft.com/office/drawing/2014/main" id="{97DDF472-E24C-4F1C-A0D3-A1A5647EE78F}"/>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pic>
        <p:nvPicPr>
          <p:cNvPr id="12" name="Graphic 22">
            <a:extLst>
              <a:ext uri="{FF2B5EF4-FFF2-40B4-BE49-F238E27FC236}">
                <a16:creationId xmlns:a16="http://schemas.microsoft.com/office/drawing/2014/main" id="{7ABCD871-88F8-4F4D-AF5B-FC4472490A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28" name="Image 9">
            <a:extLst>
              <a:ext uri="{FF2B5EF4-FFF2-40B4-BE49-F238E27FC236}">
                <a16:creationId xmlns:a16="http://schemas.microsoft.com/office/drawing/2014/main" id="{4E4B90D4-8E8A-4EA4-8F60-DCC3391CF43E}"/>
              </a:ext>
            </a:extLst>
          </p:cNvPr>
          <p:cNvPicPr>
            <a:picLocks noChangeAspect="1"/>
          </p:cNvPicPr>
          <p:nvPr userDrawn="1"/>
        </p:nvPicPr>
        <p:blipFill>
          <a:blip r:embed="rId4"/>
          <a:stretch>
            <a:fillRect/>
          </a:stretch>
        </p:blipFill>
        <p:spPr>
          <a:xfrm>
            <a:off x="5533534" y="1971480"/>
            <a:ext cx="6278252" cy="3687064"/>
          </a:xfrm>
          <a:prstGeom prst="rect">
            <a:avLst/>
          </a:prstGeom>
        </p:spPr>
      </p:pic>
      <p:sp>
        <p:nvSpPr>
          <p:cNvPr id="29" name="Espace réservé pour une image  2">
            <a:extLst>
              <a:ext uri="{FF2B5EF4-FFF2-40B4-BE49-F238E27FC236}">
                <a16:creationId xmlns:a16="http://schemas.microsoft.com/office/drawing/2014/main" id="{4589F180-D102-42EB-B282-FCC03EB535F5}"/>
              </a:ext>
            </a:extLst>
          </p:cNvPr>
          <p:cNvSpPr>
            <a:spLocks noGrp="1"/>
          </p:cNvSpPr>
          <p:nvPr>
            <p:ph type="pic" sz="quarter" idx="11"/>
          </p:nvPr>
        </p:nvSpPr>
        <p:spPr>
          <a:xfrm>
            <a:off x="6307931" y="2231230"/>
            <a:ext cx="4731544" cy="2959895"/>
          </a:xfrm>
          <a:prstGeom prst="rect">
            <a:avLst/>
          </a:prstGeom>
        </p:spPr>
        <p:txBody>
          <a:bodyPr/>
          <a:lstStyle>
            <a:lvl1pPr>
              <a:defRPr/>
            </a:lvl1pPr>
          </a:lstStyle>
          <a:p>
            <a:r>
              <a:rPr lang="en-GB" noProof="0"/>
              <a:t>Click icon to add picture</a:t>
            </a:r>
          </a:p>
        </p:txBody>
      </p:sp>
    </p:spTree>
    <p:extLst>
      <p:ext uri="{BB962C8B-B14F-4D97-AF65-F5344CB8AC3E}">
        <p14:creationId xmlns:p14="http://schemas.microsoft.com/office/powerpoint/2010/main" val="3583604479"/>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adient Divider">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AD501A-AD9B-422F-BC38-A8D4766F9905}"/>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11" name="Espace réservé du texte 2">
            <a:extLst>
              <a:ext uri="{FF2B5EF4-FFF2-40B4-BE49-F238E27FC236}">
                <a16:creationId xmlns:a16="http://schemas.microsoft.com/office/drawing/2014/main" id="{CB1F17EE-6AB9-4C97-B107-6061ADD798C9}"/>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br>
              <a:rPr lang="en-GB" noProof="0"/>
            </a:br>
            <a:r>
              <a:rPr lang="en-GB" noProof="0"/>
              <a:t>title</a:t>
            </a:r>
          </a:p>
        </p:txBody>
      </p:sp>
    </p:spTree>
    <p:extLst>
      <p:ext uri="{BB962C8B-B14F-4D97-AF65-F5344CB8AC3E}">
        <p14:creationId xmlns:p14="http://schemas.microsoft.com/office/powerpoint/2010/main" val="35582041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GB" noProof="0"/>
              <a:t>Click to edit Master title style</a:t>
            </a:r>
          </a:p>
        </p:txBody>
      </p:sp>
      <p:sp>
        <p:nvSpPr>
          <p:cNvPr id="13" name="Espace réservé du texte 5">
            <a:extLst>
              <a:ext uri="{FF2B5EF4-FFF2-40B4-BE49-F238E27FC236}">
                <a16:creationId xmlns:a16="http://schemas.microsoft.com/office/drawing/2014/main" id="{97555282-95F1-4C07-954C-4168E28D8C04}"/>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GB" sz="1200" b="0" i="0" u="none" strike="noStrike" kern="1200" cap="none" spc="0" normalizeH="0" baseline="0" noProof="0">
                <a:ln>
                  <a:noFill/>
                </a:ln>
                <a:solidFill>
                  <a:srgbClr val="000000"/>
                </a:solidFill>
                <a:effectLst/>
                <a:uLnTx/>
                <a:uFillTx/>
                <a:latin typeface="Calibri"/>
                <a:ea typeface="+mn-ea"/>
                <a:cs typeface="Segoe UI" panose="020B0502040204020203" pitchFamily="34" charset="0"/>
              </a:rPr>
              <a:t>Click to edit Master title style</a:t>
            </a:r>
          </a:p>
          <a:p>
            <a:pPr lvl="1"/>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Second level</a:t>
            </a:r>
          </a:p>
          <a:p>
            <a:pPr lvl="2"/>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Third level</a:t>
            </a:r>
          </a:p>
          <a:p>
            <a:pPr lvl="3">
              <a:lnSpc>
                <a:spcPct val="130000"/>
              </a:lnSpc>
            </a:pPr>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Fourth level</a:t>
            </a:r>
          </a:p>
        </p:txBody>
      </p:sp>
      <p:sp>
        <p:nvSpPr>
          <p:cNvPr id="14" name="Espace réservé du texte 2">
            <a:extLst>
              <a:ext uri="{FF2B5EF4-FFF2-40B4-BE49-F238E27FC236}">
                <a16:creationId xmlns:a16="http://schemas.microsoft.com/office/drawing/2014/main" id="{001DBB0E-39EE-41B6-B341-E9B509DE231C}"/>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pic>
        <p:nvPicPr>
          <p:cNvPr id="10" name="Graphic 22">
            <a:extLst>
              <a:ext uri="{FF2B5EF4-FFF2-40B4-BE49-F238E27FC236}">
                <a16:creationId xmlns:a16="http://schemas.microsoft.com/office/drawing/2014/main" id="{A0017530-C44F-43F2-AE0E-E6763B0578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20" name="Image 10">
            <a:extLst>
              <a:ext uri="{FF2B5EF4-FFF2-40B4-BE49-F238E27FC236}">
                <a16:creationId xmlns:a16="http://schemas.microsoft.com/office/drawing/2014/main" id="{F357BF8C-457A-4EA8-A1A9-4F132C632F58}"/>
              </a:ext>
            </a:extLst>
          </p:cNvPr>
          <p:cNvPicPr>
            <a:picLocks noChangeAspect="1"/>
          </p:cNvPicPr>
          <p:nvPr userDrawn="1"/>
        </p:nvPicPr>
        <p:blipFill>
          <a:blip r:embed="rId4"/>
          <a:stretch>
            <a:fillRect/>
          </a:stretch>
        </p:blipFill>
        <p:spPr>
          <a:xfrm>
            <a:off x="7020220" y="1468131"/>
            <a:ext cx="3304880" cy="4633312"/>
          </a:xfrm>
          <a:prstGeom prst="rect">
            <a:avLst/>
          </a:prstGeom>
        </p:spPr>
      </p:pic>
      <p:sp>
        <p:nvSpPr>
          <p:cNvPr id="21" name="Espace réservé pour une image  2">
            <a:extLst>
              <a:ext uri="{FF2B5EF4-FFF2-40B4-BE49-F238E27FC236}">
                <a16:creationId xmlns:a16="http://schemas.microsoft.com/office/drawing/2014/main" id="{99685A86-1D3B-41FD-B36F-85CC9192D918}"/>
              </a:ext>
            </a:extLst>
          </p:cNvPr>
          <p:cNvSpPr>
            <a:spLocks noGrp="1"/>
          </p:cNvSpPr>
          <p:nvPr>
            <p:ph type="pic" sz="quarter" idx="11"/>
          </p:nvPr>
        </p:nvSpPr>
        <p:spPr>
          <a:xfrm>
            <a:off x="7283450" y="1928814"/>
            <a:ext cx="2774156" cy="3705224"/>
          </a:xfrm>
          <a:prstGeom prst="rect">
            <a:avLst/>
          </a:prstGeom>
        </p:spPr>
        <p:txBody>
          <a:bodyPr/>
          <a:lstStyle>
            <a:lvl1pPr>
              <a:defRPr/>
            </a:lvl1pPr>
          </a:lstStyle>
          <a:p>
            <a:r>
              <a:rPr lang="en-GB" noProof="0"/>
              <a:t>Click icon to add picture</a:t>
            </a:r>
          </a:p>
        </p:txBody>
      </p:sp>
    </p:spTree>
    <p:extLst>
      <p:ext uri="{BB962C8B-B14F-4D97-AF65-F5344CB8AC3E}">
        <p14:creationId xmlns:p14="http://schemas.microsoft.com/office/powerpoint/2010/main" val="1139037960"/>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martphone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GB" noProof="0"/>
              <a:t>Click to edit Master title style</a:t>
            </a:r>
          </a:p>
        </p:txBody>
      </p:sp>
      <p:sp>
        <p:nvSpPr>
          <p:cNvPr id="13" name="Espace réservé du texte 2">
            <a:extLst>
              <a:ext uri="{FF2B5EF4-FFF2-40B4-BE49-F238E27FC236}">
                <a16:creationId xmlns:a16="http://schemas.microsoft.com/office/drawing/2014/main" id="{65CA6B81-4DD4-4D81-91C7-76E9370AF577}"/>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pic>
        <p:nvPicPr>
          <p:cNvPr id="12" name="Graphic 22">
            <a:extLst>
              <a:ext uri="{FF2B5EF4-FFF2-40B4-BE49-F238E27FC236}">
                <a16:creationId xmlns:a16="http://schemas.microsoft.com/office/drawing/2014/main" id="{CF12F35B-4DF9-4EEA-ACB9-42F19C1068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31" name="Image 9">
            <a:extLst>
              <a:ext uri="{FF2B5EF4-FFF2-40B4-BE49-F238E27FC236}">
                <a16:creationId xmlns:a16="http://schemas.microsoft.com/office/drawing/2014/main" id="{4B7A52C0-350D-45D2-8DA6-237153D56352}"/>
              </a:ext>
            </a:extLst>
          </p:cNvPr>
          <p:cNvPicPr>
            <a:picLocks noChangeAspect="1"/>
          </p:cNvPicPr>
          <p:nvPr userDrawn="1"/>
        </p:nvPicPr>
        <p:blipFill>
          <a:blip r:embed="rId4"/>
          <a:stretch>
            <a:fillRect/>
          </a:stretch>
        </p:blipFill>
        <p:spPr>
          <a:xfrm>
            <a:off x="7455463" y="1560206"/>
            <a:ext cx="2434394" cy="4459594"/>
          </a:xfrm>
          <a:prstGeom prst="rect">
            <a:avLst/>
          </a:prstGeom>
        </p:spPr>
      </p:pic>
      <p:sp>
        <p:nvSpPr>
          <p:cNvPr id="32" name="Espace réservé pour une image  2">
            <a:extLst>
              <a:ext uri="{FF2B5EF4-FFF2-40B4-BE49-F238E27FC236}">
                <a16:creationId xmlns:a16="http://schemas.microsoft.com/office/drawing/2014/main" id="{2AD37720-83A9-48DD-9A80-31E2F9712216}"/>
              </a:ext>
            </a:extLst>
          </p:cNvPr>
          <p:cNvSpPr>
            <a:spLocks noGrp="1"/>
          </p:cNvSpPr>
          <p:nvPr>
            <p:ph type="pic" sz="quarter" idx="11"/>
          </p:nvPr>
        </p:nvSpPr>
        <p:spPr>
          <a:xfrm>
            <a:off x="7739063" y="2147887"/>
            <a:ext cx="1862930" cy="3290887"/>
          </a:xfrm>
          <a:prstGeom prst="rect">
            <a:avLst/>
          </a:prstGeom>
        </p:spPr>
        <p:txBody>
          <a:bodyPr/>
          <a:lstStyle>
            <a:lvl1pPr>
              <a:defRPr/>
            </a:lvl1pPr>
          </a:lstStyle>
          <a:p>
            <a:r>
              <a:rPr lang="en-GB" noProof="0"/>
              <a:t>Click icon to add picture</a:t>
            </a:r>
          </a:p>
        </p:txBody>
      </p:sp>
      <p:sp>
        <p:nvSpPr>
          <p:cNvPr id="10" name="Espace réservé du texte 5">
            <a:extLst>
              <a:ext uri="{FF2B5EF4-FFF2-40B4-BE49-F238E27FC236}">
                <a16:creationId xmlns:a16="http://schemas.microsoft.com/office/drawing/2014/main" id="{03C65A44-B5D9-4B61-8951-86F1E2CAD331}"/>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GB" sz="1200" b="0" i="0" u="none" strike="noStrike" kern="1200" cap="none" spc="0" normalizeH="0" baseline="0" noProof="0">
                <a:ln>
                  <a:noFill/>
                </a:ln>
                <a:solidFill>
                  <a:srgbClr val="000000"/>
                </a:solidFill>
                <a:effectLst/>
                <a:uLnTx/>
                <a:uFillTx/>
                <a:latin typeface="Calibri"/>
                <a:ea typeface="+mn-ea"/>
                <a:cs typeface="Segoe UI" panose="020B0502040204020203" pitchFamily="34" charset="0"/>
              </a:rPr>
              <a:t>Click to edit Master title style</a:t>
            </a:r>
          </a:p>
          <a:p>
            <a:pPr lvl="1"/>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Second level</a:t>
            </a:r>
          </a:p>
          <a:p>
            <a:pPr lvl="2"/>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Third level</a:t>
            </a:r>
          </a:p>
          <a:p>
            <a:pPr lvl="3">
              <a:lnSpc>
                <a:spcPct val="130000"/>
              </a:lnSpc>
            </a:pPr>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Fourth level</a:t>
            </a:r>
          </a:p>
        </p:txBody>
      </p:sp>
    </p:spTree>
    <p:extLst>
      <p:ext uri="{BB962C8B-B14F-4D97-AF65-F5344CB8AC3E}">
        <p14:creationId xmlns:p14="http://schemas.microsoft.com/office/powerpoint/2010/main" val="3518182619"/>
      </p:ext>
    </p:extLst>
  </p:cSld>
  <p:clrMapOvr>
    <a:masterClrMapping/>
  </p:clrMapOvr>
  <p:extLst>
    <p:ext uri="{DCECCB84-F9BA-43D5-87BE-67443E8EF086}">
      <p15:sldGuideLst xmlns:p15="http://schemas.microsoft.com/office/powerpoint/2012/main">
        <p15:guide id="1" orient="horz" pos="1026">
          <p15:clr>
            <a:srgbClr val="FBAE40"/>
          </p15:clr>
        </p15:guide>
        <p15:guide id="2" orient="horz" pos="3929">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a16="http://schemas.microsoft.com/office/drawing/2014/main" id="{A829859B-BEDB-4EE6-8FBB-7FAA00ACD28D}"/>
              </a:ext>
            </a:extLst>
          </p:cNvPr>
          <p:cNvSpPr>
            <a:spLocks noGrp="1"/>
          </p:cNvSpPr>
          <p:nvPr>
            <p:ph type="pic" sz="quarter" idx="12"/>
          </p:nvPr>
        </p:nvSpPr>
        <p:spPr>
          <a:xfrm>
            <a:off x="6306532" y="1628775"/>
            <a:ext cx="5261580" cy="4486275"/>
          </a:xfrm>
          <a:prstGeom prst="rect">
            <a:avLst/>
          </a:prstGeom>
        </p:spPr>
        <p:txBody>
          <a:bodyPr/>
          <a:lstStyle/>
          <a:p>
            <a:r>
              <a:rPr lang="en-GB" noProof="0"/>
              <a:t>Click icon to add picture</a:t>
            </a:r>
          </a:p>
        </p:txBody>
      </p:sp>
      <p:sp>
        <p:nvSpPr>
          <p:cNvPr id="3" name="Espace réservé pour une image  2">
            <a:extLst>
              <a:ext uri="{FF2B5EF4-FFF2-40B4-BE49-F238E27FC236}">
                <a16:creationId xmlns:a16="http://schemas.microsoft.com/office/drawing/2014/main" id="{9B895159-EF8E-483A-B23D-9F4D082BD5CD}"/>
              </a:ext>
            </a:extLst>
          </p:cNvPr>
          <p:cNvSpPr>
            <a:spLocks noGrp="1"/>
          </p:cNvSpPr>
          <p:nvPr>
            <p:ph type="pic" sz="quarter" idx="11"/>
          </p:nvPr>
        </p:nvSpPr>
        <p:spPr>
          <a:xfrm>
            <a:off x="623888" y="1628775"/>
            <a:ext cx="5261580" cy="4486275"/>
          </a:xfrm>
          <a:prstGeom prst="rect">
            <a:avLst/>
          </a:prstGeom>
        </p:spPr>
        <p:txBody>
          <a:bodyPr/>
          <a:lstStyle/>
          <a:p>
            <a:r>
              <a:rPr lang="en-GB" noProof="0"/>
              <a:t>Click icon to add picture</a:t>
            </a:r>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rmAutofit/>
          </a:bodyPr>
          <a:lstStyle/>
          <a:p>
            <a:r>
              <a:rPr lang="en-GB" noProof="0"/>
              <a:t>Click to edit Master title style</a:t>
            </a:r>
          </a:p>
        </p:txBody>
      </p:sp>
      <p:sp>
        <p:nvSpPr>
          <p:cNvPr id="10" name="Espace réservé du texte 2">
            <a:extLst>
              <a:ext uri="{FF2B5EF4-FFF2-40B4-BE49-F238E27FC236}">
                <a16:creationId xmlns:a16="http://schemas.microsoft.com/office/drawing/2014/main" id="{82CFEC60-8A31-480A-B4C9-65A5C05FE137}"/>
              </a:ext>
            </a:extLst>
          </p:cNvPr>
          <p:cNvSpPr>
            <a:spLocks noGrp="1"/>
          </p:cNvSpPr>
          <p:nvPr>
            <p:ph type="body" sz="quarter" idx="18" hasCustomPrompt="1"/>
          </p:nvPr>
        </p:nvSpPr>
        <p:spPr>
          <a:xfrm>
            <a:off x="623887" y="917325"/>
            <a:ext cx="10944225"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Tree>
    <p:extLst>
      <p:ext uri="{BB962C8B-B14F-4D97-AF65-F5344CB8AC3E}">
        <p14:creationId xmlns:p14="http://schemas.microsoft.com/office/powerpoint/2010/main" val="52923102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a16="http://schemas.microsoft.com/office/drawing/2014/main" id="{A829859B-BEDB-4EE6-8FBB-7FAA00ACD28D}"/>
              </a:ext>
            </a:extLst>
          </p:cNvPr>
          <p:cNvSpPr>
            <a:spLocks noGrp="1"/>
          </p:cNvSpPr>
          <p:nvPr>
            <p:ph type="pic" sz="quarter" idx="12"/>
          </p:nvPr>
        </p:nvSpPr>
        <p:spPr>
          <a:xfrm>
            <a:off x="4400035" y="1628775"/>
            <a:ext cx="3391931" cy="4486275"/>
          </a:xfrm>
          <a:prstGeom prst="rect">
            <a:avLst/>
          </a:prstGeom>
        </p:spPr>
        <p:txBody>
          <a:bodyPr/>
          <a:lstStyle/>
          <a:p>
            <a:r>
              <a:rPr lang="en-GB" noProof="0"/>
              <a:t>Click icon to add picture</a:t>
            </a:r>
          </a:p>
        </p:txBody>
      </p:sp>
      <p:sp>
        <p:nvSpPr>
          <p:cNvPr id="3" name="Espace réservé pour une image  2">
            <a:extLst>
              <a:ext uri="{FF2B5EF4-FFF2-40B4-BE49-F238E27FC236}">
                <a16:creationId xmlns:a16="http://schemas.microsoft.com/office/drawing/2014/main" id="{9B895159-EF8E-483A-B23D-9F4D082BD5CD}"/>
              </a:ext>
            </a:extLst>
          </p:cNvPr>
          <p:cNvSpPr>
            <a:spLocks noGrp="1"/>
          </p:cNvSpPr>
          <p:nvPr>
            <p:ph type="pic" sz="quarter" idx="11"/>
          </p:nvPr>
        </p:nvSpPr>
        <p:spPr>
          <a:xfrm>
            <a:off x="623888" y="1628775"/>
            <a:ext cx="3391931" cy="4486275"/>
          </a:xfrm>
          <a:prstGeom prst="rect">
            <a:avLst/>
          </a:prstGeom>
        </p:spPr>
        <p:txBody>
          <a:bodyPr/>
          <a:lstStyle/>
          <a:p>
            <a:r>
              <a:rPr lang="en-GB" noProof="0"/>
              <a:t>Click icon to add picture</a:t>
            </a:r>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rmAutofit/>
          </a:bodyPr>
          <a:lstStyle/>
          <a:p>
            <a:r>
              <a:rPr lang="en-GB" noProof="0"/>
              <a:t>Click to edit Master title style</a:t>
            </a:r>
          </a:p>
        </p:txBody>
      </p:sp>
      <p:sp>
        <p:nvSpPr>
          <p:cNvPr id="17" name="Espace réservé pour une image  2">
            <a:extLst>
              <a:ext uri="{FF2B5EF4-FFF2-40B4-BE49-F238E27FC236}">
                <a16:creationId xmlns:a16="http://schemas.microsoft.com/office/drawing/2014/main" id="{6E638EAA-0D75-402D-A97B-CB436517B432}"/>
              </a:ext>
            </a:extLst>
          </p:cNvPr>
          <p:cNvSpPr>
            <a:spLocks noGrp="1"/>
          </p:cNvSpPr>
          <p:nvPr>
            <p:ph type="pic" sz="quarter" idx="13"/>
          </p:nvPr>
        </p:nvSpPr>
        <p:spPr>
          <a:xfrm>
            <a:off x="8176182" y="1628775"/>
            <a:ext cx="3391931" cy="4486275"/>
          </a:xfrm>
          <a:prstGeom prst="rect">
            <a:avLst/>
          </a:prstGeom>
        </p:spPr>
        <p:txBody>
          <a:bodyPr/>
          <a:lstStyle/>
          <a:p>
            <a:r>
              <a:rPr lang="en-GB" noProof="0"/>
              <a:t>Click icon to add picture</a:t>
            </a:r>
          </a:p>
        </p:txBody>
      </p:sp>
      <p:sp>
        <p:nvSpPr>
          <p:cNvPr id="10" name="Espace réservé du texte 2">
            <a:extLst>
              <a:ext uri="{FF2B5EF4-FFF2-40B4-BE49-F238E27FC236}">
                <a16:creationId xmlns:a16="http://schemas.microsoft.com/office/drawing/2014/main" id="{F8DF4B3B-9680-4753-BD83-79F5EDD0BAF0}"/>
              </a:ext>
            </a:extLst>
          </p:cNvPr>
          <p:cNvSpPr>
            <a:spLocks noGrp="1"/>
          </p:cNvSpPr>
          <p:nvPr>
            <p:ph type="body" sz="quarter" idx="18" hasCustomPrompt="1"/>
          </p:nvPr>
        </p:nvSpPr>
        <p:spPr>
          <a:xfrm>
            <a:off x="623887" y="917325"/>
            <a:ext cx="10944225"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Tree>
    <p:extLst>
      <p:ext uri="{BB962C8B-B14F-4D97-AF65-F5344CB8AC3E}">
        <p14:creationId xmlns:p14="http://schemas.microsoft.com/office/powerpoint/2010/main" val="389970556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Client logo">
    <p:spTree>
      <p:nvGrpSpPr>
        <p:cNvPr id="1" name=""/>
        <p:cNvGrpSpPr/>
        <p:nvPr/>
      </p:nvGrpSpPr>
      <p:grpSpPr>
        <a:xfrm>
          <a:off x="0" y="0"/>
          <a:ext cx="0" cy="0"/>
          <a:chOff x="0" y="0"/>
          <a:chExt cx="0" cy="0"/>
        </a:xfrm>
      </p:grpSpPr>
      <p:sp>
        <p:nvSpPr>
          <p:cNvPr id="6" name="Espace réservé pour une image  3">
            <a:extLst>
              <a:ext uri="{FF2B5EF4-FFF2-40B4-BE49-F238E27FC236}">
                <a16:creationId xmlns:a16="http://schemas.microsoft.com/office/drawing/2014/main" id="{1304AD92-A926-4829-A590-C49B112E415B}"/>
              </a:ext>
            </a:extLst>
          </p:cNvPr>
          <p:cNvSpPr>
            <a:spLocks noGrp="1"/>
          </p:cNvSpPr>
          <p:nvPr>
            <p:ph type="pic" sz="quarter" idx="10" hasCustomPrompt="1"/>
          </p:nvPr>
        </p:nvSpPr>
        <p:spPr>
          <a:xfrm>
            <a:off x="10358438" y="419100"/>
            <a:ext cx="1209675" cy="1209675"/>
          </a:xfrm>
          <a:prstGeom prst="rect">
            <a:avLst/>
          </a:prstGeom>
        </p:spPr>
        <p:txBody>
          <a:bodyPr tIns="144000"/>
          <a:lstStyle>
            <a:lvl1pPr algn="ctr">
              <a:defRPr>
                <a:solidFill>
                  <a:schemeClr val="tx1"/>
                </a:solidFill>
              </a:defRPr>
            </a:lvl1pPr>
          </a:lstStyle>
          <a:p>
            <a:r>
              <a:rPr lang="en-GB" noProof="0"/>
              <a:t>Client/Partner logo here</a:t>
            </a:r>
          </a:p>
        </p:txBody>
      </p:sp>
      <p:sp>
        <p:nvSpPr>
          <p:cNvPr id="7" name="Rectangle: Rounded Corners 6">
            <a:extLst>
              <a:ext uri="{FF2B5EF4-FFF2-40B4-BE49-F238E27FC236}">
                <a16:creationId xmlns:a16="http://schemas.microsoft.com/office/drawing/2014/main" id="{323C40BE-7E5F-40E5-913E-F5D6D2331811}"/>
              </a:ext>
            </a:extLst>
          </p:cNvPr>
          <p:cNvSpPr/>
          <p:nvPr userDrawn="1"/>
        </p:nvSpPr>
        <p:spPr>
          <a:xfrm>
            <a:off x="623887" y="6098448"/>
            <a:ext cx="376238" cy="238882"/>
          </a:xfrm>
          <a:prstGeom prst="roundRect">
            <a:avLst/>
          </a:prstGeom>
          <a:solidFill>
            <a:schemeClr val="bg1">
              <a:lumMod val="95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9" name="Text Placeholder 2">
            <a:extLst>
              <a:ext uri="{FF2B5EF4-FFF2-40B4-BE49-F238E27FC236}">
                <a16:creationId xmlns:a16="http://schemas.microsoft.com/office/drawing/2014/main" id="{78D6B6DE-2673-44A2-9901-4A07D74E7965}"/>
              </a:ext>
            </a:extLst>
          </p:cNvPr>
          <p:cNvSpPr txBox="1">
            <a:spLocks/>
          </p:cNvSpPr>
          <p:nvPr userDrawn="1"/>
        </p:nvSpPr>
        <p:spPr>
          <a:xfrm>
            <a:off x="650081" y="6103211"/>
            <a:ext cx="323850" cy="227211"/>
          </a:xfrm>
          <a:prstGeom prst="rect">
            <a:avLst/>
          </a:prstGeom>
          <a:ln>
            <a:noFill/>
          </a:ln>
        </p:spPr>
        <p:txBody>
          <a:bodyPr vert="horz" lIns="0" tIns="0" rIns="0" bIns="0" anchor="ctr"/>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800" kern="1200" baseline="0" noProof="0">
                <a:solidFill>
                  <a:schemeClr val="tx1"/>
                </a:solidFill>
                <a:latin typeface="+mn-lt"/>
                <a:ea typeface="+mn-ea"/>
                <a:cs typeface="+mn-cs"/>
              </a:rPr>
              <a:t>Flag</a:t>
            </a:r>
          </a:p>
        </p:txBody>
      </p:sp>
      <p:sp>
        <p:nvSpPr>
          <p:cNvPr id="13" name="Text Placeholder 7">
            <a:extLst>
              <a:ext uri="{FF2B5EF4-FFF2-40B4-BE49-F238E27FC236}">
                <a16:creationId xmlns:a16="http://schemas.microsoft.com/office/drawing/2014/main" id="{A36AF437-7EEF-4E82-AC7D-64037FD7A3EF}"/>
              </a:ext>
            </a:extLst>
          </p:cNvPr>
          <p:cNvSpPr>
            <a:spLocks noGrp="1"/>
          </p:cNvSpPr>
          <p:nvPr>
            <p:ph idx="1" hasCustomPrompt="1"/>
          </p:nvPr>
        </p:nvSpPr>
        <p:spPr>
          <a:xfrm>
            <a:off x="1085851" y="6136024"/>
            <a:ext cx="1604962" cy="184666"/>
          </a:xfrm>
          <a:prstGeom prst="rect">
            <a:avLst/>
          </a:prstGeom>
        </p:spPr>
        <p:txBody>
          <a:bodyPr vert="horz" wrap="square" lIns="0" tIns="0" rIns="0" bIns="0" rtlCol="0">
            <a:spAutoFit/>
          </a:bodyPr>
          <a:lstStyle>
            <a:lvl4pPr marL="374640" indent="0">
              <a:buFont typeface="Arial" panose="020B0604020202020204" pitchFamily="34" charset="0"/>
              <a:buNone/>
              <a:defRPr>
                <a:latin typeface="Calibri" panose="020F0502020204030204" pitchFamily="34" charset="0"/>
                <a:cs typeface="Calibri" panose="020F0502020204030204" pitchFamily="34" charset="0"/>
              </a:defRPr>
            </a:lvl4pPr>
          </a:lstStyle>
          <a:p>
            <a:pPr lvl="3"/>
            <a:r>
              <a:rPr lang="en-GB" noProof="0"/>
              <a:t>Country</a:t>
            </a:r>
          </a:p>
        </p:txBody>
      </p:sp>
      <p:sp>
        <p:nvSpPr>
          <p:cNvPr id="8" name="Title Placeholder 2">
            <a:extLst>
              <a:ext uri="{FF2B5EF4-FFF2-40B4-BE49-F238E27FC236}">
                <a16:creationId xmlns:a16="http://schemas.microsoft.com/office/drawing/2014/main" id="{BC23F954-5045-458A-B3A1-C5F5FC8F69E4}"/>
              </a:ext>
            </a:extLst>
          </p:cNvPr>
          <p:cNvSpPr>
            <a:spLocks noGrp="1"/>
          </p:cNvSpPr>
          <p:nvPr>
            <p:ph type="title"/>
          </p:nvPr>
        </p:nvSpPr>
        <p:spPr>
          <a:xfrm>
            <a:off x="623889" y="517101"/>
            <a:ext cx="9625012" cy="369334"/>
          </a:xfrm>
          <a:prstGeom prst="rect">
            <a:avLst/>
          </a:prstGeom>
        </p:spPr>
        <p:txBody>
          <a:bodyPr vert="horz" lIns="0" tIns="0" rIns="0" bIns="0" rtlCol="0" anchor="b" anchorCtr="0">
            <a:normAutofit/>
          </a:bodyPr>
          <a:lstStyle/>
          <a:p>
            <a:r>
              <a:rPr lang="en-GB" noProof="0"/>
              <a:t>Click to edit Master title style</a:t>
            </a:r>
          </a:p>
        </p:txBody>
      </p:sp>
      <p:sp>
        <p:nvSpPr>
          <p:cNvPr id="10" name="Espace réservé du texte 2">
            <a:extLst>
              <a:ext uri="{FF2B5EF4-FFF2-40B4-BE49-F238E27FC236}">
                <a16:creationId xmlns:a16="http://schemas.microsoft.com/office/drawing/2014/main" id="{819F818A-AA71-437B-8F94-166CBF4E3BF8}"/>
              </a:ext>
            </a:extLst>
          </p:cNvPr>
          <p:cNvSpPr>
            <a:spLocks noGrp="1"/>
          </p:cNvSpPr>
          <p:nvPr>
            <p:ph type="body" sz="quarter" idx="18" hasCustomPrompt="1"/>
          </p:nvPr>
        </p:nvSpPr>
        <p:spPr>
          <a:xfrm>
            <a:off x="623888" y="917325"/>
            <a:ext cx="962501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Tree>
    <p:extLst>
      <p:ext uri="{BB962C8B-B14F-4D97-AF65-F5344CB8AC3E}">
        <p14:creationId xmlns:p14="http://schemas.microsoft.com/office/powerpoint/2010/main" val="498519090"/>
      </p:ext>
    </p:extLst>
  </p:cSld>
  <p:clrMapOvr>
    <a:masterClrMapping/>
  </p:clrMapOvr>
  <p:extLst>
    <p:ext uri="{DCECCB84-F9BA-43D5-87BE-67443E8EF086}">
      <p15:sldGuideLst xmlns:p15="http://schemas.microsoft.com/office/powerpoint/2012/main">
        <p15:guide id="1" orient="horz" pos="1026">
          <p15:clr>
            <a:srgbClr val="FBAE40"/>
          </p15:clr>
        </p15:guide>
        <p15:guide id="2" pos="3840">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634470"/>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amp; picture ">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F6C77F-EEBB-4E11-8B84-7B1F8ED711A4}"/>
              </a:ext>
            </a:extLst>
          </p:cNvPr>
          <p:cNvPicPr>
            <a:picLocks noChangeAspect="1"/>
          </p:cNvPicPr>
          <p:nvPr userDrawn="1"/>
        </p:nvPicPr>
        <p:blipFill>
          <a:blip r:embed="rId2"/>
          <a:stretch>
            <a:fillRect/>
          </a:stretch>
        </p:blipFill>
        <p:spPr>
          <a:xfrm>
            <a:off x="-3012" y="0"/>
            <a:ext cx="12198024" cy="6858000"/>
          </a:xfrm>
          <a:prstGeom prst="rect">
            <a:avLst/>
          </a:prstGeom>
        </p:spPr>
      </p:pic>
      <p:sp>
        <p:nvSpPr>
          <p:cNvPr id="8" name="Rectangle 7">
            <a:extLst>
              <a:ext uri="{FF2B5EF4-FFF2-40B4-BE49-F238E27FC236}">
                <a16:creationId xmlns:a16="http://schemas.microsoft.com/office/drawing/2014/main" id="{C432C314-FC93-4C1B-811E-057CEB8F6131}"/>
              </a:ext>
            </a:extLst>
          </p:cNvPr>
          <p:cNvSpPr/>
          <p:nvPr userDrawn="1"/>
        </p:nvSpPr>
        <p:spPr>
          <a:xfrm>
            <a:off x="0" y="0"/>
            <a:ext cx="12191998"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04BBDCF5-C556-4BA9-A4E7-5A71DF5CCD5E}"/>
              </a:ext>
            </a:extLst>
          </p:cNvPr>
          <p:cNvSpPr/>
          <p:nvPr userDrawn="1"/>
        </p:nvSpPr>
        <p:spPr>
          <a:xfrm>
            <a:off x="-1" y="0"/>
            <a:ext cx="12192000" cy="6858000"/>
          </a:xfrm>
          <a:prstGeom prst="rect">
            <a:avLst/>
          </a:prstGeom>
          <a:gradFill>
            <a:gsLst>
              <a:gs pos="0">
                <a:schemeClr val="accent2">
                  <a:alpha val="90000"/>
                </a:schemeClr>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101318534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Key Message B&amp;W &amp; picture - cent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F6C77F-EEBB-4E11-8B84-7B1F8ED711A4}"/>
              </a:ext>
            </a:extLst>
          </p:cNvPr>
          <p:cNvPicPr>
            <a:picLocks noChangeAspect="1"/>
          </p:cNvPicPr>
          <p:nvPr userDrawn="1"/>
        </p:nvPicPr>
        <p:blipFill>
          <a:blip r:embed="rId2"/>
          <a:stretch>
            <a:fillRect/>
          </a:stretch>
        </p:blipFill>
        <p:spPr>
          <a:xfrm>
            <a:off x="-3012" y="0"/>
            <a:ext cx="12198024" cy="6858000"/>
          </a:xfrm>
          <a:prstGeom prst="rect">
            <a:avLst/>
          </a:prstGeom>
        </p:spPr>
      </p:pic>
      <p:sp>
        <p:nvSpPr>
          <p:cNvPr id="8" name="Rectangle 7">
            <a:extLst>
              <a:ext uri="{FF2B5EF4-FFF2-40B4-BE49-F238E27FC236}">
                <a16:creationId xmlns:a16="http://schemas.microsoft.com/office/drawing/2014/main" id="{C432C314-FC93-4C1B-811E-057CEB8F6131}"/>
              </a:ext>
            </a:extLst>
          </p:cNvPr>
          <p:cNvSpPr/>
          <p:nvPr userDrawn="1"/>
        </p:nvSpPr>
        <p:spPr>
          <a:xfrm>
            <a:off x="0" y="0"/>
            <a:ext cx="12191998"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2"/>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61670308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Key Message  Purple - Centered">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621BC571-7584-429D-ACA0-4CE6A223D346}"/>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408716765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Key Message Pink - centered">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1738940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noProof="0"/>
              <a:t>Click to edit Master title style</a:t>
            </a:r>
            <a:endParaRPr lang="en-GB" noProof="0"/>
          </a:p>
        </p:txBody>
      </p:sp>
      <p:sp>
        <p:nvSpPr>
          <p:cNvPr id="3" name="Espace réservé du texte 2">
            <a:extLst>
              <a:ext uri="{FF2B5EF4-FFF2-40B4-BE49-F238E27FC236}">
                <a16:creationId xmlns:a16="http://schemas.microsoft.com/office/drawing/2014/main" id="{C2C3A7C0-26D0-4079-B9CE-8E3EDA086FE3}"/>
              </a:ext>
            </a:extLst>
          </p:cNvPr>
          <p:cNvSpPr>
            <a:spLocks noGrp="1"/>
          </p:cNvSpPr>
          <p:nvPr>
            <p:ph type="body" sz="quarter" idx="11" hasCustomPrompt="1"/>
          </p:nvPr>
        </p:nvSpPr>
        <p:spPr>
          <a:xfrm>
            <a:off x="623888" y="917325"/>
            <a:ext cx="10944224"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
        <p:nvSpPr>
          <p:cNvPr id="4" name="Text Placeholder 3">
            <a:extLst>
              <a:ext uri="{FF2B5EF4-FFF2-40B4-BE49-F238E27FC236}">
                <a16:creationId xmlns:a16="http://schemas.microsoft.com/office/drawing/2014/main" id="{A4E4EB6C-3D5C-4105-8C49-7F9DE26BA9ED}"/>
              </a:ext>
            </a:extLst>
          </p:cNvPr>
          <p:cNvSpPr>
            <a:spLocks noGrp="1"/>
          </p:cNvSpPr>
          <p:nvPr>
            <p:ph type="body" sz="quarter" idx="12"/>
          </p:nvPr>
        </p:nvSpPr>
        <p:spPr>
          <a:xfrm>
            <a:off x="623888" y="1628775"/>
            <a:ext cx="10944225" cy="4210050"/>
          </a:xfrm>
        </p:spPr>
        <p:txBody>
          <a:bodyPr/>
          <a:lstStyle>
            <a:lvl1pPr>
              <a:defRPr>
                <a:latin typeface="+mn-lt"/>
              </a:defRPr>
            </a:lvl1pPr>
            <a:lvl2pPr>
              <a:defRPr>
                <a:latin typeface="+mn-lt"/>
              </a:defRPr>
            </a:lvl2pPr>
            <a:lvl3pPr>
              <a:defRPr>
                <a:latin typeface="+mn-lt"/>
              </a:defRPr>
            </a:lvl3pPr>
            <a:lvl4pPr>
              <a:lnSpc>
                <a:spcPct val="130000"/>
              </a:lnSpc>
              <a:spcAft>
                <a:spcPts val="300"/>
              </a:spcAft>
              <a:defRPr>
                <a:latin typeface="+mn-lt"/>
              </a:defRPr>
            </a:lvl4pPr>
            <a:lvl5pPr>
              <a:lnSpc>
                <a:spcPct val="130000"/>
              </a:lnSpc>
              <a:spcAft>
                <a:spcPts val="300"/>
              </a:spcAft>
              <a:buClr>
                <a:schemeClr val="bg1">
                  <a:lumMod val="50000"/>
                </a:schemeClr>
              </a:buClr>
              <a:buSzPct val="60000"/>
              <a:defRPr sz="1200">
                <a:solidFill>
                  <a:schemeClr val="tx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3504534991"/>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Text">
    <p:bg>
      <p:bgPr>
        <a:solidFill>
          <a:schemeClr val="bg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vert="horz" lIns="0" tIns="0" rIns="0" bIns="0" rtlCol="0" anchor="ctr" anchorCtr="0">
            <a:noAutofit/>
          </a:bodyPr>
          <a:lstStyle>
            <a:lvl1pPr algn="ctr">
              <a:lnSpc>
                <a:spcPts val="5400"/>
              </a:lnSpc>
              <a:defRPr lang="en-US" sz="4800" b="1" dirty="0" smtClean="0">
                <a:gradFill>
                  <a:gsLst>
                    <a:gs pos="0">
                      <a:schemeClr val="accent2"/>
                    </a:gs>
                    <a:gs pos="86000">
                      <a:schemeClr val="accent1"/>
                    </a:gs>
                  </a:gsLst>
                  <a:lin ang="2700000" scaled="0"/>
                </a:gradFill>
                <a:latin typeface="+mn-lt"/>
                <a:cs typeface="+mn-cs"/>
              </a:defRPr>
            </a:lvl1pPr>
          </a:lstStyle>
          <a:p>
            <a:pPr lvl="0" defTabSz="457200">
              <a:lnSpc>
                <a:spcPct val="100000"/>
              </a:lnSpc>
              <a:spcAft>
                <a:spcPts val="0"/>
              </a:spcAft>
              <a:buFontTx/>
            </a:pPr>
            <a:r>
              <a:rPr lang="en-GB" noProof="0"/>
              <a:t>Key message</a:t>
            </a:r>
          </a:p>
        </p:txBody>
      </p:sp>
      <p:pic>
        <p:nvPicPr>
          <p:cNvPr id="5" name="Graphic 22">
            <a:extLst>
              <a:ext uri="{FF2B5EF4-FFF2-40B4-BE49-F238E27FC236}">
                <a16:creationId xmlns:a16="http://schemas.microsoft.com/office/drawing/2014/main" id="{D0075C18-B716-43EA-9120-6F496F3109D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1073" y="6420979"/>
            <a:ext cx="1377040" cy="220391"/>
          </a:xfrm>
          <a:prstGeom prst="rect">
            <a:avLst/>
          </a:prstGeom>
        </p:spPr>
      </p:pic>
    </p:spTree>
    <p:extLst>
      <p:ext uri="{BB962C8B-B14F-4D97-AF65-F5344CB8AC3E}">
        <p14:creationId xmlns:p14="http://schemas.microsoft.com/office/powerpoint/2010/main" val="26847143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 Centere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AD501A-AD9B-422F-BC38-A8D4766F9905}"/>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400" noProof="0">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Text Placeholder 5">
            <a:extLst>
              <a:ext uri="{FF2B5EF4-FFF2-40B4-BE49-F238E27FC236}">
                <a16:creationId xmlns:a16="http://schemas.microsoft.com/office/drawing/2014/main" id="{9AADEAE3-3EA8-428E-BCA2-61174AB8C3E4}"/>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411036174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hank you page">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E68CF5-BE35-41D8-987E-89EC643CF121}"/>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GB" noProof="0"/>
              <a:t>Client/Partner logo here</a:t>
            </a:r>
          </a:p>
        </p:txBody>
      </p:sp>
      <p:pic>
        <p:nvPicPr>
          <p:cNvPr id="8" name="Graphic 22">
            <a:extLst>
              <a:ext uri="{FF2B5EF4-FFF2-40B4-BE49-F238E27FC236}">
                <a16:creationId xmlns:a16="http://schemas.microsoft.com/office/drawing/2014/main" id="{FE163525-35D9-46B1-A335-A0CC467781E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7" name="Rectangle 6">
            <a:extLst>
              <a:ext uri="{FF2B5EF4-FFF2-40B4-BE49-F238E27FC236}">
                <a16:creationId xmlns:a16="http://schemas.microsoft.com/office/drawing/2014/main" id="{2B6059E7-F239-4041-BFFD-1060300A5CA7}"/>
              </a:ext>
            </a:extLst>
          </p:cNvPr>
          <p:cNvSpPr/>
          <p:nvPr userDrawn="1"/>
        </p:nvSpPr>
        <p:spPr>
          <a:xfrm>
            <a:off x="8883382" y="-1"/>
            <a:ext cx="3308618" cy="3728019"/>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pic>
        <p:nvPicPr>
          <p:cNvPr id="11" name="Graphique 17">
            <a:extLst>
              <a:ext uri="{FF2B5EF4-FFF2-40B4-BE49-F238E27FC236}">
                <a16:creationId xmlns:a16="http://schemas.microsoft.com/office/drawing/2014/main" id="{66A1378D-6BAB-45C2-BF80-821EC686C99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309627" y="636997"/>
            <a:ext cx="170630" cy="170630"/>
          </a:xfrm>
          <a:prstGeom prst="rect">
            <a:avLst/>
          </a:prstGeom>
        </p:spPr>
      </p:pic>
      <p:pic>
        <p:nvPicPr>
          <p:cNvPr id="12" name="Graphique 18">
            <a:extLst>
              <a:ext uri="{FF2B5EF4-FFF2-40B4-BE49-F238E27FC236}">
                <a16:creationId xmlns:a16="http://schemas.microsoft.com/office/drawing/2014/main" id="{F49CD148-3EBF-497E-BF86-936A9643881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316372" y="1007841"/>
            <a:ext cx="189590" cy="145352"/>
          </a:xfrm>
          <a:prstGeom prst="rect">
            <a:avLst/>
          </a:prstGeom>
        </p:spPr>
      </p:pic>
      <p:cxnSp>
        <p:nvCxnSpPr>
          <p:cNvPr id="13" name="Connecteur droit 20">
            <a:extLst>
              <a:ext uri="{FF2B5EF4-FFF2-40B4-BE49-F238E27FC236}">
                <a16:creationId xmlns:a16="http://schemas.microsoft.com/office/drawing/2014/main" id="{1E8D30A6-86CE-4371-97C8-AC8C0C1B0743}"/>
              </a:ext>
            </a:extLst>
          </p:cNvPr>
          <p:cNvCxnSpPr>
            <a:cxnSpLocks/>
          </p:cNvCxnSpPr>
          <p:nvPr userDrawn="1"/>
        </p:nvCxnSpPr>
        <p:spPr>
          <a:xfrm>
            <a:off x="9316372" y="1696466"/>
            <a:ext cx="386160" cy="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a16="http://schemas.microsoft.com/office/drawing/2014/main" id="{88A4A7E8-B058-4072-BBDE-74AADF8D7411}"/>
              </a:ext>
            </a:extLst>
          </p:cNvPr>
          <p:cNvSpPr>
            <a:spLocks noGrp="1"/>
          </p:cNvSpPr>
          <p:nvPr>
            <p:ph type="body" sz="quarter" idx="17"/>
          </p:nvPr>
        </p:nvSpPr>
        <p:spPr>
          <a:xfrm>
            <a:off x="623888" y="2842865"/>
            <a:ext cx="6721475" cy="2136775"/>
          </a:xfrm>
          <a:noFill/>
        </p:spPr>
        <p:txBody>
          <a:bodyPr/>
          <a:lstStyle>
            <a:lvl1pPr>
              <a:defRPr sz="5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Edit Master text styles</a:t>
            </a:r>
          </a:p>
          <a:p>
            <a:pPr lvl="1"/>
            <a:endParaRPr lang="en-GB" noProof="0"/>
          </a:p>
        </p:txBody>
      </p:sp>
      <p:sp>
        <p:nvSpPr>
          <p:cNvPr id="14" name="Espace réservé du texte 9">
            <a:extLst>
              <a:ext uri="{FF2B5EF4-FFF2-40B4-BE49-F238E27FC236}">
                <a16:creationId xmlns:a16="http://schemas.microsoft.com/office/drawing/2014/main" id="{5817E426-6146-4666-828B-226889FEA37C}"/>
              </a:ext>
            </a:extLst>
          </p:cNvPr>
          <p:cNvSpPr txBox="1">
            <a:spLocks/>
          </p:cNvSpPr>
          <p:nvPr userDrawn="1"/>
        </p:nvSpPr>
        <p:spPr>
          <a:xfrm>
            <a:off x="623888" y="6091570"/>
            <a:ext cx="1919685" cy="623555"/>
          </a:xfrm>
          <a:prstGeom prst="rect">
            <a:avLst/>
          </a:prstGeom>
        </p:spPr>
        <p:txBody>
          <a:bodyPr vert="horz" lIns="0" tIns="0" rIns="0" bIns="0" rtlCol="0" anchor="ctr">
            <a:noAutofit/>
          </a:bodyPr>
          <a:lstStyle>
            <a:lvl1pPr marL="0" indent="0" algn="l" defTabSz="457189" rtl="0" eaLnBrk="1" latinLnBrk="0" hangingPunct="1">
              <a:spcBef>
                <a:spcPts val="1200"/>
              </a:spcBef>
              <a:spcAft>
                <a:spcPts val="300"/>
              </a:spcAft>
              <a:buClr>
                <a:schemeClr val="bg1"/>
              </a:buClr>
              <a:buSzPct val="25000"/>
              <a:buFont typeface="Verdana" pitchFamily="34" charset="0"/>
              <a:buNone/>
              <a:defRPr lang="en-GB" sz="1400" b="0" kern="1200" noProof="0" smtClean="0">
                <a:solidFill>
                  <a:schemeClr val="tx1"/>
                </a:solidFill>
                <a:latin typeface="+mn-lt"/>
                <a:ea typeface="+mn-ea"/>
                <a:cs typeface="+mn-cs"/>
              </a:defRPr>
            </a:lvl1pPr>
            <a:lvl2pPr marL="177796" indent="-177796" algn="l" defTabSz="457189" rtl="0" eaLnBrk="1" latinLnBrk="0" hangingPunct="1">
              <a:spcBef>
                <a:spcPts val="300"/>
              </a:spcBef>
              <a:spcAft>
                <a:spcPts val="300"/>
              </a:spcAft>
              <a:buClr>
                <a:schemeClr val="tx1"/>
              </a:buClr>
              <a:buFont typeface="Arial" pitchFamily="34" charset="0"/>
              <a:buChar char="•"/>
              <a:defRPr lang="en-GB" sz="1400" kern="1200" noProof="0" smtClean="0">
                <a:solidFill>
                  <a:schemeClr val="tx1"/>
                </a:solidFill>
                <a:latin typeface="+mn-lt"/>
                <a:ea typeface="+mn-ea"/>
                <a:cs typeface="+mn-cs"/>
              </a:defRPr>
            </a:lvl2pPr>
            <a:lvl3pPr marL="361942" indent="-180970" algn="l" defTabSz="514338" rtl="0" eaLnBrk="1" latinLnBrk="0" hangingPunct="1">
              <a:spcBef>
                <a:spcPts val="300"/>
              </a:spcBef>
              <a:spcAft>
                <a:spcPts val="300"/>
              </a:spcAft>
              <a:buClr>
                <a:schemeClr val="tx1"/>
              </a:buClr>
              <a:buFont typeface="Calibri" pitchFamily="34" charset="0"/>
              <a:buChar char="−"/>
              <a:defRPr lang="en-GB" sz="1400" kern="1200" noProof="0" smtClean="0">
                <a:solidFill>
                  <a:schemeClr val="tx1"/>
                </a:solidFill>
                <a:latin typeface="+mn-lt"/>
                <a:ea typeface="+mn-ea"/>
                <a:cs typeface="+mn-cs"/>
              </a:defRPr>
            </a:lvl3pPr>
            <a:lvl4pPr marL="536561" indent="-161921" algn="l" defTabSz="457189" rtl="0" eaLnBrk="1" latinLnBrk="0" hangingPunct="1">
              <a:spcBef>
                <a:spcPts val="300"/>
              </a:spcBef>
              <a:spcAft>
                <a:spcPts val="300"/>
              </a:spcAft>
              <a:buClr>
                <a:schemeClr val="tx1"/>
              </a:buClr>
              <a:buFont typeface="Courier New" pitchFamily="49" charset="0"/>
              <a:buChar char="o"/>
              <a:tabLst/>
              <a:defRPr lang="en-GB" sz="1200" kern="1200" noProof="0" smtClean="0">
                <a:solidFill>
                  <a:schemeClr val="tx1"/>
                </a:solidFill>
                <a:latin typeface="+mn-lt"/>
                <a:ea typeface="+mn-ea"/>
                <a:cs typeface="+mn-cs"/>
              </a:defRPr>
            </a:lvl4pPr>
            <a:lvl5pPr marL="812780" indent="-165096" algn="l" defTabSz="457189" rtl="0" eaLnBrk="1" latinLnBrk="0" hangingPunct="1">
              <a:spcBef>
                <a:spcPts val="0"/>
              </a:spcBef>
              <a:buClr>
                <a:srgbClr val="D52B1E"/>
              </a:buClr>
              <a:buFont typeface="Calibri" pitchFamily="34" charset="0"/>
              <a:buChar char="-"/>
              <a:tabLst/>
              <a:defRPr lang="en-GB" sz="1100" kern="1200" noProof="0">
                <a:solidFill>
                  <a:srgbClr val="4D4F53"/>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spcAft>
                <a:spcPts val="0"/>
              </a:spcAft>
            </a:pPr>
            <a:r>
              <a:rPr lang="en-GB" sz="1200" noProof="0">
                <a:solidFill>
                  <a:schemeClr val="bg1"/>
                </a:solidFill>
              </a:rPr>
              <a:t>www.bearingpoint.com</a:t>
            </a:r>
          </a:p>
        </p:txBody>
      </p:sp>
    </p:spTree>
    <p:extLst>
      <p:ext uri="{BB962C8B-B14F-4D97-AF65-F5344CB8AC3E}">
        <p14:creationId xmlns:p14="http://schemas.microsoft.com/office/powerpoint/2010/main" val="349258717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earingPoint Logo">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19149A-C143-40CA-9518-C5427B0C7659}"/>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pic>
        <p:nvPicPr>
          <p:cNvPr id="14" name="Graphic 22">
            <a:extLst>
              <a:ext uri="{FF2B5EF4-FFF2-40B4-BE49-F238E27FC236}">
                <a16:creationId xmlns:a16="http://schemas.microsoft.com/office/drawing/2014/main" id="{B0ABA653-F417-4416-82DD-01FB0CEE3D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0025" y="3095149"/>
            <a:ext cx="4171950" cy="667704"/>
          </a:xfrm>
          <a:prstGeom prst="rect">
            <a:avLst/>
          </a:prstGeom>
        </p:spPr>
      </p:pic>
    </p:spTree>
    <p:extLst>
      <p:ext uri="{BB962C8B-B14F-4D97-AF65-F5344CB8AC3E}">
        <p14:creationId xmlns:p14="http://schemas.microsoft.com/office/powerpoint/2010/main" val="201670711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GB" noProof="0"/>
              <a:t>Click to edit Master title style</a:t>
            </a:r>
          </a:p>
        </p:txBody>
      </p:sp>
      <p:sp>
        <p:nvSpPr>
          <p:cNvPr id="3" name="Espace réservé du texte 2">
            <a:extLst>
              <a:ext uri="{FF2B5EF4-FFF2-40B4-BE49-F238E27FC236}">
                <a16:creationId xmlns:a16="http://schemas.microsoft.com/office/drawing/2014/main" id="{C2C3A7C0-26D0-4079-B9CE-8E3EDA086FE3}"/>
              </a:ext>
            </a:extLst>
          </p:cNvPr>
          <p:cNvSpPr>
            <a:spLocks noGrp="1"/>
          </p:cNvSpPr>
          <p:nvPr>
            <p:ph type="body" sz="quarter" idx="11" hasCustomPrompt="1"/>
          </p:nvPr>
        </p:nvSpPr>
        <p:spPr>
          <a:xfrm>
            <a:off x="623888" y="917325"/>
            <a:ext cx="10944224"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
        <p:nvSpPr>
          <p:cNvPr id="4" name="Text Placeholder 3">
            <a:extLst>
              <a:ext uri="{FF2B5EF4-FFF2-40B4-BE49-F238E27FC236}">
                <a16:creationId xmlns:a16="http://schemas.microsoft.com/office/drawing/2014/main" id="{A4E4EB6C-3D5C-4105-8C49-7F9DE26BA9ED}"/>
              </a:ext>
            </a:extLst>
          </p:cNvPr>
          <p:cNvSpPr>
            <a:spLocks noGrp="1"/>
          </p:cNvSpPr>
          <p:nvPr>
            <p:ph type="body" sz="quarter" idx="12"/>
          </p:nvPr>
        </p:nvSpPr>
        <p:spPr>
          <a:xfrm>
            <a:off x="623888" y="1628775"/>
            <a:ext cx="10944225" cy="4210050"/>
          </a:xfrm>
        </p:spPr>
        <p:txBody>
          <a:bodyPr/>
          <a:lstStyle>
            <a:lvl1pPr>
              <a:defRPr>
                <a:latin typeface="+mn-lt"/>
              </a:defRPr>
            </a:lvl1pPr>
            <a:lvl2pPr>
              <a:defRPr>
                <a:latin typeface="+mn-lt"/>
              </a:defRPr>
            </a:lvl2pPr>
            <a:lvl3pPr>
              <a:defRPr>
                <a:latin typeface="+mn-lt"/>
              </a:defRPr>
            </a:lvl3pPr>
            <a:lvl4pPr>
              <a:lnSpc>
                <a:spcPct val="130000"/>
              </a:lnSpc>
              <a:spcAft>
                <a:spcPts val="300"/>
              </a:spcAft>
              <a:defRPr>
                <a:latin typeface="+mn-lt"/>
              </a:defRPr>
            </a:lvl4pPr>
            <a:lvl5pPr>
              <a:lnSpc>
                <a:spcPct val="130000"/>
              </a:lnSpc>
              <a:spcAft>
                <a:spcPts val="300"/>
              </a:spcAft>
              <a:buClr>
                <a:schemeClr val="bg1">
                  <a:lumMod val="50000"/>
                </a:schemeClr>
              </a:buClr>
              <a:buSzPct val="60000"/>
              <a:defRPr sz="1200">
                <a:solidFill>
                  <a:schemeClr val="tx1"/>
                </a:solidFill>
                <a:latin typeface="+mn-lt"/>
              </a:defRPr>
            </a:lvl5p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3383747542"/>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_Table of content picture layout">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DB5CE587-00E6-4AED-B8A6-DEB034F4A77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tretch/>
        </p:blipFill>
        <p:spPr>
          <a:xfrm>
            <a:off x="-2" y="0"/>
            <a:ext cx="12191999" cy="6858000"/>
          </a:xfrm>
          <a:prstGeom prst="rect">
            <a:avLst/>
          </a:prstGeom>
        </p:spPr>
      </p:pic>
      <p:sp>
        <p:nvSpPr>
          <p:cNvPr id="33" name="Rectangle 32">
            <a:extLst>
              <a:ext uri="{FF2B5EF4-FFF2-40B4-BE49-F238E27FC236}">
                <a16:creationId xmlns:a16="http://schemas.microsoft.com/office/drawing/2014/main" id="{A268BF61-BD91-4208-95EA-8BEA5E58228A}"/>
              </a:ext>
            </a:extLst>
          </p:cNvPr>
          <p:cNvSpPr/>
          <p:nvPr userDrawn="1"/>
        </p:nvSpPr>
        <p:spPr>
          <a:xfrm>
            <a:off x="0" y="0"/>
            <a:ext cx="12192000" cy="6858000"/>
          </a:xfrm>
          <a:prstGeom prst="rect">
            <a:avLst/>
          </a:prstGeom>
          <a:gradFill>
            <a:gsLst>
              <a:gs pos="0">
                <a:schemeClr val="accent2"/>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1</a:t>
            </a:r>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2</a:t>
            </a:r>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3</a:t>
            </a:r>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4</a:t>
            </a:r>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solidFill>
                  <a:schemeClr val="bg1"/>
                </a:solidFill>
                <a:latin typeface="+mn-lt"/>
                <a:ea typeface="+mn-ea"/>
                <a:cs typeface="+mn-cs"/>
              </a:defRPr>
            </a:lvl1pPr>
            <a:lvl2pPr marL="0" indent="0">
              <a:buNone/>
              <a:defRPr/>
            </a:lvl2pPr>
          </a:lstStyle>
          <a:p>
            <a:pPr lvl="0"/>
            <a:r>
              <a:rPr lang="en-GB" noProof="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5</a:t>
            </a:r>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6</a:t>
            </a:r>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7</a:t>
            </a:r>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8</a:t>
            </a:r>
          </a:p>
        </p:txBody>
      </p:sp>
      <p:pic>
        <p:nvPicPr>
          <p:cNvPr id="32" name="Graphic 31">
            <a:extLst>
              <a:ext uri="{FF2B5EF4-FFF2-40B4-BE49-F238E27FC236}">
                <a16:creationId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070966972"/>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Table of content B&amp;W ">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34B79FDB-9C8B-4118-B598-85B0C817C070}"/>
              </a:ext>
            </a:extLst>
          </p:cNvPr>
          <p:cNvPicPr>
            <a:picLocks noChangeAspect="1"/>
          </p:cNvPicPr>
          <p:nvPr userDrawn="1"/>
        </p:nvPicPr>
        <p:blipFill rotWithShape="1">
          <a:blip r:embed="rId2" cstate="email">
            <a:grayscl/>
            <a:extLst>
              <a:ext uri="{28A0092B-C50C-407E-A947-70E740481C1C}">
                <a14:useLocalDpi xmlns:a14="http://schemas.microsoft.com/office/drawing/2010/main"/>
              </a:ext>
            </a:extLst>
          </a:blip>
          <a:stretch/>
        </p:blipFill>
        <p:spPr>
          <a:xfrm>
            <a:off x="-2" y="0"/>
            <a:ext cx="12191999" cy="6858000"/>
          </a:xfrm>
          <a:prstGeom prst="rect">
            <a:avLst/>
          </a:prstGeom>
        </p:spPr>
      </p:pic>
      <p:sp>
        <p:nvSpPr>
          <p:cNvPr id="31" name="Rectangle 30">
            <a:extLst>
              <a:ext uri="{FF2B5EF4-FFF2-40B4-BE49-F238E27FC236}">
                <a16:creationId xmlns:a16="http://schemas.microsoft.com/office/drawing/2014/main" id="{2D58BD87-1403-45E8-8D95-4D67F4C97E6A}"/>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1</a:t>
            </a:r>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2</a:t>
            </a:r>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3</a:t>
            </a:r>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4</a:t>
            </a:r>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solidFill>
                  <a:schemeClr val="bg2"/>
                </a:solidFill>
                <a:latin typeface="+mn-lt"/>
                <a:ea typeface="+mn-ea"/>
                <a:cs typeface="+mn-cs"/>
              </a:defRPr>
            </a:lvl1pPr>
            <a:lvl2pPr marL="0" indent="0">
              <a:buNone/>
              <a:defRPr/>
            </a:lvl2pPr>
          </a:lstStyle>
          <a:p>
            <a:pPr lvl="0"/>
            <a:r>
              <a:rPr lang="en-GB" noProof="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5</a:t>
            </a:r>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6</a:t>
            </a:r>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7</a:t>
            </a:r>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8</a:t>
            </a:r>
          </a:p>
        </p:txBody>
      </p:sp>
      <p:pic>
        <p:nvPicPr>
          <p:cNvPr id="32" name="Graphic 31">
            <a:extLst>
              <a:ext uri="{FF2B5EF4-FFF2-40B4-BE49-F238E27FC236}">
                <a16:creationId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257036312"/>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_Table of content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A84B023-9855-45DC-B913-517B6446B410}"/>
              </a:ext>
            </a:extLst>
          </p:cNvPr>
          <p:cNvSpPr/>
          <p:nvPr userDrawn="1"/>
        </p:nvSpPr>
        <p:spPr>
          <a:xfrm>
            <a:off x="4760536" y="0"/>
            <a:ext cx="7431463"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1</a:t>
            </a:r>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2</a:t>
            </a:r>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3</a:t>
            </a:r>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4</a:t>
            </a:r>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gradFill>
              <a:gsLst>
                <a:gs pos="0">
                  <a:schemeClr val="accent2"/>
                </a:gs>
                <a:gs pos="100000">
                  <a:schemeClr val="accent1"/>
                </a:gs>
              </a:gsLst>
              <a:lin ang="5400000" scaled="1"/>
            </a:gra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gradFill>
                  <a:gsLst>
                    <a:gs pos="0">
                      <a:schemeClr val="accent2"/>
                    </a:gs>
                    <a:gs pos="86000">
                      <a:schemeClr val="accent1"/>
                    </a:gs>
                  </a:gsLst>
                  <a:lin ang="2700000" scaled="0"/>
                </a:gradFill>
                <a:latin typeface="+mn-lt"/>
                <a:ea typeface="+mn-ea"/>
                <a:cs typeface="+mn-cs"/>
              </a:defRPr>
            </a:lvl1pPr>
            <a:lvl2pPr marL="0" indent="0">
              <a:buNone/>
              <a:defRPr/>
            </a:lvl2pPr>
          </a:lstStyle>
          <a:p>
            <a:pPr lvl="0"/>
            <a:r>
              <a:rPr lang="en-GB" noProof="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5</a:t>
            </a:r>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6</a:t>
            </a:r>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7</a:t>
            </a:r>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8</a:t>
            </a:r>
          </a:p>
        </p:txBody>
      </p:sp>
      <p:pic>
        <p:nvPicPr>
          <p:cNvPr id="29" name="Graphic 22">
            <a:extLst>
              <a:ext uri="{FF2B5EF4-FFF2-40B4-BE49-F238E27FC236}">
                <a16:creationId xmlns:a16="http://schemas.microsoft.com/office/drawing/2014/main" id="{9498E08C-AD5C-4695-A985-4D3952C32D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Tree>
    <p:extLst>
      <p:ext uri="{BB962C8B-B14F-4D97-AF65-F5344CB8AC3E}">
        <p14:creationId xmlns:p14="http://schemas.microsoft.com/office/powerpoint/2010/main" val="2547931887"/>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GB" noProof="0"/>
              <a:t>Click to edit Master title style</a:t>
            </a:r>
          </a:p>
        </p:txBody>
      </p:sp>
      <p:sp>
        <p:nvSpPr>
          <p:cNvPr id="3" name="Espace réservé du texte 2">
            <a:extLst>
              <a:ext uri="{FF2B5EF4-FFF2-40B4-BE49-F238E27FC236}">
                <a16:creationId xmlns:a16="http://schemas.microsoft.com/office/drawing/2014/main" id="{C2C3A7C0-26D0-4079-B9CE-8E3EDA086FE3}"/>
              </a:ext>
            </a:extLst>
          </p:cNvPr>
          <p:cNvSpPr>
            <a:spLocks noGrp="1"/>
          </p:cNvSpPr>
          <p:nvPr>
            <p:ph type="body" sz="quarter" idx="11" hasCustomPrompt="1"/>
          </p:nvPr>
        </p:nvSpPr>
        <p:spPr>
          <a:xfrm>
            <a:off x="623888" y="917325"/>
            <a:ext cx="10944224"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Tree>
    <p:extLst>
      <p:ext uri="{BB962C8B-B14F-4D97-AF65-F5344CB8AC3E}">
        <p14:creationId xmlns:p14="http://schemas.microsoft.com/office/powerpoint/2010/main" val="1490290330"/>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_Two columns text &amp; Two pictures">
    <p:spTree>
      <p:nvGrpSpPr>
        <p:cNvPr id="1" name=""/>
        <p:cNvGrpSpPr/>
        <p:nvPr/>
      </p:nvGrpSpPr>
      <p:grpSpPr>
        <a:xfrm>
          <a:off x="0" y="0"/>
          <a:ext cx="0" cy="0"/>
          <a:chOff x="0" y="0"/>
          <a:chExt cx="0" cy="0"/>
        </a:xfrm>
      </p:grpSpPr>
      <p:sp>
        <p:nvSpPr>
          <p:cNvPr id="13" name="Espace réservé pour une image  12">
            <a:extLst>
              <a:ext uri="{FF2B5EF4-FFF2-40B4-BE49-F238E27FC236}">
                <a16:creationId xmlns:a16="http://schemas.microsoft.com/office/drawing/2014/main" id="{BD8D428F-1999-4CD7-803A-0499EFBBC9AF}"/>
              </a:ext>
            </a:extLst>
          </p:cNvPr>
          <p:cNvSpPr>
            <a:spLocks noGrp="1"/>
          </p:cNvSpPr>
          <p:nvPr>
            <p:ph type="pic" sz="quarter" idx="11"/>
          </p:nvPr>
        </p:nvSpPr>
        <p:spPr>
          <a:xfrm>
            <a:off x="623888" y="3732213"/>
            <a:ext cx="5021262" cy="1944687"/>
          </a:xfrm>
          <a:prstGeom prst="rect">
            <a:avLst/>
          </a:prstGeom>
        </p:spPr>
        <p:txBody>
          <a:bodyPr/>
          <a:lstStyle/>
          <a:p>
            <a:r>
              <a:rPr lang="en-GB" noProof="0"/>
              <a:t>Click icon to add picture</a:t>
            </a:r>
          </a:p>
        </p:txBody>
      </p:sp>
      <p:sp>
        <p:nvSpPr>
          <p:cNvPr id="3" name="Espace réservé pour une image  2">
            <a:extLst>
              <a:ext uri="{FF2B5EF4-FFF2-40B4-BE49-F238E27FC236}">
                <a16:creationId xmlns:a16="http://schemas.microsoft.com/office/drawing/2014/main" id="{85373431-056A-4064-9619-EA69252277AA}"/>
              </a:ext>
            </a:extLst>
          </p:cNvPr>
          <p:cNvSpPr>
            <a:spLocks noGrp="1"/>
          </p:cNvSpPr>
          <p:nvPr>
            <p:ph type="pic" sz="quarter" idx="10"/>
          </p:nvPr>
        </p:nvSpPr>
        <p:spPr>
          <a:xfrm>
            <a:off x="6550025" y="517101"/>
            <a:ext cx="5018088" cy="1943100"/>
          </a:xfrm>
          <a:prstGeom prst="rect">
            <a:avLst/>
          </a:prstGeom>
        </p:spPr>
        <p:txBody>
          <a:bodyPr/>
          <a:lstStyle/>
          <a:p>
            <a:r>
              <a:rPr lang="en-GB" noProof="0"/>
              <a:t>Click icon to add picture</a:t>
            </a:r>
          </a:p>
        </p:txBody>
      </p:sp>
      <p:sp>
        <p:nvSpPr>
          <p:cNvPr id="11" name="Title Placeholder 2">
            <a:extLst>
              <a:ext uri="{FF2B5EF4-FFF2-40B4-BE49-F238E27FC236}">
                <a16:creationId xmlns:a16="http://schemas.microsoft.com/office/drawing/2014/main" id="{598D7C8E-D578-4DD4-862C-7D2255F6FE52}"/>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GB" noProof="0"/>
              <a:t>Click to edit Master title style</a:t>
            </a:r>
          </a:p>
        </p:txBody>
      </p:sp>
      <p:sp>
        <p:nvSpPr>
          <p:cNvPr id="4" name="Text Placeholder 3">
            <a:extLst>
              <a:ext uri="{FF2B5EF4-FFF2-40B4-BE49-F238E27FC236}">
                <a16:creationId xmlns:a16="http://schemas.microsoft.com/office/drawing/2014/main" id="{0C8D0377-E092-44FD-9E10-2B55E4AC68F3}"/>
              </a:ext>
            </a:extLst>
          </p:cNvPr>
          <p:cNvSpPr>
            <a:spLocks noGrp="1"/>
          </p:cNvSpPr>
          <p:nvPr>
            <p:ph type="body" sz="quarter" idx="12"/>
          </p:nvPr>
        </p:nvSpPr>
        <p:spPr>
          <a:xfrm>
            <a:off x="623888" y="1879600"/>
            <a:ext cx="5021262" cy="1549399"/>
          </a:xfrm>
        </p:spPr>
        <p:txBody>
          <a:bodyPr vert="horz" lIns="0" tIns="0" rIns="0" bIns="0" rtlCol="0">
            <a:noAutofit/>
          </a:bodyPr>
          <a:lstStyle>
            <a:lvl1pPr>
              <a:defRPr lang="en-US"/>
            </a:lvl1pPr>
            <a:lvl2pPr>
              <a:defRPr lang="en-US"/>
            </a:lvl2pPr>
            <a:lvl3pPr>
              <a:defRPr lang="en-US"/>
            </a:lvl3pPr>
            <a:lvl4pPr>
              <a:defRPr lang="en-US"/>
            </a:lvl4pPr>
            <a:lvl5pPr>
              <a:defRPr lang="fr-FR" sz="1200">
                <a:solidFill>
                  <a:schemeClr val="tx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sp>
        <p:nvSpPr>
          <p:cNvPr id="8" name="Text Placeholder 3">
            <a:extLst>
              <a:ext uri="{FF2B5EF4-FFF2-40B4-BE49-F238E27FC236}">
                <a16:creationId xmlns:a16="http://schemas.microsoft.com/office/drawing/2014/main" id="{B3D20D25-472D-4874-8F4C-9AD56601BBD0}"/>
              </a:ext>
            </a:extLst>
          </p:cNvPr>
          <p:cNvSpPr>
            <a:spLocks noGrp="1"/>
          </p:cNvSpPr>
          <p:nvPr>
            <p:ph type="body" sz="quarter" idx="13"/>
          </p:nvPr>
        </p:nvSpPr>
        <p:spPr>
          <a:xfrm>
            <a:off x="6546850" y="2743200"/>
            <a:ext cx="5021262" cy="2933700"/>
          </a:xfrm>
        </p:spPr>
        <p:txBody>
          <a:bodyPr vert="horz" lIns="0" tIns="0" rIns="0" bIns="0" rtlCol="0">
            <a:no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fr-FR" sz="1200" dirty="0">
                <a:solidFill>
                  <a:schemeClr val="tx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spTree>
    <p:extLst>
      <p:ext uri="{BB962C8B-B14F-4D97-AF65-F5344CB8AC3E}">
        <p14:creationId xmlns:p14="http://schemas.microsoft.com/office/powerpoint/2010/main" val="3279901152"/>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noProof="0"/>
              <a:t>Click to edit Master title style</a:t>
            </a:r>
            <a:endParaRPr lang="en-GB" noProof="0"/>
          </a:p>
        </p:txBody>
      </p:sp>
      <p:sp>
        <p:nvSpPr>
          <p:cNvPr id="3" name="Espace réservé du texte 2">
            <a:extLst>
              <a:ext uri="{FF2B5EF4-FFF2-40B4-BE49-F238E27FC236}">
                <a16:creationId xmlns:a16="http://schemas.microsoft.com/office/drawing/2014/main" id="{C2C3A7C0-26D0-4079-B9CE-8E3EDA086FE3}"/>
              </a:ext>
            </a:extLst>
          </p:cNvPr>
          <p:cNvSpPr>
            <a:spLocks noGrp="1"/>
          </p:cNvSpPr>
          <p:nvPr>
            <p:ph type="body" sz="quarter" idx="11" hasCustomPrompt="1"/>
          </p:nvPr>
        </p:nvSpPr>
        <p:spPr>
          <a:xfrm>
            <a:off x="623888" y="917325"/>
            <a:ext cx="10944224"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Tree>
    <p:extLst>
      <p:ext uri="{BB962C8B-B14F-4D97-AF65-F5344CB8AC3E}">
        <p14:creationId xmlns:p14="http://schemas.microsoft.com/office/powerpoint/2010/main" val="1139858941"/>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_Text &amp; Picture">
    <p:spTree>
      <p:nvGrpSpPr>
        <p:cNvPr id="1" name=""/>
        <p:cNvGrpSpPr/>
        <p:nvPr/>
      </p:nvGrpSpPr>
      <p:grpSpPr>
        <a:xfrm>
          <a:off x="0" y="0"/>
          <a:ext cx="0" cy="0"/>
          <a:chOff x="0" y="0"/>
          <a:chExt cx="0" cy="0"/>
        </a:xfrm>
      </p:grpSpPr>
      <p:sp>
        <p:nvSpPr>
          <p:cNvPr id="12" name="Title Placeholder 2">
            <a:extLst>
              <a:ext uri="{FF2B5EF4-FFF2-40B4-BE49-F238E27FC236}">
                <a16:creationId xmlns:a16="http://schemas.microsoft.com/office/drawing/2014/main" id="{A44BD718-C874-4D66-B650-3D63B54595A1}"/>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GB" noProof="0"/>
              <a:t>Click to edit Master title style</a:t>
            </a:r>
          </a:p>
        </p:txBody>
      </p:sp>
      <p:pic>
        <p:nvPicPr>
          <p:cNvPr id="7" name="Graphic 22">
            <a:extLst>
              <a:ext uri="{FF2B5EF4-FFF2-40B4-BE49-F238E27FC236}">
                <a16:creationId xmlns:a16="http://schemas.microsoft.com/office/drawing/2014/main" id="{95D67AEE-74D2-439C-AB83-0F4DCBB8C6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4" name="Text Placeholder 3">
            <a:extLst>
              <a:ext uri="{FF2B5EF4-FFF2-40B4-BE49-F238E27FC236}">
                <a16:creationId xmlns:a16="http://schemas.microsoft.com/office/drawing/2014/main" id="{E69983C4-1894-404D-9151-2075CE8B1B07}"/>
              </a:ext>
            </a:extLst>
          </p:cNvPr>
          <p:cNvSpPr>
            <a:spLocks noGrp="1"/>
          </p:cNvSpPr>
          <p:nvPr>
            <p:ph type="body" sz="quarter" idx="12"/>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sp>
        <p:nvSpPr>
          <p:cNvPr id="6" name="Rectangle 5">
            <a:extLst>
              <a:ext uri="{FF2B5EF4-FFF2-40B4-BE49-F238E27FC236}">
                <a16:creationId xmlns:a16="http://schemas.microsoft.com/office/drawing/2014/main" id="{3C098735-6E4A-4D3B-8F11-A662609E555D}"/>
              </a:ext>
            </a:extLst>
          </p:cNvPr>
          <p:cNvSpPr/>
          <p:nvPr userDrawn="1"/>
        </p:nvSpPr>
        <p:spPr>
          <a:xfrm>
            <a:off x="5915025" y="6420979"/>
            <a:ext cx="314325"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6096000" cy="6858000"/>
          </a:xfrm>
          <a:prstGeom prst="rect">
            <a:avLst/>
          </a:prstGeom>
        </p:spPr>
        <p:txBody>
          <a:bodyPr/>
          <a:lstStyle/>
          <a:p>
            <a:r>
              <a:rPr lang="en-GB" noProof="0"/>
              <a:t>Click icon to add picture</a:t>
            </a:r>
          </a:p>
        </p:txBody>
      </p:sp>
    </p:spTree>
    <p:extLst>
      <p:ext uri="{BB962C8B-B14F-4D97-AF65-F5344CB8AC3E}">
        <p14:creationId xmlns:p14="http://schemas.microsoft.com/office/powerpoint/2010/main" val="2560758381"/>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_Text &amp; Two pictures">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6096000" cy="3428993"/>
          </a:xfrm>
          <a:prstGeom prst="rect">
            <a:avLst/>
          </a:prstGeom>
        </p:spPr>
        <p:txBody>
          <a:bodyPr/>
          <a:lstStyle/>
          <a:p>
            <a:r>
              <a:rPr lang="en-GB" noProof="0"/>
              <a:t>Click icon to add picture</a:t>
            </a:r>
          </a:p>
        </p:txBody>
      </p:sp>
      <p:sp>
        <p:nvSpPr>
          <p:cNvPr id="12" name="Title Placeholder 2">
            <a:extLst>
              <a:ext uri="{FF2B5EF4-FFF2-40B4-BE49-F238E27FC236}">
                <a16:creationId xmlns:a16="http://schemas.microsoft.com/office/drawing/2014/main" id="{095DA2FA-1741-4D2B-B08C-129D7407459C}"/>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GB" noProof="0"/>
              <a:t>Click to edit Master title style</a:t>
            </a:r>
          </a:p>
        </p:txBody>
      </p:sp>
      <p:pic>
        <p:nvPicPr>
          <p:cNvPr id="7" name="Graphic 22">
            <a:extLst>
              <a:ext uri="{FF2B5EF4-FFF2-40B4-BE49-F238E27FC236}">
                <a16:creationId xmlns:a16="http://schemas.microsoft.com/office/drawing/2014/main" id="{DBD28D12-AA61-4AF0-ABD0-23697F0476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6" name="Text Placeholder 3">
            <a:extLst>
              <a:ext uri="{FF2B5EF4-FFF2-40B4-BE49-F238E27FC236}">
                <a16:creationId xmlns:a16="http://schemas.microsoft.com/office/drawing/2014/main" id="{F8E913D8-7CB3-4B88-AB38-30DDB1466CE2}"/>
              </a:ext>
            </a:extLst>
          </p:cNvPr>
          <p:cNvSpPr>
            <a:spLocks noGrp="1"/>
          </p:cNvSpPr>
          <p:nvPr>
            <p:ph type="body" sz="quarter" idx="13"/>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sp>
        <p:nvSpPr>
          <p:cNvPr id="8" name="Rectangle 7">
            <a:extLst>
              <a:ext uri="{FF2B5EF4-FFF2-40B4-BE49-F238E27FC236}">
                <a16:creationId xmlns:a16="http://schemas.microsoft.com/office/drawing/2014/main" id="{59D17DEC-CD49-4928-9176-45F3BD241606}"/>
              </a:ext>
            </a:extLst>
          </p:cNvPr>
          <p:cNvSpPr/>
          <p:nvPr userDrawn="1"/>
        </p:nvSpPr>
        <p:spPr>
          <a:xfrm>
            <a:off x="5915025" y="6420979"/>
            <a:ext cx="314325"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10" name="Espace réservé pour une image  2">
            <a:extLst>
              <a:ext uri="{FF2B5EF4-FFF2-40B4-BE49-F238E27FC236}">
                <a16:creationId xmlns:a16="http://schemas.microsoft.com/office/drawing/2014/main" id="{42EC5DE7-3E80-4C68-890A-E3D664FBE1B5}"/>
              </a:ext>
            </a:extLst>
          </p:cNvPr>
          <p:cNvSpPr>
            <a:spLocks noGrp="1"/>
          </p:cNvSpPr>
          <p:nvPr>
            <p:ph type="pic" sz="quarter" idx="12"/>
          </p:nvPr>
        </p:nvSpPr>
        <p:spPr>
          <a:xfrm>
            <a:off x="6096001" y="3428993"/>
            <a:ext cx="6096000" cy="3428993"/>
          </a:xfrm>
          <a:prstGeom prst="rect">
            <a:avLst/>
          </a:prstGeom>
        </p:spPr>
        <p:txBody>
          <a:bodyPr/>
          <a:lstStyle/>
          <a:p>
            <a:r>
              <a:rPr lang="en-GB" noProof="0"/>
              <a:t>Click icon to add picture</a:t>
            </a:r>
          </a:p>
        </p:txBody>
      </p:sp>
    </p:spTree>
    <p:extLst>
      <p:ext uri="{BB962C8B-B14F-4D97-AF65-F5344CB8AC3E}">
        <p14:creationId xmlns:p14="http://schemas.microsoft.com/office/powerpoint/2010/main" val="205420766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1_Text &amp; Four pictures">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3048000" cy="3428993"/>
          </a:xfrm>
          <a:prstGeom prst="rect">
            <a:avLst/>
          </a:prstGeom>
        </p:spPr>
        <p:txBody>
          <a:bodyPr/>
          <a:lstStyle/>
          <a:p>
            <a:r>
              <a:rPr lang="en-GB" noProof="0"/>
              <a:t>Click icon to add picture</a:t>
            </a:r>
          </a:p>
        </p:txBody>
      </p:sp>
      <p:sp>
        <p:nvSpPr>
          <p:cNvPr id="13" name="Espace réservé pour une image  2">
            <a:extLst>
              <a:ext uri="{FF2B5EF4-FFF2-40B4-BE49-F238E27FC236}">
                <a16:creationId xmlns:a16="http://schemas.microsoft.com/office/drawing/2014/main" id="{E7605A3B-0179-473B-9CB6-CC5A493B967D}"/>
              </a:ext>
            </a:extLst>
          </p:cNvPr>
          <p:cNvSpPr>
            <a:spLocks noGrp="1"/>
          </p:cNvSpPr>
          <p:nvPr>
            <p:ph type="pic" sz="quarter" idx="13"/>
          </p:nvPr>
        </p:nvSpPr>
        <p:spPr>
          <a:xfrm>
            <a:off x="9144001" y="0"/>
            <a:ext cx="3048000" cy="3428993"/>
          </a:xfrm>
          <a:prstGeom prst="rect">
            <a:avLst/>
          </a:prstGeom>
        </p:spPr>
        <p:txBody>
          <a:bodyPr/>
          <a:lstStyle/>
          <a:p>
            <a:r>
              <a:rPr lang="en-GB" noProof="0"/>
              <a:t>Click icon to add picture</a:t>
            </a:r>
          </a:p>
        </p:txBody>
      </p:sp>
      <p:sp>
        <p:nvSpPr>
          <p:cNvPr id="14" name="Espace réservé pour une image  2">
            <a:extLst>
              <a:ext uri="{FF2B5EF4-FFF2-40B4-BE49-F238E27FC236}">
                <a16:creationId xmlns:a16="http://schemas.microsoft.com/office/drawing/2014/main" id="{15060EE6-A355-453C-AA84-ABCFFCC6CA90}"/>
              </a:ext>
            </a:extLst>
          </p:cNvPr>
          <p:cNvSpPr>
            <a:spLocks noGrp="1"/>
          </p:cNvSpPr>
          <p:nvPr>
            <p:ph type="pic" sz="quarter" idx="14"/>
          </p:nvPr>
        </p:nvSpPr>
        <p:spPr>
          <a:xfrm>
            <a:off x="9144001" y="3428993"/>
            <a:ext cx="3048000" cy="3428993"/>
          </a:xfrm>
          <a:prstGeom prst="rect">
            <a:avLst/>
          </a:prstGeom>
        </p:spPr>
        <p:txBody>
          <a:bodyPr/>
          <a:lstStyle/>
          <a:p>
            <a:r>
              <a:rPr lang="en-GB" noProof="0"/>
              <a:t>Click icon to add picture</a:t>
            </a:r>
          </a:p>
        </p:txBody>
      </p:sp>
      <p:sp>
        <p:nvSpPr>
          <p:cNvPr id="12" name="Title Placeholder 2">
            <a:extLst>
              <a:ext uri="{FF2B5EF4-FFF2-40B4-BE49-F238E27FC236}">
                <a16:creationId xmlns:a16="http://schemas.microsoft.com/office/drawing/2014/main" id="{706603BD-449F-4146-BC92-4D9C5E9D73B4}"/>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GB" noProof="0"/>
              <a:t>Click to edit Master title style</a:t>
            </a:r>
          </a:p>
        </p:txBody>
      </p:sp>
      <p:pic>
        <p:nvPicPr>
          <p:cNvPr id="9" name="Graphic 22">
            <a:extLst>
              <a:ext uri="{FF2B5EF4-FFF2-40B4-BE49-F238E27FC236}">
                <a16:creationId xmlns:a16="http://schemas.microsoft.com/office/drawing/2014/main" id="{D3BCF6FE-1697-4B69-BF27-4D3C981A27D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8" name="Text Placeholder 3">
            <a:extLst>
              <a:ext uri="{FF2B5EF4-FFF2-40B4-BE49-F238E27FC236}">
                <a16:creationId xmlns:a16="http://schemas.microsoft.com/office/drawing/2014/main" id="{19F7F2BB-4F6E-413F-8B6C-741A21A2D119}"/>
              </a:ext>
            </a:extLst>
          </p:cNvPr>
          <p:cNvSpPr>
            <a:spLocks noGrp="1"/>
          </p:cNvSpPr>
          <p:nvPr>
            <p:ph type="body" sz="quarter" idx="15"/>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sp>
        <p:nvSpPr>
          <p:cNvPr id="11" name="Rectangle 10">
            <a:extLst>
              <a:ext uri="{FF2B5EF4-FFF2-40B4-BE49-F238E27FC236}">
                <a16:creationId xmlns:a16="http://schemas.microsoft.com/office/drawing/2014/main" id="{4526DFCB-03E7-4126-A3E8-DBCCEC51F5B2}"/>
              </a:ext>
            </a:extLst>
          </p:cNvPr>
          <p:cNvSpPr/>
          <p:nvPr userDrawn="1"/>
        </p:nvSpPr>
        <p:spPr>
          <a:xfrm>
            <a:off x="5915025" y="6420979"/>
            <a:ext cx="314325"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10" name="Espace réservé pour une image  2">
            <a:extLst>
              <a:ext uri="{FF2B5EF4-FFF2-40B4-BE49-F238E27FC236}">
                <a16:creationId xmlns:a16="http://schemas.microsoft.com/office/drawing/2014/main" id="{42EC5DE7-3E80-4C68-890A-E3D664FBE1B5}"/>
              </a:ext>
            </a:extLst>
          </p:cNvPr>
          <p:cNvSpPr>
            <a:spLocks noGrp="1"/>
          </p:cNvSpPr>
          <p:nvPr>
            <p:ph type="pic" sz="quarter" idx="12"/>
          </p:nvPr>
        </p:nvSpPr>
        <p:spPr>
          <a:xfrm>
            <a:off x="6096001" y="3428993"/>
            <a:ext cx="3048000" cy="3429007"/>
          </a:xfrm>
          <a:prstGeom prst="rect">
            <a:avLst/>
          </a:prstGeom>
        </p:spPr>
        <p:txBody>
          <a:bodyPr/>
          <a:lstStyle/>
          <a:p>
            <a:r>
              <a:rPr lang="en-GB" noProof="0"/>
              <a:t>Click icon to add picture</a:t>
            </a:r>
          </a:p>
        </p:txBody>
      </p:sp>
    </p:spTree>
    <p:extLst>
      <p:ext uri="{BB962C8B-B14F-4D97-AF65-F5344CB8AC3E}">
        <p14:creationId xmlns:p14="http://schemas.microsoft.com/office/powerpoint/2010/main" val="1761868212"/>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userDrawn="1">
  <p:cSld name="1_Key Message gradient - Centere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AD501A-AD9B-422F-BC38-A8D4766F9905}"/>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Text Placeholder 5">
            <a:extLst>
              <a:ext uri="{FF2B5EF4-FFF2-40B4-BE49-F238E27FC236}">
                <a16:creationId xmlns:a16="http://schemas.microsoft.com/office/drawing/2014/main" id="{9AADEAE3-3EA8-428E-BCA2-61174AB8C3E4}"/>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252139437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1_Photo &amp; box">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CD9725D-EA1E-4B70-B6EC-DB2F0E4A815C}"/>
              </a:ext>
            </a:extLst>
          </p:cNvPr>
          <p:cNvSpPr>
            <a:spLocks noGrp="1"/>
          </p:cNvSpPr>
          <p:nvPr>
            <p:ph type="pic" sz="quarter" idx="10" hasCustomPrompt="1"/>
          </p:nvPr>
        </p:nvSpPr>
        <p:spPr>
          <a:xfrm>
            <a:off x="427038" y="571500"/>
            <a:ext cx="8680450" cy="5734050"/>
          </a:xfrm>
          <a:prstGeom prst="rect">
            <a:avLst/>
          </a:prstGeom>
        </p:spPr>
        <p:txBody>
          <a:bodyPr/>
          <a:lstStyle>
            <a:lvl1pPr>
              <a:defRPr/>
            </a:lvl1pPr>
          </a:lstStyle>
          <a:p>
            <a:r>
              <a:rPr lang="en-GB" noProof="0"/>
              <a:t>Click to add image</a:t>
            </a:r>
          </a:p>
        </p:txBody>
      </p:sp>
      <p:sp>
        <p:nvSpPr>
          <p:cNvPr id="10" name="Espace réservé du texte 9">
            <a:extLst>
              <a:ext uri="{FF2B5EF4-FFF2-40B4-BE49-F238E27FC236}">
                <a16:creationId xmlns:a16="http://schemas.microsoft.com/office/drawing/2014/main" id="{C362D5DB-01A7-4F16-92C7-0A276E1D0568}"/>
              </a:ext>
            </a:extLst>
          </p:cNvPr>
          <p:cNvSpPr>
            <a:spLocks noGrp="1"/>
          </p:cNvSpPr>
          <p:nvPr>
            <p:ph type="body" sz="quarter" idx="11" hasCustomPrompt="1"/>
          </p:nvPr>
        </p:nvSpPr>
        <p:spPr>
          <a:xfrm>
            <a:off x="8521699" y="1808163"/>
            <a:ext cx="3243171" cy="3241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2000" dirty="0">
                <a:solidFill>
                  <a:schemeClr val="bg1"/>
                </a:solidFill>
                <a:latin typeface="+mj-lt"/>
                <a:cs typeface="Segoe UI Semibold" panose="020B0702040204020203" pitchFamily="34" charset="0"/>
              </a:defRPr>
            </a:lvl1pPr>
          </a:lstStyle>
          <a:p>
            <a:pPr lvl="0" defTabSz="519488">
              <a:lnSpc>
                <a:spcPct val="120000"/>
              </a:lnSpc>
            </a:pPr>
            <a:r>
              <a:rPr lang="en-GB" noProof="0"/>
              <a:t>Click to edit Master title style</a:t>
            </a:r>
          </a:p>
        </p:txBody>
      </p:sp>
    </p:spTree>
    <p:extLst>
      <p:ext uri="{BB962C8B-B14F-4D97-AF65-F5344CB8AC3E}">
        <p14:creationId xmlns:p14="http://schemas.microsoft.com/office/powerpoint/2010/main" val="3008003759"/>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1_Photo &amp; box FullWidth">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CD9725D-EA1E-4B70-B6EC-DB2F0E4A815C}"/>
              </a:ext>
            </a:extLst>
          </p:cNvPr>
          <p:cNvSpPr>
            <a:spLocks noGrp="1"/>
          </p:cNvSpPr>
          <p:nvPr>
            <p:ph type="pic" sz="quarter" idx="10"/>
          </p:nvPr>
        </p:nvSpPr>
        <p:spPr>
          <a:xfrm>
            <a:off x="0" y="0"/>
            <a:ext cx="8948829" cy="6857999"/>
          </a:xfrm>
          <a:prstGeom prst="rect">
            <a:avLst/>
          </a:prstGeom>
        </p:spPr>
        <p:txBody>
          <a:bodyPr/>
          <a:lstStyle>
            <a:lvl1pPr>
              <a:defRPr/>
            </a:lvl1pPr>
          </a:lstStyle>
          <a:p>
            <a:r>
              <a:rPr lang="en-GB" noProof="0"/>
              <a:t>Click icon to add picture</a:t>
            </a:r>
          </a:p>
        </p:txBody>
      </p:sp>
      <p:sp>
        <p:nvSpPr>
          <p:cNvPr id="10" name="Espace réservé du texte 9">
            <a:extLst>
              <a:ext uri="{FF2B5EF4-FFF2-40B4-BE49-F238E27FC236}">
                <a16:creationId xmlns:a16="http://schemas.microsoft.com/office/drawing/2014/main" id="{C362D5DB-01A7-4F16-92C7-0A276E1D0568}"/>
              </a:ext>
            </a:extLst>
          </p:cNvPr>
          <p:cNvSpPr>
            <a:spLocks noGrp="1"/>
          </p:cNvSpPr>
          <p:nvPr>
            <p:ph type="body" sz="quarter" idx="11" hasCustomPrompt="1"/>
          </p:nvPr>
        </p:nvSpPr>
        <p:spPr>
          <a:xfrm>
            <a:off x="8948829" y="1"/>
            <a:ext cx="3243171"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2000" dirty="0">
                <a:solidFill>
                  <a:schemeClr val="bg1"/>
                </a:solidFill>
                <a:latin typeface="+mj-lt"/>
                <a:cs typeface="Segoe UI Semibold" panose="020B0702040204020203" pitchFamily="34" charset="0"/>
              </a:defRPr>
            </a:lvl1pPr>
          </a:lstStyle>
          <a:p>
            <a:pPr lvl="0" defTabSz="519488">
              <a:lnSpc>
                <a:spcPct val="120000"/>
              </a:lnSpc>
            </a:pPr>
            <a:r>
              <a:rPr lang="en-GB" noProof="0"/>
              <a:t>Click to edit Master title style</a:t>
            </a:r>
          </a:p>
        </p:txBody>
      </p:sp>
      <p:pic>
        <p:nvPicPr>
          <p:cNvPr id="6" name="Graphic 22">
            <a:extLst>
              <a:ext uri="{FF2B5EF4-FFF2-40B4-BE49-F238E27FC236}">
                <a16:creationId xmlns:a16="http://schemas.microsoft.com/office/drawing/2014/main" id="{E58B5C9E-B015-4AC2-AB46-7A889B1EC4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221921292"/>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1_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184352"/>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1_Two columns text Purple Background">
    <p:bg>
      <p:bgPr>
        <a:solidFill>
          <a:schemeClr val="tx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GB" noProof="0"/>
              <a:t>Click to edit Master title style</a:t>
            </a:r>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hasCustomPrompt="1"/>
          </p:nvPr>
        </p:nvSpPr>
        <p:spPr>
          <a:xfrm>
            <a:off x="623888" y="1841500"/>
            <a:ext cx="5021262" cy="4051300"/>
          </a:xfrm>
        </p:spPr>
        <p:txBody>
          <a:bodyPr/>
          <a:lstStyle>
            <a:lvl1pPr>
              <a:lnSpc>
                <a:spcPct val="130000"/>
              </a:lnSpc>
              <a:spcAft>
                <a:spcPts val="1200"/>
              </a:spcAft>
              <a:defRPr lang="en-US" smtClean="0">
                <a:solidFill>
                  <a:schemeClr val="bg1"/>
                </a:solidFill>
              </a:defRPr>
            </a:lvl1pPr>
            <a:lvl5pPr>
              <a:defRPr>
                <a:solidFill>
                  <a:schemeClr val="bg1"/>
                </a:solidFill>
              </a:defRPr>
            </a:lvl5pPr>
          </a:lstStyle>
          <a:p>
            <a:pPr>
              <a:lnSpc>
                <a:spcPct val="130000"/>
              </a:lnSpc>
              <a:spcAft>
                <a:spcPts val="1200"/>
              </a:spcAft>
            </a:pPr>
            <a:r>
              <a:rPr lang="en-GB" noProof="0">
                <a:latin typeface="+mj-lt"/>
              </a:rPr>
              <a:t>Bring to the table win-win survival strategies to ensure proactive domination. </a:t>
            </a:r>
            <a:br>
              <a:rPr lang="en-GB" noProof="0">
                <a:latin typeface="+mj-lt"/>
              </a:rPr>
            </a:br>
            <a:r>
              <a:rPr lang="en-GB" noProof="0">
                <a:latin typeface="+mj-lt"/>
              </a:rPr>
              <a:t>At the end of the day, going forward, a new normal that has evolved from generation X is on the runway heading towards a streamlined cloud solution. </a:t>
            </a:r>
            <a:br>
              <a:rPr lang="en-GB" noProof="0">
                <a:latin typeface="+mj-lt"/>
              </a:rPr>
            </a:br>
            <a:r>
              <a:rPr lang="en-GB" noProof="0">
                <a:latin typeface="+mj-lt"/>
              </a:rPr>
              <a:t>User generated content in real-time will have multiple touchpoints for offshoring.</a:t>
            </a:r>
          </a:p>
          <a:p>
            <a:pPr>
              <a:lnSpc>
                <a:spcPct val="130000"/>
              </a:lnSpc>
              <a:spcAft>
                <a:spcPts val="1200"/>
              </a:spcAft>
            </a:pPr>
            <a:r>
              <a:rPr lang="en-GB" noProof="0">
                <a:latin typeface="+mj-lt"/>
              </a:rPr>
              <a:t>Override the digital divide with additional clickthroughs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en-GB" noProof="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047159912"/>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userDrawn="1">
  <p:cSld name="1_Two columns text Pink Background">
    <p:bg>
      <p:bgPr>
        <a:solidFill>
          <a:schemeClr val="bg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GB" noProof="0"/>
              <a:t>Click to edit Master title style</a:t>
            </a:r>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hasCustomPrompt="1"/>
          </p:nvPr>
        </p:nvSpPr>
        <p:spPr>
          <a:xfrm>
            <a:off x="623888" y="1841500"/>
            <a:ext cx="5021262" cy="4051300"/>
          </a:xfrm>
        </p:spPr>
        <p:txBody>
          <a:bodyPr/>
          <a:lstStyle>
            <a:lvl1pPr>
              <a:lnSpc>
                <a:spcPct val="130000"/>
              </a:lnSpc>
              <a:spcAft>
                <a:spcPts val="1200"/>
              </a:spcAft>
              <a:defRPr lang="en-US" smtClean="0">
                <a:solidFill>
                  <a:schemeClr val="bg1"/>
                </a:solidFill>
              </a:defRPr>
            </a:lvl1pPr>
            <a:lvl5pPr>
              <a:defRPr>
                <a:solidFill>
                  <a:schemeClr val="bg1"/>
                </a:solidFill>
              </a:defRPr>
            </a:lvl5pPr>
          </a:lstStyle>
          <a:p>
            <a:pPr>
              <a:lnSpc>
                <a:spcPct val="130000"/>
              </a:lnSpc>
              <a:spcAft>
                <a:spcPts val="1200"/>
              </a:spcAft>
            </a:pPr>
            <a:r>
              <a:rPr lang="en-GB" noProof="0">
                <a:latin typeface="+mj-lt"/>
              </a:rPr>
              <a:t>Bring to the table win-win survival strategies to ensure proactive domination. </a:t>
            </a:r>
            <a:br>
              <a:rPr lang="en-GB" noProof="0">
                <a:latin typeface="+mj-lt"/>
              </a:rPr>
            </a:br>
            <a:r>
              <a:rPr lang="en-GB" noProof="0">
                <a:latin typeface="+mj-lt"/>
              </a:rPr>
              <a:t>At the end of the day, going forward, a new normal that has evolved from generation X is on the runway heading towards a streamlined cloud solution. </a:t>
            </a:r>
            <a:br>
              <a:rPr lang="en-GB" noProof="0">
                <a:latin typeface="+mj-lt"/>
              </a:rPr>
            </a:br>
            <a:r>
              <a:rPr lang="en-GB" noProof="0">
                <a:latin typeface="+mj-lt"/>
              </a:rPr>
              <a:t>User generated content in real-time will have multiple touchpoints for offshoring.</a:t>
            </a:r>
          </a:p>
          <a:p>
            <a:pPr>
              <a:lnSpc>
                <a:spcPct val="130000"/>
              </a:lnSpc>
              <a:spcAft>
                <a:spcPts val="1200"/>
              </a:spcAft>
            </a:pPr>
            <a:r>
              <a:rPr lang="en-GB" noProof="0">
                <a:latin typeface="+mj-lt"/>
              </a:rPr>
              <a:t>Override the digital divide with additional clickthroughs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en-GB" noProof="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92697012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userDrawn="1">
  <p:cSld name="1_Two columns text Black Background">
    <p:bg>
      <p:bgPr>
        <a:solidFill>
          <a:schemeClr val="tx1"/>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GB" noProof="0"/>
              <a:t>Click to edit Master title style</a:t>
            </a:r>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p:nvPr>
        </p:nvSpPr>
        <p:spPr>
          <a:xfrm>
            <a:off x="623888" y="1841500"/>
            <a:ext cx="5021262" cy="4051300"/>
          </a:xfrm>
        </p:spPr>
        <p:txBody>
          <a:bodyPr/>
          <a:lstStyle>
            <a:lvl1pPr>
              <a:lnSpc>
                <a:spcPct val="130000"/>
              </a:lnSpc>
              <a:spcAft>
                <a:spcPts val="1200"/>
              </a:spcAft>
              <a:defRPr lang="en-US" smtClean="0">
                <a:solidFill>
                  <a:schemeClr val="bg1"/>
                </a:solidFill>
              </a:defRPr>
            </a:lvl1pPr>
            <a:lvl5pPr marL="0" indent="0">
              <a:defRPr>
                <a:solidFill>
                  <a:schemeClr val="bg1"/>
                </a:solidFill>
              </a:defRPr>
            </a:lvl5pPr>
          </a:lstStyle>
          <a:p>
            <a:pPr lvl="4"/>
            <a:endParaRPr lang="en-GB" noProof="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833486140"/>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12" name="Title Placeholder 2">
            <a:extLst>
              <a:ext uri="{FF2B5EF4-FFF2-40B4-BE49-F238E27FC236}">
                <a16:creationId xmlns:a16="http://schemas.microsoft.com/office/drawing/2014/main" id="{A44BD718-C874-4D66-B650-3D63B54595A1}"/>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US" noProof="0"/>
              <a:t>Click to edit Master title style</a:t>
            </a:r>
            <a:endParaRPr lang="en-GB" noProof="0"/>
          </a:p>
        </p:txBody>
      </p:sp>
      <p:pic>
        <p:nvPicPr>
          <p:cNvPr id="7" name="Graphic 22">
            <a:extLst>
              <a:ext uri="{FF2B5EF4-FFF2-40B4-BE49-F238E27FC236}">
                <a16:creationId xmlns:a16="http://schemas.microsoft.com/office/drawing/2014/main" id="{95D67AEE-74D2-439C-AB83-0F4DCBB8C6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4" name="Text Placeholder 3">
            <a:extLst>
              <a:ext uri="{FF2B5EF4-FFF2-40B4-BE49-F238E27FC236}">
                <a16:creationId xmlns:a16="http://schemas.microsoft.com/office/drawing/2014/main" id="{E69983C4-1894-404D-9151-2075CE8B1B07}"/>
              </a:ext>
            </a:extLst>
          </p:cNvPr>
          <p:cNvSpPr>
            <a:spLocks noGrp="1"/>
          </p:cNvSpPr>
          <p:nvPr>
            <p:ph type="body" sz="quarter" idx="12"/>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Rectangle 1">
            <a:extLst>
              <a:ext uri="{FF2B5EF4-FFF2-40B4-BE49-F238E27FC236}">
                <a16:creationId xmlns:a16="http://schemas.microsoft.com/office/drawing/2014/main" id="{6CA45538-2866-4849-9EF8-4D027EF18AE0}"/>
              </a:ext>
            </a:extLst>
          </p:cNvPr>
          <p:cNvSpPr/>
          <p:nvPr userDrawn="1"/>
        </p:nvSpPr>
        <p:spPr>
          <a:xfrm>
            <a:off x="5915025" y="6420979"/>
            <a:ext cx="314325"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6096000" cy="6858000"/>
          </a:xfrm>
          <a:prstGeom prst="rect">
            <a:avLst/>
          </a:prstGeom>
        </p:spPr>
        <p:txBody>
          <a:bodyPr/>
          <a:lstStyle/>
          <a:p>
            <a:r>
              <a:rPr lang="en-US" noProof="0"/>
              <a:t>Click icon to add picture</a:t>
            </a:r>
            <a:endParaRPr lang="en-GB" noProof="0"/>
          </a:p>
        </p:txBody>
      </p:sp>
    </p:spTree>
    <p:extLst>
      <p:ext uri="{BB962C8B-B14F-4D97-AF65-F5344CB8AC3E}">
        <p14:creationId xmlns:p14="http://schemas.microsoft.com/office/powerpoint/2010/main" val="318095988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1_Laptop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GB" noProof="0"/>
              <a:t>Click to edit Master title style</a:t>
            </a:r>
          </a:p>
        </p:txBody>
      </p:sp>
      <p:sp>
        <p:nvSpPr>
          <p:cNvPr id="11" name="Espace réservé du texte 5">
            <a:extLst>
              <a:ext uri="{FF2B5EF4-FFF2-40B4-BE49-F238E27FC236}">
                <a16:creationId xmlns:a16="http://schemas.microsoft.com/office/drawing/2014/main" id="{921B6F65-DC7E-4564-B0B1-327BED38BC10}"/>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GB" sz="1200" b="0" i="0" u="none" strike="noStrike" kern="1200" cap="none" spc="0" normalizeH="0" baseline="0" noProof="0">
                <a:ln>
                  <a:noFill/>
                </a:ln>
                <a:solidFill>
                  <a:srgbClr val="000000"/>
                </a:solidFill>
                <a:effectLst/>
                <a:uLnTx/>
                <a:uFillTx/>
                <a:latin typeface="Calibri"/>
                <a:ea typeface="+mn-ea"/>
                <a:cs typeface="Segoe UI" panose="020B0502040204020203" pitchFamily="34" charset="0"/>
              </a:rPr>
              <a:t>Click to edit Master title style</a:t>
            </a:r>
          </a:p>
          <a:p>
            <a:pPr lvl="1"/>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Second level</a:t>
            </a:r>
          </a:p>
          <a:p>
            <a:pPr lvl="2"/>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Third level</a:t>
            </a:r>
          </a:p>
          <a:p>
            <a:pPr lvl="3">
              <a:lnSpc>
                <a:spcPct val="130000"/>
              </a:lnSpc>
            </a:pPr>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Fourth level</a:t>
            </a:r>
          </a:p>
        </p:txBody>
      </p:sp>
      <p:sp>
        <p:nvSpPr>
          <p:cNvPr id="13" name="Espace réservé du texte 2">
            <a:extLst>
              <a:ext uri="{FF2B5EF4-FFF2-40B4-BE49-F238E27FC236}">
                <a16:creationId xmlns:a16="http://schemas.microsoft.com/office/drawing/2014/main" id="{97DDF472-E24C-4F1C-A0D3-A1A5647EE78F}"/>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pic>
        <p:nvPicPr>
          <p:cNvPr id="12" name="Graphic 22">
            <a:extLst>
              <a:ext uri="{FF2B5EF4-FFF2-40B4-BE49-F238E27FC236}">
                <a16:creationId xmlns:a16="http://schemas.microsoft.com/office/drawing/2014/main" id="{7ABCD871-88F8-4F4D-AF5B-FC4472490A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28" name="Image 9">
            <a:extLst>
              <a:ext uri="{FF2B5EF4-FFF2-40B4-BE49-F238E27FC236}">
                <a16:creationId xmlns:a16="http://schemas.microsoft.com/office/drawing/2014/main" id="{4E4B90D4-8E8A-4EA4-8F60-DCC3391CF43E}"/>
              </a:ext>
            </a:extLst>
          </p:cNvPr>
          <p:cNvPicPr>
            <a:picLocks noChangeAspect="1"/>
          </p:cNvPicPr>
          <p:nvPr userDrawn="1"/>
        </p:nvPicPr>
        <p:blipFill>
          <a:blip r:embed="rId4"/>
          <a:stretch>
            <a:fillRect/>
          </a:stretch>
        </p:blipFill>
        <p:spPr>
          <a:xfrm>
            <a:off x="5533534" y="1971480"/>
            <a:ext cx="6278252" cy="3687064"/>
          </a:xfrm>
          <a:prstGeom prst="rect">
            <a:avLst/>
          </a:prstGeom>
        </p:spPr>
      </p:pic>
      <p:sp>
        <p:nvSpPr>
          <p:cNvPr id="29" name="Espace réservé pour une image  2">
            <a:extLst>
              <a:ext uri="{FF2B5EF4-FFF2-40B4-BE49-F238E27FC236}">
                <a16:creationId xmlns:a16="http://schemas.microsoft.com/office/drawing/2014/main" id="{4589F180-D102-42EB-B282-FCC03EB535F5}"/>
              </a:ext>
            </a:extLst>
          </p:cNvPr>
          <p:cNvSpPr>
            <a:spLocks noGrp="1"/>
          </p:cNvSpPr>
          <p:nvPr>
            <p:ph type="pic" sz="quarter" idx="11"/>
          </p:nvPr>
        </p:nvSpPr>
        <p:spPr>
          <a:xfrm>
            <a:off x="6307931" y="2231230"/>
            <a:ext cx="4731544" cy="2959895"/>
          </a:xfrm>
          <a:prstGeom prst="rect">
            <a:avLst/>
          </a:prstGeom>
        </p:spPr>
        <p:txBody>
          <a:bodyPr/>
          <a:lstStyle>
            <a:lvl1pPr>
              <a:defRPr/>
            </a:lvl1pPr>
          </a:lstStyle>
          <a:p>
            <a:r>
              <a:rPr lang="en-GB" noProof="0"/>
              <a:t>Click icon to add picture</a:t>
            </a:r>
          </a:p>
        </p:txBody>
      </p:sp>
    </p:spTree>
    <p:extLst>
      <p:ext uri="{BB962C8B-B14F-4D97-AF65-F5344CB8AC3E}">
        <p14:creationId xmlns:p14="http://schemas.microsoft.com/office/powerpoint/2010/main" val="3476930519"/>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1_Tablet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GB" noProof="0"/>
              <a:t>Click to edit Master title style</a:t>
            </a:r>
          </a:p>
        </p:txBody>
      </p:sp>
      <p:sp>
        <p:nvSpPr>
          <p:cNvPr id="13" name="Espace réservé du texte 5">
            <a:extLst>
              <a:ext uri="{FF2B5EF4-FFF2-40B4-BE49-F238E27FC236}">
                <a16:creationId xmlns:a16="http://schemas.microsoft.com/office/drawing/2014/main" id="{97555282-95F1-4C07-954C-4168E28D8C04}"/>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GB" sz="1200" b="0" i="0" u="none" strike="noStrike" kern="1200" cap="none" spc="0" normalizeH="0" baseline="0" noProof="0">
                <a:ln>
                  <a:noFill/>
                </a:ln>
                <a:solidFill>
                  <a:srgbClr val="000000"/>
                </a:solidFill>
                <a:effectLst/>
                <a:uLnTx/>
                <a:uFillTx/>
                <a:latin typeface="Calibri"/>
                <a:ea typeface="+mn-ea"/>
                <a:cs typeface="Segoe UI" panose="020B0502040204020203" pitchFamily="34" charset="0"/>
              </a:rPr>
              <a:t>Click to edit Master title style</a:t>
            </a:r>
          </a:p>
          <a:p>
            <a:pPr lvl="1"/>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Second level</a:t>
            </a:r>
          </a:p>
          <a:p>
            <a:pPr lvl="2"/>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Third level</a:t>
            </a:r>
          </a:p>
          <a:p>
            <a:pPr lvl="3">
              <a:lnSpc>
                <a:spcPct val="130000"/>
              </a:lnSpc>
            </a:pPr>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Fourth level</a:t>
            </a:r>
          </a:p>
        </p:txBody>
      </p:sp>
      <p:sp>
        <p:nvSpPr>
          <p:cNvPr id="14" name="Espace réservé du texte 2">
            <a:extLst>
              <a:ext uri="{FF2B5EF4-FFF2-40B4-BE49-F238E27FC236}">
                <a16:creationId xmlns:a16="http://schemas.microsoft.com/office/drawing/2014/main" id="{001DBB0E-39EE-41B6-B341-E9B509DE231C}"/>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pic>
        <p:nvPicPr>
          <p:cNvPr id="10" name="Graphic 22">
            <a:extLst>
              <a:ext uri="{FF2B5EF4-FFF2-40B4-BE49-F238E27FC236}">
                <a16:creationId xmlns:a16="http://schemas.microsoft.com/office/drawing/2014/main" id="{A0017530-C44F-43F2-AE0E-E6763B0578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20" name="Image 10">
            <a:extLst>
              <a:ext uri="{FF2B5EF4-FFF2-40B4-BE49-F238E27FC236}">
                <a16:creationId xmlns:a16="http://schemas.microsoft.com/office/drawing/2014/main" id="{F357BF8C-457A-4EA8-A1A9-4F132C632F58}"/>
              </a:ext>
            </a:extLst>
          </p:cNvPr>
          <p:cNvPicPr>
            <a:picLocks noChangeAspect="1"/>
          </p:cNvPicPr>
          <p:nvPr userDrawn="1"/>
        </p:nvPicPr>
        <p:blipFill>
          <a:blip r:embed="rId4"/>
          <a:stretch>
            <a:fillRect/>
          </a:stretch>
        </p:blipFill>
        <p:spPr>
          <a:xfrm>
            <a:off x="7020220" y="1468131"/>
            <a:ext cx="3304880" cy="4633312"/>
          </a:xfrm>
          <a:prstGeom prst="rect">
            <a:avLst/>
          </a:prstGeom>
        </p:spPr>
      </p:pic>
      <p:sp>
        <p:nvSpPr>
          <p:cNvPr id="21" name="Espace réservé pour une image  2">
            <a:extLst>
              <a:ext uri="{FF2B5EF4-FFF2-40B4-BE49-F238E27FC236}">
                <a16:creationId xmlns:a16="http://schemas.microsoft.com/office/drawing/2014/main" id="{99685A86-1D3B-41FD-B36F-85CC9192D918}"/>
              </a:ext>
            </a:extLst>
          </p:cNvPr>
          <p:cNvSpPr>
            <a:spLocks noGrp="1"/>
          </p:cNvSpPr>
          <p:nvPr>
            <p:ph type="pic" sz="quarter" idx="11"/>
          </p:nvPr>
        </p:nvSpPr>
        <p:spPr>
          <a:xfrm>
            <a:off x="7283450" y="1928814"/>
            <a:ext cx="2774156" cy="3705224"/>
          </a:xfrm>
          <a:prstGeom prst="rect">
            <a:avLst/>
          </a:prstGeom>
        </p:spPr>
        <p:txBody>
          <a:bodyPr/>
          <a:lstStyle>
            <a:lvl1pPr>
              <a:defRPr/>
            </a:lvl1pPr>
          </a:lstStyle>
          <a:p>
            <a:r>
              <a:rPr lang="en-GB" noProof="0"/>
              <a:t>Click icon to add picture</a:t>
            </a:r>
          </a:p>
        </p:txBody>
      </p:sp>
    </p:spTree>
    <p:extLst>
      <p:ext uri="{BB962C8B-B14F-4D97-AF65-F5344CB8AC3E}">
        <p14:creationId xmlns:p14="http://schemas.microsoft.com/office/powerpoint/2010/main" val="1593883117"/>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1_Smartphone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GB" noProof="0"/>
              <a:t>Click to edit Master title style</a:t>
            </a:r>
          </a:p>
        </p:txBody>
      </p:sp>
      <p:sp>
        <p:nvSpPr>
          <p:cNvPr id="13" name="Espace réservé du texte 2">
            <a:extLst>
              <a:ext uri="{FF2B5EF4-FFF2-40B4-BE49-F238E27FC236}">
                <a16:creationId xmlns:a16="http://schemas.microsoft.com/office/drawing/2014/main" id="{65CA6B81-4DD4-4D81-91C7-76E9370AF577}"/>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pic>
        <p:nvPicPr>
          <p:cNvPr id="12" name="Graphic 22">
            <a:extLst>
              <a:ext uri="{FF2B5EF4-FFF2-40B4-BE49-F238E27FC236}">
                <a16:creationId xmlns:a16="http://schemas.microsoft.com/office/drawing/2014/main" id="{CF12F35B-4DF9-4EEA-ACB9-42F19C1068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31" name="Image 9">
            <a:extLst>
              <a:ext uri="{FF2B5EF4-FFF2-40B4-BE49-F238E27FC236}">
                <a16:creationId xmlns:a16="http://schemas.microsoft.com/office/drawing/2014/main" id="{4B7A52C0-350D-45D2-8DA6-237153D56352}"/>
              </a:ext>
            </a:extLst>
          </p:cNvPr>
          <p:cNvPicPr>
            <a:picLocks noChangeAspect="1"/>
          </p:cNvPicPr>
          <p:nvPr userDrawn="1"/>
        </p:nvPicPr>
        <p:blipFill>
          <a:blip r:embed="rId4"/>
          <a:stretch>
            <a:fillRect/>
          </a:stretch>
        </p:blipFill>
        <p:spPr>
          <a:xfrm>
            <a:off x="7455463" y="1560206"/>
            <a:ext cx="2434394" cy="4459594"/>
          </a:xfrm>
          <a:prstGeom prst="rect">
            <a:avLst/>
          </a:prstGeom>
        </p:spPr>
      </p:pic>
      <p:sp>
        <p:nvSpPr>
          <p:cNvPr id="32" name="Espace réservé pour une image  2">
            <a:extLst>
              <a:ext uri="{FF2B5EF4-FFF2-40B4-BE49-F238E27FC236}">
                <a16:creationId xmlns:a16="http://schemas.microsoft.com/office/drawing/2014/main" id="{2AD37720-83A9-48DD-9A80-31E2F9712216}"/>
              </a:ext>
            </a:extLst>
          </p:cNvPr>
          <p:cNvSpPr>
            <a:spLocks noGrp="1"/>
          </p:cNvSpPr>
          <p:nvPr>
            <p:ph type="pic" sz="quarter" idx="11"/>
          </p:nvPr>
        </p:nvSpPr>
        <p:spPr>
          <a:xfrm>
            <a:off x="7739063" y="2147887"/>
            <a:ext cx="1862930" cy="3290887"/>
          </a:xfrm>
          <a:prstGeom prst="rect">
            <a:avLst/>
          </a:prstGeom>
        </p:spPr>
        <p:txBody>
          <a:bodyPr/>
          <a:lstStyle>
            <a:lvl1pPr>
              <a:defRPr/>
            </a:lvl1pPr>
          </a:lstStyle>
          <a:p>
            <a:r>
              <a:rPr lang="en-GB" noProof="0"/>
              <a:t>Click icon to add picture</a:t>
            </a:r>
          </a:p>
        </p:txBody>
      </p:sp>
      <p:sp>
        <p:nvSpPr>
          <p:cNvPr id="10" name="Espace réservé du texte 5">
            <a:extLst>
              <a:ext uri="{FF2B5EF4-FFF2-40B4-BE49-F238E27FC236}">
                <a16:creationId xmlns:a16="http://schemas.microsoft.com/office/drawing/2014/main" id="{03C65A44-B5D9-4B61-8951-86F1E2CAD331}"/>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GB" sz="1200" b="0" i="0" u="none" strike="noStrike" kern="1200" cap="none" spc="0" normalizeH="0" baseline="0" noProof="0">
                <a:ln>
                  <a:noFill/>
                </a:ln>
                <a:solidFill>
                  <a:srgbClr val="000000"/>
                </a:solidFill>
                <a:effectLst/>
                <a:uLnTx/>
                <a:uFillTx/>
                <a:latin typeface="Calibri"/>
                <a:ea typeface="+mn-ea"/>
                <a:cs typeface="Segoe UI" panose="020B0502040204020203" pitchFamily="34" charset="0"/>
              </a:rPr>
              <a:t>Click to edit Master title style</a:t>
            </a:r>
          </a:p>
          <a:p>
            <a:pPr lvl="1"/>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Second level</a:t>
            </a:r>
          </a:p>
          <a:p>
            <a:pPr lvl="2"/>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Third level</a:t>
            </a:r>
          </a:p>
          <a:p>
            <a:pPr lvl="3">
              <a:lnSpc>
                <a:spcPct val="130000"/>
              </a:lnSpc>
            </a:pPr>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Fourth level</a:t>
            </a:r>
          </a:p>
        </p:txBody>
      </p:sp>
    </p:spTree>
    <p:extLst>
      <p:ext uri="{BB962C8B-B14F-4D97-AF65-F5344CB8AC3E}">
        <p14:creationId xmlns:p14="http://schemas.microsoft.com/office/powerpoint/2010/main" val="520321590"/>
      </p:ext>
    </p:extLst>
  </p:cSld>
  <p:clrMapOvr>
    <a:masterClrMapping/>
  </p:clrMapOvr>
  <p:extLst>
    <p:ext uri="{DCECCB84-F9BA-43D5-87BE-67443E8EF086}">
      <p15:sldGuideLst xmlns:p15="http://schemas.microsoft.com/office/powerpoint/2012/main">
        <p15:guide id="1" orient="horz" pos="1026">
          <p15:clr>
            <a:srgbClr val="FBAE40"/>
          </p15:clr>
        </p15:guide>
        <p15:guide id="2" orient="horz" pos="3929">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1_Two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a16="http://schemas.microsoft.com/office/drawing/2014/main" id="{A829859B-BEDB-4EE6-8FBB-7FAA00ACD28D}"/>
              </a:ext>
            </a:extLst>
          </p:cNvPr>
          <p:cNvSpPr>
            <a:spLocks noGrp="1"/>
          </p:cNvSpPr>
          <p:nvPr>
            <p:ph type="pic" sz="quarter" idx="12"/>
          </p:nvPr>
        </p:nvSpPr>
        <p:spPr>
          <a:xfrm>
            <a:off x="6306532" y="1628775"/>
            <a:ext cx="5261580" cy="4486275"/>
          </a:xfrm>
          <a:prstGeom prst="rect">
            <a:avLst/>
          </a:prstGeom>
        </p:spPr>
        <p:txBody>
          <a:bodyPr/>
          <a:lstStyle/>
          <a:p>
            <a:r>
              <a:rPr lang="en-GB" noProof="0"/>
              <a:t>Click icon to add picture</a:t>
            </a:r>
          </a:p>
        </p:txBody>
      </p:sp>
      <p:sp>
        <p:nvSpPr>
          <p:cNvPr id="3" name="Espace réservé pour une image  2">
            <a:extLst>
              <a:ext uri="{FF2B5EF4-FFF2-40B4-BE49-F238E27FC236}">
                <a16:creationId xmlns:a16="http://schemas.microsoft.com/office/drawing/2014/main" id="{9B895159-EF8E-483A-B23D-9F4D082BD5CD}"/>
              </a:ext>
            </a:extLst>
          </p:cNvPr>
          <p:cNvSpPr>
            <a:spLocks noGrp="1"/>
          </p:cNvSpPr>
          <p:nvPr>
            <p:ph type="pic" sz="quarter" idx="11"/>
          </p:nvPr>
        </p:nvSpPr>
        <p:spPr>
          <a:xfrm>
            <a:off x="623888" y="1628775"/>
            <a:ext cx="5261580" cy="4486275"/>
          </a:xfrm>
          <a:prstGeom prst="rect">
            <a:avLst/>
          </a:prstGeom>
        </p:spPr>
        <p:txBody>
          <a:bodyPr/>
          <a:lstStyle/>
          <a:p>
            <a:r>
              <a:rPr lang="en-GB" noProof="0"/>
              <a:t>Click icon to add picture</a:t>
            </a:r>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rmAutofit/>
          </a:bodyPr>
          <a:lstStyle/>
          <a:p>
            <a:r>
              <a:rPr lang="en-GB" noProof="0"/>
              <a:t>Click to edit Master title style</a:t>
            </a:r>
          </a:p>
        </p:txBody>
      </p:sp>
      <p:sp>
        <p:nvSpPr>
          <p:cNvPr id="10" name="Espace réservé du texte 2">
            <a:extLst>
              <a:ext uri="{FF2B5EF4-FFF2-40B4-BE49-F238E27FC236}">
                <a16:creationId xmlns:a16="http://schemas.microsoft.com/office/drawing/2014/main" id="{82CFEC60-8A31-480A-B4C9-65A5C05FE137}"/>
              </a:ext>
            </a:extLst>
          </p:cNvPr>
          <p:cNvSpPr>
            <a:spLocks noGrp="1"/>
          </p:cNvSpPr>
          <p:nvPr>
            <p:ph type="body" sz="quarter" idx="18" hasCustomPrompt="1"/>
          </p:nvPr>
        </p:nvSpPr>
        <p:spPr>
          <a:xfrm>
            <a:off x="623887" y="917325"/>
            <a:ext cx="10944225"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Tree>
    <p:extLst>
      <p:ext uri="{BB962C8B-B14F-4D97-AF65-F5344CB8AC3E}">
        <p14:creationId xmlns:p14="http://schemas.microsoft.com/office/powerpoint/2010/main" val="678003363"/>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1_Three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a16="http://schemas.microsoft.com/office/drawing/2014/main" id="{A829859B-BEDB-4EE6-8FBB-7FAA00ACD28D}"/>
              </a:ext>
            </a:extLst>
          </p:cNvPr>
          <p:cNvSpPr>
            <a:spLocks noGrp="1"/>
          </p:cNvSpPr>
          <p:nvPr>
            <p:ph type="pic" sz="quarter" idx="12"/>
          </p:nvPr>
        </p:nvSpPr>
        <p:spPr>
          <a:xfrm>
            <a:off x="4400035" y="1628775"/>
            <a:ext cx="3391931" cy="4486275"/>
          </a:xfrm>
          <a:prstGeom prst="rect">
            <a:avLst/>
          </a:prstGeom>
        </p:spPr>
        <p:txBody>
          <a:bodyPr/>
          <a:lstStyle/>
          <a:p>
            <a:r>
              <a:rPr lang="en-US" noProof="0"/>
              <a:t>Click icon to add picture</a:t>
            </a:r>
          </a:p>
        </p:txBody>
      </p:sp>
      <p:sp>
        <p:nvSpPr>
          <p:cNvPr id="3" name="Espace réservé pour une image  2">
            <a:extLst>
              <a:ext uri="{FF2B5EF4-FFF2-40B4-BE49-F238E27FC236}">
                <a16:creationId xmlns:a16="http://schemas.microsoft.com/office/drawing/2014/main" id="{9B895159-EF8E-483A-B23D-9F4D082BD5CD}"/>
              </a:ext>
            </a:extLst>
          </p:cNvPr>
          <p:cNvSpPr>
            <a:spLocks noGrp="1"/>
          </p:cNvSpPr>
          <p:nvPr>
            <p:ph type="pic" sz="quarter" idx="11"/>
          </p:nvPr>
        </p:nvSpPr>
        <p:spPr>
          <a:xfrm>
            <a:off x="623888" y="1628775"/>
            <a:ext cx="3391931" cy="4486275"/>
          </a:xfrm>
          <a:prstGeom prst="rect">
            <a:avLst/>
          </a:prstGeom>
        </p:spPr>
        <p:txBody>
          <a:bodyPr/>
          <a:lstStyle/>
          <a:p>
            <a:r>
              <a:rPr lang="en-US" noProof="0"/>
              <a:t>Click icon to add picture</a:t>
            </a:r>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rmAutofit/>
          </a:bodyPr>
          <a:lstStyle/>
          <a:p>
            <a:r>
              <a:rPr lang="en-US" noProof="0"/>
              <a:t>Click to edit Master title style</a:t>
            </a:r>
          </a:p>
        </p:txBody>
      </p:sp>
      <p:sp>
        <p:nvSpPr>
          <p:cNvPr id="17" name="Espace réservé pour une image  2">
            <a:extLst>
              <a:ext uri="{FF2B5EF4-FFF2-40B4-BE49-F238E27FC236}">
                <a16:creationId xmlns:a16="http://schemas.microsoft.com/office/drawing/2014/main" id="{6E638EAA-0D75-402D-A97B-CB436517B432}"/>
              </a:ext>
            </a:extLst>
          </p:cNvPr>
          <p:cNvSpPr>
            <a:spLocks noGrp="1"/>
          </p:cNvSpPr>
          <p:nvPr>
            <p:ph type="pic" sz="quarter" idx="13"/>
          </p:nvPr>
        </p:nvSpPr>
        <p:spPr>
          <a:xfrm>
            <a:off x="8176182" y="1628775"/>
            <a:ext cx="3391931" cy="4486275"/>
          </a:xfrm>
          <a:prstGeom prst="rect">
            <a:avLst/>
          </a:prstGeom>
        </p:spPr>
        <p:txBody>
          <a:bodyPr/>
          <a:lstStyle/>
          <a:p>
            <a:r>
              <a:rPr lang="en-US" noProof="0"/>
              <a:t>Click icon to add picture</a:t>
            </a:r>
          </a:p>
        </p:txBody>
      </p:sp>
      <p:sp>
        <p:nvSpPr>
          <p:cNvPr id="10" name="Espace réservé du texte 2">
            <a:extLst>
              <a:ext uri="{FF2B5EF4-FFF2-40B4-BE49-F238E27FC236}">
                <a16:creationId xmlns:a16="http://schemas.microsoft.com/office/drawing/2014/main" id="{F8DF4B3B-9680-4753-BD83-79F5EDD0BAF0}"/>
              </a:ext>
            </a:extLst>
          </p:cNvPr>
          <p:cNvSpPr>
            <a:spLocks noGrp="1"/>
          </p:cNvSpPr>
          <p:nvPr>
            <p:ph type="body" sz="quarter" idx="18" hasCustomPrompt="1"/>
          </p:nvPr>
        </p:nvSpPr>
        <p:spPr>
          <a:xfrm>
            <a:off x="623887" y="917325"/>
            <a:ext cx="10944225"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US" noProof="0"/>
              <a:t>Second level</a:t>
            </a:r>
          </a:p>
        </p:txBody>
      </p:sp>
    </p:spTree>
    <p:extLst>
      <p:ext uri="{BB962C8B-B14F-4D97-AF65-F5344CB8AC3E}">
        <p14:creationId xmlns:p14="http://schemas.microsoft.com/office/powerpoint/2010/main" val="1170246582"/>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1_Title &amp; Client logo">
    <p:spTree>
      <p:nvGrpSpPr>
        <p:cNvPr id="1" name=""/>
        <p:cNvGrpSpPr/>
        <p:nvPr/>
      </p:nvGrpSpPr>
      <p:grpSpPr>
        <a:xfrm>
          <a:off x="0" y="0"/>
          <a:ext cx="0" cy="0"/>
          <a:chOff x="0" y="0"/>
          <a:chExt cx="0" cy="0"/>
        </a:xfrm>
      </p:grpSpPr>
      <p:sp>
        <p:nvSpPr>
          <p:cNvPr id="6" name="Espace réservé pour une image  3">
            <a:extLst>
              <a:ext uri="{FF2B5EF4-FFF2-40B4-BE49-F238E27FC236}">
                <a16:creationId xmlns:a16="http://schemas.microsoft.com/office/drawing/2014/main" id="{1304AD92-A926-4829-A590-C49B112E415B}"/>
              </a:ext>
            </a:extLst>
          </p:cNvPr>
          <p:cNvSpPr>
            <a:spLocks noGrp="1"/>
          </p:cNvSpPr>
          <p:nvPr>
            <p:ph type="pic" sz="quarter" idx="10" hasCustomPrompt="1"/>
          </p:nvPr>
        </p:nvSpPr>
        <p:spPr>
          <a:xfrm>
            <a:off x="10358438" y="419100"/>
            <a:ext cx="1209675" cy="1209675"/>
          </a:xfrm>
          <a:prstGeom prst="rect">
            <a:avLst/>
          </a:prstGeom>
        </p:spPr>
        <p:txBody>
          <a:bodyPr tIns="144000"/>
          <a:lstStyle>
            <a:lvl1pPr algn="ctr">
              <a:defRPr>
                <a:solidFill>
                  <a:schemeClr val="tx1"/>
                </a:solidFill>
              </a:defRPr>
            </a:lvl1pPr>
          </a:lstStyle>
          <a:p>
            <a:r>
              <a:rPr lang="en-GB" noProof="0"/>
              <a:t>Client/Partner logo here</a:t>
            </a:r>
          </a:p>
        </p:txBody>
      </p:sp>
      <p:sp>
        <p:nvSpPr>
          <p:cNvPr id="7" name="Rectangle: Rounded Corners 6">
            <a:extLst>
              <a:ext uri="{FF2B5EF4-FFF2-40B4-BE49-F238E27FC236}">
                <a16:creationId xmlns:a16="http://schemas.microsoft.com/office/drawing/2014/main" id="{323C40BE-7E5F-40E5-913E-F5D6D2331811}"/>
              </a:ext>
            </a:extLst>
          </p:cNvPr>
          <p:cNvSpPr/>
          <p:nvPr userDrawn="1"/>
        </p:nvSpPr>
        <p:spPr>
          <a:xfrm>
            <a:off x="623887" y="6098448"/>
            <a:ext cx="376238" cy="238882"/>
          </a:xfrm>
          <a:prstGeom prst="roundRect">
            <a:avLst/>
          </a:prstGeom>
          <a:solidFill>
            <a:schemeClr val="bg1">
              <a:lumMod val="95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9" name="Text Placeholder 2">
            <a:extLst>
              <a:ext uri="{FF2B5EF4-FFF2-40B4-BE49-F238E27FC236}">
                <a16:creationId xmlns:a16="http://schemas.microsoft.com/office/drawing/2014/main" id="{78D6B6DE-2673-44A2-9901-4A07D74E7965}"/>
              </a:ext>
            </a:extLst>
          </p:cNvPr>
          <p:cNvSpPr txBox="1">
            <a:spLocks/>
          </p:cNvSpPr>
          <p:nvPr userDrawn="1"/>
        </p:nvSpPr>
        <p:spPr>
          <a:xfrm>
            <a:off x="650081" y="6103211"/>
            <a:ext cx="323850" cy="227211"/>
          </a:xfrm>
          <a:prstGeom prst="rect">
            <a:avLst/>
          </a:prstGeom>
          <a:ln>
            <a:noFill/>
          </a:ln>
        </p:spPr>
        <p:txBody>
          <a:bodyPr vert="horz" lIns="0" tIns="0" rIns="0" bIns="0" anchor="ctr"/>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800" kern="1200" baseline="0" noProof="0">
                <a:solidFill>
                  <a:schemeClr val="tx1"/>
                </a:solidFill>
                <a:latin typeface="+mn-lt"/>
                <a:ea typeface="+mn-ea"/>
                <a:cs typeface="+mn-cs"/>
              </a:rPr>
              <a:t>Flag</a:t>
            </a:r>
          </a:p>
        </p:txBody>
      </p:sp>
      <p:sp>
        <p:nvSpPr>
          <p:cNvPr id="13" name="Text Placeholder 7">
            <a:extLst>
              <a:ext uri="{FF2B5EF4-FFF2-40B4-BE49-F238E27FC236}">
                <a16:creationId xmlns:a16="http://schemas.microsoft.com/office/drawing/2014/main" id="{A36AF437-7EEF-4E82-AC7D-64037FD7A3EF}"/>
              </a:ext>
            </a:extLst>
          </p:cNvPr>
          <p:cNvSpPr>
            <a:spLocks noGrp="1"/>
          </p:cNvSpPr>
          <p:nvPr>
            <p:ph idx="1" hasCustomPrompt="1"/>
          </p:nvPr>
        </p:nvSpPr>
        <p:spPr>
          <a:xfrm>
            <a:off x="1085851" y="6136024"/>
            <a:ext cx="1604962" cy="184666"/>
          </a:xfrm>
          <a:prstGeom prst="rect">
            <a:avLst/>
          </a:prstGeom>
        </p:spPr>
        <p:txBody>
          <a:bodyPr vert="horz" wrap="square" lIns="0" tIns="0" rIns="0" bIns="0" rtlCol="0">
            <a:spAutoFit/>
          </a:bodyPr>
          <a:lstStyle>
            <a:lvl4pPr marL="374640" indent="0">
              <a:buFont typeface="Arial" panose="020B0604020202020204" pitchFamily="34" charset="0"/>
              <a:buNone/>
              <a:defRPr>
                <a:latin typeface="Calibri" panose="020F0502020204030204" pitchFamily="34" charset="0"/>
                <a:cs typeface="Calibri" panose="020F0502020204030204" pitchFamily="34" charset="0"/>
              </a:defRPr>
            </a:lvl4pPr>
          </a:lstStyle>
          <a:p>
            <a:pPr lvl="3"/>
            <a:r>
              <a:rPr lang="en-GB" noProof="0"/>
              <a:t>Country</a:t>
            </a:r>
          </a:p>
        </p:txBody>
      </p:sp>
      <p:sp>
        <p:nvSpPr>
          <p:cNvPr id="8" name="Title Placeholder 2">
            <a:extLst>
              <a:ext uri="{FF2B5EF4-FFF2-40B4-BE49-F238E27FC236}">
                <a16:creationId xmlns:a16="http://schemas.microsoft.com/office/drawing/2014/main" id="{BC23F954-5045-458A-B3A1-C5F5FC8F69E4}"/>
              </a:ext>
            </a:extLst>
          </p:cNvPr>
          <p:cNvSpPr>
            <a:spLocks noGrp="1"/>
          </p:cNvSpPr>
          <p:nvPr>
            <p:ph type="title"/>
          </p:nvPr>
        </p:nvSpPr>
        <p:spPr>
          <a:xfrm>
            <a:off x="623889" y="517101"/>
            <a:ext cx="9625012" cy="369334"/>
          </a:xfrm>
          <a:prstGeom prst="rect">
            <a:avLst/>
          </a:prstGeom>
        </p:spPr>
        <p:txBody>
          <a:bodyPr vert="horz" lIns="0" tIns="0" rIns="0" bIns="0" rtlCol="0" anchor="b" anchorCtr="0">
            <a:normAutofit/>
          </a:bodyPr>
          <a:lstStyle/>
          <a:p>
            <a:r>
              <a:rPr lang="en-GB" noProof="0"/>
              <a:t>Click to edit Master title style</a:t>
            </a:r>
          </a:p>
        </p:txBody>
      </p:sp>
      <p:sp>
        <p:nvSpPr>
          <p:cNvPr id="10" name="Espace réservé du texte 2">
            <a:extLst>
              <a:ext uri="{FF2B5EF4-FFF2-40B4-BE49-F238E27FC236}">
                <a16:creationId xmlns:a16="http://schemas.microsoft.com/office/drawing/2014/main" id="{819F818A-AA71-437B-8F94-166CBF4E3BF8}"/>
              </a:ext>
            </a:extLst>
          </p:cNvPr>
          <p:cNvSpPr>
            <a:spLocks noGrp="1"/>
          </p:cNvSpPr>
          <p:nvPr>
            <p:ph type="body" sz="quarter" idx="18" hasCustomPrompt="1"/>
          </p:nvPr>
        </p:nvSpPr>
        <p:spPr>
          <a:xfrm>
            <a:off x="623888" y="917325"/>
            <a:ext cx="962501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Tree>
    <p:extLst>
      <p:ext uri="{BB962C8B-B14F-4D97-AF65-F5344CB8AC3E}">
        <p14:creationId xmlns:p14="http://schemas.microsoft.com/office/powerpoint/2010/main" val="3185419443"/>
      </p:ext>
    </p:extLst>
  </p:cSld>
  <p:clrMapOvr>
    <a:masterClrMapping/>
  </p:clrMapOvr>
  <p:extLst>
    <p:ext uri="{DCECCB84-F9BA-43D5-87BE-67443E8EF086}">
      <p15:sldGuideLst xmlns:p15="http://schemas.microsoft.com/office/powerpoint/2012/main">
        <p15:guide id="1" orient="horz" pos="1026">
          <p15:clr>
            <a:srgbClr val="FBAE40"/>
          </p15:clr>
        </p15:guide>
        <p15:guide id="2" pos="3840">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1_CV Slide">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3BF210B-C9AE-45D8-9822-202661E8CF7D}"/>
              </a:ext>
            </a:extLst>
          </p:cNvPr>
          <p:cNvSpPr/>
          <p:nvPr userDrawn="1"/>
        </p:nvSpPr>
        <p:spPr>
          <a:xfrm>
            <a:off x="4760536" y="0"/>
            <a:ext cx="7431463"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12" name="Espace réservé du texte 11">
            <a:extLst>
              <a:ext uri="{FF2B5EF4-FFF2-40B4-BE49-F238E27FC236}">
                <a16:creationId xmlns:a16="http://schemas.microsoft.com/office/drawing/2014/main" id="{AB8B3202-7FDD-4BFB-A1D6-B9EB95658BF2}"/>
              </a:ext>
            </a:extLst>
          </p:cNvPr>
          <p:cNvSpPr>
            <a:spLocks noGrp="1"/>
          </p:cNvSpPr>
          <p:nvPr>
            <p:ph type="body" sz="quarter" idx="11"/>
          </p:nvPr>
        </p:nvSpPr>
        <p:spPr>
          <a:xfrm>
            <a:off x="563563" y="658813"/>
            <a:ext cx="1036637" cy="1446212"/>
          </a:xfrm>
          <a:prstGeom prst="rect">
            <a:avLst/>
          </a:prstGeom>
          <a:solidFill>
            <a:schemeClr val="accent2"/>
          </a:solidFill>
        </p:spPr>
        <p:txBody>
          <a:bodyPr/>
          <a:lstStyle>
            <a:lvl1pPr>
              <a:defRPr>
                <a:solidFill>
                  <a:schemeClr val="accent2"/>
                </a:solidFill>
              </a:defRPr>
            </a:lvl1pPr>
          </a:lstStyle>
          <a:p>
            <a:pPr lvl="0"/>
            <a:r>
              <a:rPr lang="en-GB" noProof="0"/>
              <a:t>Edit Master text styles</a:t>
            </a:r>
          </a:p>
        </p:txBody>
      </p:sp>
      <p:sp>
        <p:nvSpPr>
          <p:cNvPr id="10" name="Espace réservé pour une image  9">
            <a:extLst>
              <a:ext uri="{FF2B5EF4-FFF2-40B4-BE49-F238E27FC236}">
                <a16:creationId xmlns:a16="http://schemas.microsoft.com/office/drawing/2014/main" id="{7B660C6C-94BB-4C4F-8BD7-78DC86A9A042}"/>
              </a:ext>
            </a:extLst>
          </p:cNvPr>
          <p:cNvSpPr>
            <a:spLocks noGrp="1"/>
          </p:cNvSpPr>
          <p:nvPr>
            <p:ph type="pic" sz="quarter" idx="10"/>
          </p:nvPr>
        </p:nvSpPr>
        <p:spPr>
          <a:xfrm>
            <a:off x="623888" y="712788"/>
            <a:ext cx="1096962" cy="1506537"/>
          </a:xfrm>
          <a:prstGeom prst="rect">
            <a:avLst/>
          </a:prstGeom>
          <a:effectLst>
            <a:outerShdw blurRad="127000" dist="292100" dir="5400000" sx="82000" sy="82000" algn="t" rotWithShape="0">
              <a:prstClr val="black">
                <a:alpha val="40000"/>
              </a:prstClr>
            </a:outerShdw>
          </a:effectLst>
        </p:spPr>
        <p:txBody>
          <a:bodyPr/>
          <a:lstStyle>
            <a:lvl1pPr>
              <a:defRPr/>
            </a:lvl1pPr>
          </a:lstStyle>
          <a:p>
            <a:r>
              <a:rPr lang="en-GB" noProof="0"/>
              <a:t>Click icon to add picture</a:t>
            </a:r>
          </a:p>
        </p:txBody>
      </p:sp>
      <p:cxnSp>
        <p:nvCxnSpPr>
          <p:cNvPr id="4" name="Connecteur droit 25">
            <a:extLst>
              <a:ext uri="{FF2B5EF4-FFF2-40B4-BE49-F238E27FC236}">
                <a16:creationId xmlns:a16="http://schemas.microsoft.com/office/drawing/2014/main" id="{9E1496CB-D8FA-4ACD-801C-EAF51068845F}"/>
              </a:ext>
            </a:extLst>
          </p:cNvPr>
          <p:cNvCxnSpPr>
            <a:cxnSpLocks/>
          </p:cNvCxnSpPr>
          <p:nvPr userDrawn="1"/>
        </p:nvCxnSpPr>
        <p:spPr>
          <a:xfrm>
            <a:off x="2084801" y="1538793"/>
            <a:ext cx="385349"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ext Placeholder 20">
            <a:extLst>
              <a:ext uri="{FF2B5EF4-FFF2-40B4-BE49-F238E27FC236}">
                <a16:creationId xmlns:a16="http://schemas.microsoft.com/office/drawing/2014/main" id="{2E94EC5A-C7D4-45A5-9121-6C36CD281CB4}"/>
              </a:ext>
            </a:extLst>
          </p:cNvPr>
          <p:cNvSpPr>
            <a:spLocks noGrp="1"/>
          </p:cNvSpPr>
          <p:nvPr>
            <p:ph type="body" sz="quarter" idx="17" hasCustomPrompt="1"/>
          </p:nvPr>
        </p:nvSpPr>
        <p:spPr>
          <a:xfrm>
            <a:off x="2084801" y="773881"/>
            <a:ext cx="2518949" cy="354625"/>
          </a:xfrm>
        </p:spPr>
        <p:txBody>
          <a:bodyPr/>
          <a:lstStyle>
            <a:lvl1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2050" b="1" kern="1200" dirty="0" smtClean="0">
                <a:solidFill>
                  <a:schemeClr val="tx2"/>
                </a:solidFill>
                <a:latin typeface="+mj-lt"/>
                <a:ea typeface="+mn-ea"/>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Surname Name</a:t>
            </a:r>
          </a:p>
        </p:txBody>
      </p:sp>
      <p:sp>
        <p:nvSpPr>
          <p:cNvPr id="6" name="Text Placeholder 20">
            <a:extLst>
              <a:ext uri="{FF2B5EF4-FFF2-40B4-BE49-F238E27FC236}">
                <a16:creationId xmlns:a16="http://schemas.microsoft.com/office/drawing/2014/main" id="{4463C654-A8B9-4319-BAED-25C596A00AB6}"/>
              </a:ext>
            </a:extLst>
          </p:cNvPr>
          <p:cNvSpPr>
            <a:spLocks noGrp="1"/>
          </p:cNvSpPr>
          <p:nvPr>
            <p:ph type="body" sz="quarter" idx="18" hasCustomPrompt="1"/>
          </p:nvPr>
        </p:nvSpPr>
        <p:spPr>
          <a:xfrm>
            <a:off x="2084801" y="1128507"/>
            <a:ext cx="2518949" cy="309138"/>
          </a:xfrm>
        </p:spPr>
        <p:txBody>
          <a:bodyPr anchor="ctr" anchorCtr="0"/>
          <a:lstStyle>
            <a:lvl1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1400" b="0" kern="1200" dirty="0" smtClean="0">
                <a:solidFill>
                  <a:schemeClr val="bg2"/>
                </a:solidFill>
                <a:latin typeface="+mj-lt"/>
                <a:ea typeface="+mn-ea"/>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Function</a:t>
            </a:r>
          </a:p>
        </p:txBody>
      </p:sp>
      <p:sp>
        <p:nvSpPr>
          <p:cNvPr id="29" name="TextBox 12">
            <a:extLst>
              <a:ext uri="{FF2B5EF4-FFF2-40B4-BE49-F238E27FC236}">
                <a16:creationId xmlns:a16="http://schemas.microsoft.com/office/drawing/2014/main" id="{0FD67E22-99F3-4712-A3D6-7BE37163E479}"/>
              </a:ext>
            </a:extLst>
          </p:cNvPr>
          <p:cNvSpPr txBox="1"/>
          <p:nvPr userDrawn="1"/>
        </p:nvSpPr>
        <p:spPr>
          <a:xfrm>
            <a:off x="623888" y="4702088"/>
            <a:ext cx="1405661"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Industries</a:t>
            </a:r>
          </a:p>
        </p:txBody>
      </p:sp>
      <p:sp>
        <p:nvSpPr>
          <p:cNvPr id="30" name="TextBox 12">
            <a:extLst>
              <a:ext uri="{FF2B5EF4-FFF2-40B4-BE49-F238E27FC236}">
                <a16:creationId xmlns:a16="http://schemas.microsoft.com/office/drawing/2014/main" id="{EA8283F1-A873-4B62-AD0B-481D0E0A5A26}"/>
              </a:ext>
            </a:extLst>
          </p:cNvPr>
          <p:cNvSpPr txBox="1"/>
          <p:nvPr userDrawn="1"/>
        </p:nvSpPr>
        <p:spPr>
          <a:xfrm>
            <a:off x="623888" y="2861508"/>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Education / Certificates</a:t>
            </a:r>
          </a:p>
        </p:txBody>
      </p:sp>
      <p:sp>
        <p:nvSpPr>
          <p:cNvPr id="31" name="TextBox 12">
            <a:extLst>
              <a:ext uri="{FF2B5EF4-FFF2-40B4-BE49-F238E27FC236}">
                <a16:creationId xmlns:a16="http://schemas.microsoft.com/office/drawing/2014/main" id="{42FEA6FC-57BF-4DD4-96D5-E719E0AA304C}"/>
              </a:ext>
            </a:extLst>
          </p:cNvPr>
          <p:cNvSpPr txBox="1"/>
          <p:nvPr userDrawn="1"/>
        </p:nvSpPr>
        <p:spPr>
          <a:xfrm>
            <a:off x="2737971" y="4702088"/>
            <a:ext cx="1405661"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Languages</a:t>
            </a:r>
          </a:p>
        </p:txBody>
      </p:sp>
      <p:sp>
        <p:nvSpPr>
          <p:cNvPr id="32" name="Text Placeholder 20">
            <a:extLst>
              <a:ext uri="{FF2B5EF4-FFF2-40B4-BE49-F238E27FC236}">
                <a16:creationId xmlns:a16="http://schemas.microsoft.com/office/drawing/2014/main" id="{E62694EE-2775-4821-892A-C6D03DCFB2BA}"/>
              </a:ext>
            </a:extLst>
          </p:cNvPr>
          <p:cNvSpPr>
            <a:spLocks noGrp="1"/>
          </p:cNvSpPr>
          <p:nvPr>
            <p:ph type="body" sz="quarter" idx="14"/>
          </p:nvPr>
        </p:nvSpPr>
        <p:spPr>
          <a:xfrm>
            <a:off x="624284" y="3341418"/>
            <a:ext cx="3979466" cy="862834"/>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33" name="Text Placeholder 20">
            <a:extLst>
              <a:ext uri="{FF2B5EF4-FFF2-40B4-BE49-F238E27FC236}">
                <a16:creationId xmlns:a16="http://schemas.microsoft.com/office/drawing/2014/main" id="{E7A7F482-CE0D-405F-9290-0D3C227562BC}"/>
              </a:ext>
            </a:extLst>
          </p:cNvPr>
          <p:cNvSpPr>
            <a:spLocks noGrp="1"/>
          </p:cNvSpPr>
          <p:nvPr>
            <p:ph type="body" sz="quarter" idx="15"/>
          </p:nvPr>
        </p:nvSpPr>
        <p:spPr>
          <a:xfrm>
            <a:off x="624284" y="5162163"/>
            <a:ext cx="1691533" cy="1159123"/>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34" name="Text Placeholder 20">
            <a:extLst>
              <a:ext uri="{FF2B5EF4-FFF2-40B4-BE49-F238E27FC236}">
                <a16:creationId xmlns:a16="http://schemas.microsoft.com/office/drawing/2014/main" id="{7EED0951-6FF1-484B-8B71-7E7A4263262C}"/>
              </a:ext>
            </a:extLst>
          </p:cNvPr>
          <p:cNvSpPr>
            <a:spLocks noGrp="1"/>
          </p:cNvSpPr>
          <p:nvPr>
            <p:ph type="body" sz="quarter" idx="16"/>
          </p:nvPr>
        </p:nvSpPr>
        <p:spPr>
          <a:xfrm>
            <a:off x="2737970" y="5162163"/>
            <a:ext cx="1865779" cy="1159123"/>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pic>
        <p:nvPicPr>
          <p:cNvPr id="36" name="Graphic 22">
            <a:extLst>
              <a:ext uri="{FF2B5EF4-FFF2-40B4-BE49-F238E27FC236}">
                <a16:creationId xmlns:a16="http://schemas.microsoft.com/office/drawing/2014/main" id="{731658BC-D048-4322-A27A-774D1DE3FC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37" name="TextBox 12">
            <a:extLst>
              <a:ext uri="{FF2B5EF4-FFF2-40B4-BE49-F238E27FC236}">
                <a16:creationId xmlns:a16="http://schemas.microsoft.com/office/drawing/2014/main" id="{E841F9B0-277D-4BC5-9B0A-78550E2A4253}"/>
              </a:ext>
            </a:extLst>
          </p:cNvPr>
          <p:cNvSpPr txBox="1"/>
          <p:nvPr userDrawn="1"/>
        </p:nvSpPr>
        <p:spPr>
          <a:xfrm>
            <a:off x="5220654" y="715619"/>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Professional Focus</a:t>
            </a:r>
          </a:p>
        </p:txBody>
      </p:sp>
      <p:sp>
        <p:nvSpPr>
          <p:cNvPr id="38" name="TextBox 12">
            <a:extLst>
              <a:ext uri="{FF2B5EF4-FFF2-40B4-BE49-F238E27FC236}">
                <a16:creationId xmlns:a16="http://schemas.microsoft.com/office/drawing/2014/main" id="{71C4EA98-E57E-4655-A758-0925C98813E0}"/>
              </a:ext>
            </a:extLst>
          </p:cNvPr>
          <p:cNvSpPr txBox="1"/>
          <p:nvPr userDrawn="1"/>
        </p:nvSpPr>
        <p:spPr>
          <a:xfrm>
            <a:off x="8954353" y="715619"/>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Relevant Experience</a:t>
            </a:r>
          </a:p>
        </p:txBody>
      </p:sp>
      <p:sp>
        <p:nvSpPr>
          <p:cNvPr id="43" name="TextBox 12">
            <a:extLst>
              <a:ext uri="{FF2B5EF4-FFF2-40B4-BE49-F238E27FC236}">
                <a16:creationId xmlns:a16="http://schemas.microsoft.com/office/drawing/2014/main" id="{41B4B6B6-B505-479B-893F-5B218DA0B87E}"/>
              </a:ext>
            </a:extLst>
          </p:cNvPr>
          <p:cNvSpPr txBox="1"/>
          <p:nvPr userDrawn="1"/>
        </p:nvSpPr>
        <p:spPr>
          <a:xfrm>
            <a:off x="5220654" y="3866725"/>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Professional Background</a:t>
            </a:r>
          </a:p>
        </p:txBody>
      </p:sp>
      <p:sp>
        <p:nvSpPr>
          <p:cNvPr id="44" name="Text Placeholder 20">
            <a:extLst>
              <a:ext uri="{FF2B5EF4-FFF2-40B4-BE49-F238E27FC236}">
                <a16:creationId xmlns:a16="http://schemas.microsoft.com/office/drawing/2014/main" id="{67C1B427-A3B0-4BD9-85FD-12598864DEF5}"/>
              </a:ext>
            </a:extLst>
          </p:cNvPr>
          <p:cNvSpPr>
            <a:spLocks noGrp="1"/>
          </p:cNvSpPr>
          <p:nvPr>
            <p:ph type="body" sz="quarter" idx="20"/>
          </p:nvPr>
        </p:nvSpPr>
        <p:spPr>
          <a:xfrm>
            <a:off x="5220654" y="1197358"/>
            <a:ext cx="2929433" cy="2639146"/>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45" name="Text Placeholder 20">
            <a:extLst>
              <a:ext uri="{FF2B5EF4-FFF2-40B4-BE49-F238E27FC236}">
                <a16:creationId xmlns:a16="http://schemas.microsoft.com/office/drawing/2014/main" id="{3F9EC9EE-292D-4A28-BEE4-DFC6642AC1E0}"/>
              </a:ext>
            </a:extLst>
          </p:cNvPr>
          <p:cNvSpPr>
            <a:spLocks noGrp="1"/>
          </p:cNvSpPr>
          <p:nvPr>
            <p:ph type="body" sz="quarter" idx="21"/>
          </p:nvPr>
        </p:nvSpPr>
        <p:spPr>
          <a:xfrm>
            <a:off x="8975756" y="1197358"/>
            <a:ext cx="2592357" cy="5123928"/>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46" name="Text Placeholder 20">
            <a:extLst>
              <a:ext uri="{FF2B5EF4-FFF2-40B4-BE49-F238E27FC236}">
                <a16:creationId xmlns:a16="http://schemas.microsoft.com/office/drawing/2014/main" id="{576FFAA8-1AD9-49A4-BE50-1BC5C44A295A}"/>
              </a:ext>
            </a:extLst>
          </p:cNvPr>
          <p:cNvSpPr>
            <a:spLocks noGrp="1"/>
          </p:cNvSpPr>
          <p:nvPr>
            <p:ph type="body" sz="quarter" idx="22"/>
          </p:nvPr>
        </p:nvSpPr>
        <p:spPr>
          <a:xfrm>
            <a:off x="5220654" y="4225613"/>
            <a:ext cx="2929433" cy="2095673"/>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22" name="Text Placeholder 20">
            <a:extLst>
              <a:ext uri="{FF2B5EF4-FFF2-40B4-BE49-F238E27FC236}">
                <a16:creationId xmlns:a16="http://schemas.microsoft.com/office/drawing/2014/main" id="{0885BCE6-CB86-494E-B9BF-B8BA4664FA9F}"/>
              </a:ext>
            </a:extLst>
          </p:cNvPr>
          <p:cNvSpPr>
            <a:spLocks noGrp="1"/>
          </p:cNvSpPr>
          <p:nvPr>
            <p:ph type="body" sz="quarter" idx="23" hasCustomPrompt="1"/>
          </p:nvPr>
        </p:nvSpPr>
        <p:spPr>
          <a:xfrm>
            <a:off x="2084801" y="1634894"/>
            <a:ext cx="2518949" cy="862834"/>
          </a:xfrm>
        </p:spPr>
        <p:txBody>
          <a:bodyPr/>
          <a:lstStyle>
            <a:lvl1pPr marL="0" marR="0" indent="0" algn="l" defTabSz="457200" rtl="0" eaLnBrk="1" fontAlgn="auto" latinLnBrk="0" hangingPunct="1">
              <a:lnSpc>
                <a:spcPct val="120000"/>
              </a:lnSpc>
              <a:spcBef>
                <a:spcPts val="0"/>
              </a:spcBef>
              <a:spcAft>
                <a:spcPts val="0"/>
              </a:spcAft>
              <a:buClr>
                <a:srgbClr val="FFFFFF"/>
              </a:buClr>
              <a:buSzPct val="25000"/>
              <a:buFont typeface="Verdana" pitchFamily="34" charset="0"/>
              <a:buNone/>
              <a:tabLst/>
              <a:defRPr kumimoji="0" lang="en-US" altLang="zh-MO" sz="1000" b="0" i="0" u="none" strike="noStrike" kern="1200" cap="none" spc="0" normalizeH="0" baseline="0" noProof="0">
                <a:ln>
                  <a:noFill/>
                </a:ln>
                <a:solidFill>
                  <a:srgbClr val="000000"/>
                </a:solidFill>
                <a:effectLst/>
                <a:uLnTx/>
                <a:uFillTx/>
                <a:latin typeface="Calibri"/>
                <a:ea typeface="新細明體" panose="02020500000000000000" pitchFamily="18" charset="-12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marL="0" marR="0" lvl="0" indent="0" algn="l" defTabSz="457200" rtl="0" eaLnBrk="1" fontAlgn="auto" latinLnBrk="0" hangingPunct="1">
              <a:lnSpc>
                <a:spcPct val="120000"/>
              </a:lnSpc>
              <a:spcBef>
                <a:spcPts val="0"/>
              </a:spcBef>
              <a:spcAft>
                <a:spcPts val="0"/>
              </a:spcAft>
              <a:buClr>
                <a:srgbClr val="FFFFFF"/>
              </a:buClr>
              <a:buSzPct val="25000"/>
              <a:buFont typeface="Verdana" pitchFamily="34" charset="0"/>
              <a:buNone/>
              <a:tabLst/>
              <a:defRPr/>
            </a:pPr>
            <a:r>
              <a:rPr kumimoji="0" lang="en-GB" altLang="zh-MO" sz="1000" b="0" i="0" u="none" strike="noStrike" kern="1200" cap="none" spc="0" normalizeH="0" baseline="0" noProof="0">
                <a:ln>
                  <a:noFill/>
                </a:ln>
                <a:solidFill>
                  <a:srgbClr val="000000"/>
                </a:solidFill>
                <a:effectLst/>
                <a:uLnTx/>
                <a:uFillTx/>
                <a:latin typeface="Calibri"/>
                <a:ea typeface="新細明體" panose="02020500000000000000" pitchFamily="18" charset="-120"/>
                <a:cs typeface="+mn-cs"/>
              </a:rPr>
              <a:t>BearingPoint Address</a:t>
            </a:r>
          </a:p>
        </p:txBody>
      </p:sp>
    </p:spTree>
    <p:extLst>
      <p:ext uri="{BB962C8B-B14F-4D97-AF65-F5344CB8AC3E}">
        <p14:creationId xmlns:p14="http://schemas.microsoft.com/office/powerpoint/2010/main" val="3116395173"/>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29CB-C417-4539-A2EF-EFCDAD2AEB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8FFD4D-FFF9-48CC-94EA-27EA246EC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2ECFD7-EF0C-4F30-BA94-624FACC4F411}"/>
              </a:ext>
            </a:extLst>
          </p:cNvPr>
          <p:cNvSpPr>
            <a:spLocks noGrp="1"/>
          </p:cNvSpPr>
          <p:nvPr>
            <p:ph type="dt" sz="half" idx="10"/>
          </p:nvPr>
        </p:nvSpPr>
        <p:spPr/>
        <p:txBody>
          <a:bodyPr/>
          <a:lstStyle/>
          <a:p>
            <a:fld id="{A3C59186-5D6C-41CC-BF1B-713F336E864E}" type="datetimeFigureOut">
              <a:rPr lang="en-US" smtClean="0"/>
              <a:t>11/8/2021</a:t>
            </a:fld>
            <a:endParaRPr lang="en-US"/>
          </a:p>
        </p:txBody>
      </p:sp>
      <p:sp>
        <p:nvSpPr>
          <p:cNvPr id="5" name="Footer Placeholder 4">
            <a:extLst>
              <a:ext uri="{FF2B5EF4-FFF2-40B4-BE49-F238E27FC236}">
                <a16:creationId xmlns:a16="http://schemas.microsoft.com/office/drawing/2014/main" id="{D3FD76EA-437A-434A-984A-56564609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C8136-ADAA-4602-A4BF-6D309EA85D16}"/>
              </a:ext>
            </a:extLst>
          </p:cNvPr>
          <p:cNvSpPr>
            <a:spLocks noGrp="1"/>
          </p:cNvSpPr>
          <p:nvPr>
            <p:ph type="sldNum" sz="quarter" idx="12"/>
          </p:nvPr>
        </p:nvSpPr>
        <p:spPr/>
        <p:txBody>
          <a:bodyPr/>
          <a:lstStyle/>
          <a:p>
            <a:fld id="{39E686E8-695B-48D3-A468-C452484D0430}" type="slidenum">
              <a:rPr lang="en-US" smtClean="0"/>
              <a:t>‹#›</a:t>
            </a:fld>
            <a:endParaRPr lang="en-US"/>
          </a:p>
        </p:txBody>
      </p:sp>
    </p:spTree>
    <p:extLst>
      <p:ext uri="{BB962C8B-B14F-4D97-AF65-F5344CB8AC3E}">
        <p14:creationId xmlns:p14="http://schemas.microsoft.com/office/powerpoint/2010/main" val="4115707505"/>
      </p:ext>
    </p:extLst>
  </p:cSld>
  <p:clrMapOvr>
    <a:masterClrMapping/>
  </p:clrMapOvr>
  <p:hf hdr="0"/>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6B05-7051-4569-8354-EA90159E91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E055D4-0975-4656-A0FD-65C5B90A00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1D841-9123-4869-A66D-A1E47D8F69F9}"/>
              </a:ext>
            </a:extLst>
          </p:cNvPr>
          <p:cNvSpPr>
            <a:spLocks noGrp="1"/>
          </p:cNvSpPr>
          <p:nvPr>
            <p:ph type="dt" sz="half" idx="10"/>
          </p:nvPr>
        </p:nvSpPr>
        <p:spPr/>
        <p:txBody>
          <a:bodyPr/>
          <a:lstStyle/>
          <a:p>
            <a:fld id="{A3C59186-5D6C-41CC-BF1B-713F336E864E}" type="datetimeFigureOut">
              <a:rPr lang="en-US" smtClean="0"/>
              <a:t>11/8/2021</a:t>
            </a:fld>
            <a:endParaRPr lang="en-US"/>
          </a:p>
        </p:txBody>
      </p:sp>
      <p:sp>
        <p:nvSpPr>
          <p:cNvPr id="5" name="Footer Placeholder 4">
            <a:extLst>
              <a:ext uri="{FF2B5EF4-FFF2-40B4-BE49-F238E27FC236}">
                <a16:creationId xmlns:a16="http://schemas.microsoft.com/office/drawing/2014/main" id="{E50D0D10-AEA4-4168-89E0-77A99883D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27594-64B5-46F9-8BD4-BEDE1D51305A}"/>
              </a:ext>
            </a:extLst>
          </p:cNvPr>
          <p:cNvSpPr>
            <a:spLocks noGrp="1"/>
          </p:cNvSpPr>
          <p:nvPr>
            <p:ph type="sldNum" sz="quarter" idx="12"/>
          </p:nvPr>
        </p:nvSpPr>
        <p:spPr/>
        <p:txBody>
          <a:bodyPr/>
          <a:lstStyle/>
          <a:p>
            <a:fld id="{39E686E8-695B-48D3-A468-C452484D0430}" type="slidenum">
              <a:rPr lang="en-US" smtClean="0"/>
              <a:t>‹#›</a:t>
            </a:fld>
            <a:endParaRPr lang="en-US"/>
          </a:p>
        </p:txBody>
      </p:sp>
    </p:spTree>
    <p:extLst>
      <p:ext uri="{BB962C8B-B14F-4D97-AF65-F5344CB8AC3E}">
        <p14:creationId xmlns:p14="http://schemas.microsoft.com/office/powerpoint/2010/main" val="2527552321"/>
      </p:ext>
    </p:extLst>
  </p:cSld>
  <p:clrMapOvr>
    <a:masterClrMapping/>
  </p:clrMapOvr>
  <p:hf hdr="0"/>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90D4-68CD-43C6-8BD3-E3E65B70D2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C28D28-3638-48A0-95CF-DAA154E18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18D5D6-A582-4C71-98D8-CA3A3B08328F}"/>
              </a:ext>
            </a:extLst>
          </p:cNvPr>
          <p:cNvSpPr>
            <a:spLocks noGrp="1"/>
          </p:cNvSpPr>
          <p:nvPr>
            <p:ph type="dt" sz="half" idx="10"/>
          </p:nvPr>
        </p:nvSpPr>
        <p:spPr/>
        <p:txBody>
          <a:bodyPr/>
          <a:lstStyle/>
          <a:p>
            <a:fld id="{A3C59186-5D6C-41CC-BF1B-713F336E864E}" type="datetimeFigureOut">
              <a:rPr lang="en-US" smtClean="0"/>
              <a:t>11/8/2021</a:t>
            </a:fld>
            <a:endParaRPr lang="en-US"/>
          </a:p>
        </p:txBody>
      </p:sp>
      <p:sp>
        <p:nvSpPr>
          <p:cNvPr id="5" name="Footer Placeholder 4">
            <a:extLst>
              <a:ext uri="{FF2B5EF4-FFF2-40B4-BE49-F238E27FC236}">
                <a16:creationId xmlns:a16="http://schemas.microsoft.com/office/drawing/2014/main" id="{F1357CF8-BC25-4B46-9B0F-E5EE5FE5A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8D37B-E3AB-4D68-8A4D-CF2745F8D1EF}"/>
              </a:ext>
            </a:extLst>
          </p:cNvPr>
          <p:cNvSpPr>
            <a:spLocks noGrp="1"/>
          </p:cNvSpPr>
          <p:nvPr>
            <p:ph type="sldNum" sz="quarter" idx="12"/>
          </p:nvPr>
        </p:nvSpPr>
        <p:spPr/>
        <p:txBody>
          <a:bodyPr/>
          <a:lstStyle/>
          <a:p>
            <a:fld id="{39E686E8-695B-48D3-A468-C452484D0430}" type="slidenum">
              <a:rPr lang="en-US" smtClean="0"/>
              <a:t>‹#›</a:t>
            </a:fld>
            <a:endParaRPr lang="en-US"/>
          </a:p>
        </p:txBody>
      </p:sp>
    </p:spTree>
    <p:extLst>
      <p:ext uri="{BB962C8B-B14F-4D97-AF65-F5344CB8AC3E}">
        <p14:creationId xmlns:p14="http://schemas.microsoft.com/office/powerpoint/2010/main" val="123045896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mp; Two pictures">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6096000" cy="3428993"/>
          </a:xfrm>
          <a:prstGeom prst="rect">
            <a:avLst/>
          </a:prstGeom>
        </p:spPr>
        <p:txBody>
          <a:bodyPr/>
          <a:lstStyle/>
          <a:p>
            <a:r>
              <a:rPr lang="en-US" noProof="0"/>
              <a:t>Click icon to add picture</a:t>
            </a:r>
            <a:endParaRPr lang="en-GB" noProof="0"/>
          </a:p>
        </p:txBody>
      </p:sp>
      <p:sp>
        <p:nvSpPr>
          <p:cNvPr id="12" name="Title Placeholder 2">
            <a:extLst>
              <a:ext uri="{FF2B5EF4-FFF2-40B4-BE49-F238E27FC236}">
                <a16:creationId xmlns:a16="http://schemas.microsoft.com/office/drawing/2014/main" id="{095DA2FA-1741-4D2B-B08C-129D7407459C}"/>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US" noProof="0"/>
              <a:t>Click to edit Master title style</a:t>
            </a:r>
            <a:endParaRPr lang="en-GB" noProof="0"/>
          </a:p>
        </p:txBody>
      </p:sp>
      <p:pic>
        <p:nvPicPr>
          <p:cNvPr id="7" name="Graphic 22">
            <a:extLst>
              <a:ext uri="{FF2B5EF4-FFF2-40B4-BE49-F238E27FC236}">
                <a16:creationId xmlns:a16="http://schemas.microsoft.com/office/drawing/2014/main" id="{DBD28D12-AA61-4AF0-ABD0-23697F0476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6" name="Text Placeholder 3">
            <a:extLst>
              <a:ext uri="{FF2B5EF4-FFF2-40B4-BE49-F238E27FC236}">
                <a16:creationId xmlns:a16="http://schemas.microsoft.com/office/drawing/2014/main" id="{F8E913D8-7CB3-4B88-AB38-30DDB1466CE2}"/>
              </a:ext>
            </a:extLst>
          </p:cNvPr>
          <p:cNvSpPr>
            <a:spLocks noGrp="1"/>
          </p:cNvSpPr>
          <p:nvPr>
            <p:ph type="body" sz="quarter" idx="13"/>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Rectangle 7">
            <a:extLst>
              <a:ext uri="{FF2B5EF4-FFF2-40B4-BE49-F238E27FC236}">
                <a16:creationId xmlns:a16="http://schemas.microsoft.com/office/drawing/2014/main" id="{2BDC6C41-A688-4200-8681-92020677CC2C}"/>
              </a:ext>
            </a:extLst>
          </p:cNvPr>
          <p:cNvSpPr/>
          <p:nvPr userDrawn="1"/>
        </p:nvSpPr>
        <p:spPr>
          <a:xfrm>
            <a:off x="5915025" y="6420979"/>
            <a:ext cx="314325"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10" name="Espace réservé pour une image  2">
            <a:extLst>
              <a:ext uri="{FF2B5EF4-FFF2-40B4-BE49-F238E27FC236}">
                <a16:creationId xmlns:a16="http://schemas.microsoft.com/office/drawing/2014/main" id="{42EC5DE7-3E80-4C68-890A-E3D664FBE1B5}"/>
              </a:ext>
            </a:extLst>
          </p:cNvPr>
          <p:cNvSpPr>
            <a:spLocks noGrp="1"/>
          </p:cNvSpPr>
          <p:nvPr>
            <p:ph type="pic" sz="quarter" idx="12"/>
          </p:nvPr>
        </p:nvSpPr>
        <p:spPr>
          <a:xfrm>
            <a:off x="6096001" y="3428993"/>
            <a:ext cx="6096000" cy="3428993"/>
          </a:xfrm>
          <a:prstGeom prst="rect">
            <a:avLst/>
          </a:prstGeom>
        </p:spPr>
        <p:txBody>
          <a:bodyPr/>
          <a:lstStyle/>
          <a:p>
            <a:r>
              <a:rPr lang="en-US" noProof="0"/>
              <a:t>Click icon to add picture</a:t>
            </a:r>
            <a:endParaRPr lang="en-GB" noProof="0"/>
          </a:p>
        </p:txBody>
      </p:sp>
    </p:spTree>
    <p:extLst>
      <p:ext uri="{BB962C8B-B14F-4D97-AF65-F5344CB8AC3E}">
        <p14:creationId xmlns:p14="http://schemas.microsoft.com/office/powerpoint/2010/main" val="318917432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D432-5E2F-49E8-B22B-87D53F4242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A8EB92-42BC-42A7-A37D-2A94A4D02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EB62AF-8634-4FBC-8E7D-4B1B8DF9CE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63B8BF-2A4B-4464-A222-05F3D3BB9976}"/>
              </a:ext>
            </a:extLst>
          </p:cNvPr>
          <p:cNvSpPr>
            <a:spLocks noGrp="1"/>
          </p:cNvSpPr>
          <p:nvPr>
            <p:ph type="dt" sz="half" idx="10"/>
          </p:nvPr>
        </p:nvSpPr>
        <p:spPr/>
        <p:txBody>
          <a:bodyPr/>
          <a:lstStyle/>
          <a:p>
            <a:fld id="{A3C59186-5D6C-41CC-BF1B-713F336E864E}" type="datetimeFigureOut">
              <a:rPr lang="en-US" smtClean="0"/>
              <a:t>11/8/2021</a:t>
            </a:fld>
            <a:endParaRPr lang="en-US"/>
          </a:p>
        </p:txBody>
      </p:sp>
      <p:sp>
        <p:nvSpPr>
          <p:cNvPr id="6" name="Footer Placeholder 5">
            <a:extLst>
              <a:ext uri="{FF2B5EF4-FFF2-40B4-BE49-F238E27FC236}">
                <a16:creationId xmlns:a16="http://schemas.microsoft.com/office/drawing/2014/main" id="{8A88E77A-DBFA-4FEF-84F4-E86CA6F2AD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7091E-8209-4D1F-9DC6-4A444D5C0BA7}"/>
              </a:ext>
            </a:extLst>
          </p:cNvPr>
          <p:cNvSpPr>
            <a:spLocks noGrp="1"/>
          </p:cNvSpPr>
          <p:nvPr>
            <p:ph type="sldNum" sz="quarter" idx="12"/>
          </p:nvPr>
        </p:nvSpPr>
        <p:spPr/>
        <p:txBody>
          <a:bodyPr/>
          <a:lstStyle/>
          <a:p>
            <a:fld id="{39E686E8-695B-48D3-A468-C452484D0430}" type="slidenum">
              <a:rPr lang="en-US" smtClean="0"/>
              <a:t>‹#›</a:t>
            </a:fld>
            <a:endParaRPr lang="en-US"/>
          </a:p>
        </p:txBody>
      </p:sp>
    </p:spTree>
    <p:extLst>
      <p:ext uri="{BB962C8B-B14F-4D97-AF65-F5344CB8AC3E}">
        <p14:creationId xmlns:p14="http://schemas.microsoft.com/office/powerpoint/2010/main" val="1021123097"/>
      </p:ext>
    </p:extLst>
  </p:cSld>
  <p:clrMapOvr>
    <a:masterClrMapping/>
  </p:clrMapOvr>
  <p:hf hdr="0"/>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33F6-CB09-4C3F-99C8-70A9CBC87E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D5764D-5419-4A13-B931-34B2BA28E5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93E0B9-6500-46A7-B617-51616022BD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60734B-E307-431A-8AB7-65A38ED9C8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4CED5D-E322-408A-9534-7F9B7D416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286CC7-A440-4842-8B81-4B670D5DBEA9}"/>
              </a:ext>
            </a:extLst>
          </p:cNvPr>
          <p:cNvSpPr>
            <a:spLocks noGrp="1"/>
          </p:cNvSpPr>
          <p:nvPr>
            <p:ph type="dt" sz="half" idx="10"/>
          </p:nvPr>
        </p:nvSpPr>
        <p:spPr/>
        <p:txBody>
          <a:bodyPr/>
          <a:lstStyle/>
          <a:p>
            <a:fld id="{A3C59186-5D6C-41CC-BF1B-713F336E864E}" type="datetimeFigureOut">
              <a:rPr lang="en-US" smtClean="0"/>
              <a:t>11/8/2021</a:t>
            </a:fld>
            <a:endParaRPr lang="en-US"/>
          </a:p>
        </p:txBody>
      </p:sp>
      <p:sp>
        <p:nvSpPr>
          <p:cNvPr id="8" name="Footer Placeholder 7">
            <a:extLst>
              <a:ext uri="{FF2B5EF4-FFF2-40B4-BE49-F238E27FC236}">
                <a16:creationId xmlns:a16="http://schemas.microsoft.com/office/drawing/2014/main" id="{8AAEA2B6-9FE3-4D79-8993-E24786118A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F569F0-AA38-43CA-9FB8-AECF5D9CA1DE}"/>
              </a:ext>
            </a:extLst>
          </p:cNvPr>
          <p:cNvSpPr>
            <a:spLocks noGrp="1"/>
          </p:cNvSpPr>
          <p:nvPr>
            <p:ph type="sldNum" sz="quarter" idx="12"/>
          </p:nvPr>
        </p:nvSpPr>
        <p:spPr/>
        <p:txBody>
          <a:bodyPr/>
          <a:lstStyle/>
          <a:p>
            <a:fld id="{39E686E8-695B-48D3-A468-C452484D0430}" type="slidenum">
              <a:rPr lang="en-US" smtClean="0"/>
              <a:t>‹#›</a:t>
            </a:fld>
            <a:endParaRPr lang="en-US"/>
          </a:p>
        </p:txBody>
      </p:sp>
    </p:spTree>
    <p:extLst>
      <p:ext uri="{BB962C8B-B14F-4D97-AF65-F5344CB8AC3E}">
        <p14:creationId xmlns:p14="http://schemas.microsoft.com/office/powerpoint/2010/main" val="3454655528"/>
      </p:ext>
    </p:extLst>
  </p:cSld>
  <p:clrMapOvr>
    <a:masterClrMapping/>
  </p:clrMapOvr>
  <p:hf hdr="0"/>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28D9-3A60-40C0-B9D8-03D2A11C8A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83C4C9-0039-4C2E-84C3-9B658D02E92A}"/>
              </a:ext>
            </a:extLst>
          </p:cNvPr>
          <p:cNvSpPr>
            <a:spLocks noGrp="1"/>
          </p:cNvSpPr>
          <p:nvPr>
            <p:ph type="dt" sz="half" idx="10"/>
          </p:nvPr>
        </p:nvSpPr>
        <p:spPr/>
        <p:txBody>
          <a:bodyPr/>
          <a:lstStyle/>
          <a:p>
            <a:fld id="{A3C59186-5D6C-41CC-BF1B-713F336E864E}" type="datetimeFigureOut">
              <a:rPr lang="en-US" smtClean="0"/>
              <a:t>11/8/2021</a:t>
            </a:fld>
            <a:endParaRPr lang="en-US"/>
          </a:p>
        </p:txBody>
      </p:sp>
      <p:sp>
        <p:nvSpPr>
          <p:cNvPr id="4" name="Footer Placeholder 3">
            <a:extLst>
              <a:ext uri="{FF2B5EF4-FFF2-40B4-BE49-F238E27FC236}">
                <a16:creationId xmlns:a16="http://schemas.microsoft.com/office/drawing/2014/main" id="{85B157D9-E2DA-4DE5-ABFA-8B032F624B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A2E062-EA7D-4DCA-8505-29EC12025601}"/>
              </a:ext>
            </a:extLst>
          </p:cNvPr>
          <p:cNvSpPr>
            <a:spLocks noGrp="1"/>
          </p:cNvSpPr>
          <p:nvPr>
            <p:ph type="sldNum" sz="quarter" idx="12"/>
          </p:nvPr>
        </p:nvSpPr>
        <p:spPr/>
        <p:txBody>
          <a:bodyPr/>
          <a:lstStyle/>
          <a:p>
            <a:fld id="{39E686E8-695B-48D3-A468-C452484D0430}" type="slidenum">
              <a:rPr lang="en-US" smtClean="0"/>
              <a:t>‹#›</a:t>
            </a:fld>
            <a:endParaRPr lang="en-US"/>
          </a:p>
        </p:txBody>
      </p:sp>
    </p:spTree>
    <p:extLst>
      <p:ext uri="{BB962C8B-B14F-4D97-AF65-F5344CB8AC3E}">
        <p14:creationId xmlns:p14="http://schemas.microsoft.com/office/powerpoint/2010/main" val="3897034354"/>
      </p:ext>
    </p:extLst>
  </p:cSld>
  <p:clrMapOvr>
    <a:masterClrMapping/>
  </p:clrMapOvr>
  <p:hf hdr="0"/>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2C8354-7647-46FF-993F-3A49276A1DB3}"/>
              </a:ext>
            </a:extLst>
          </p:cNvPr>
          <p:cNvSpPr>
            <a:spLocks noGrp="1"/>
          </p:cNvSpPr>
          <p:nvPr>
            <p:ph type="dt" sz="half" idx="10"/>
          </p:nvPr>
        </p:nvSpPr>
        <p:spPr/>
        <p:txBody>
          <a:bodyPr/>
          <a:lstStyle/>
          <a:p>
            <a:fld id="{A3C59186-5D6C-41CC-BF1B-713F336E864E}" type="datetimeFigureOut">
              <a:rPr lang="en-US" smtClean="0"/>
              <a:t>11/8/2021</a:t>
            </a:fld>
            <a:endParaRPr lang="en-US"/>
          </a:p>
        </p:txBody>
      </p:sp>
      <p:sp>
        <p:nvSpPr>
          <p:cNvPr id="3" name="Footer Placeholder 2">
            <a:extLst>
              <a:ext uri="{FF2B5EF4-FFF2-40B4-BE49-F238E27FC236}">
                <a16:creationId xmlns:a16="http://schemas.microsoft.com/office/drawing/2014/main" id="{7D680AC1-304F-42EC-A842-E11FA3D29A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DCB13B-6C8D-4B67-8F38-DAFEC398AC5C}"/>
              </a:ext>
            </a:extLst>
          </p:cNvPr>
          <p:cNvSpPr>
            <a:spLocks noGrp="1"/>
          </p:cNvSpPr>
          <p:nvPr>
            <p:ph type="sldNum" sz="quarter" idx="12"/>
          </p:nvPr>
        </p:nvSpPr>
        <p:spPr/>
        <p:txBody>
          <a:bodyPr/>
          <a:lstStyle/>
          <a:p>
            <a:fld id="{39E686E8-695B-48D3-A468-C452484D0430}" type="slidenum">
              <a:rPr lang="en-US" smtClean="0"/>
              <a:t>‹#›</a:t>
            </a:fld>
            <a:endParaRPr lang="en-US"/>
          </a:p>
        </p:txBody>
      </p:sp>
    </p:spTree>
    <p:extLst>
      <p:ext uri="{BB962C8B-B14F-4D97-AF65-F5344CB8AC3E}">
        <p14:creationId xmlns:p14="http://schemas.microsoft.com/office/powerpoint/2010/main" val="536841475"/>
      </p:ext>
    </p:extLst>
  </p:cSld>
  <p:clrMapOvr>
    <a:masterClrMapping/>
  </p:clrMapOvr>
  <p:hf hdr="0"/>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0846-7B32-47B6-B14B-E4658ED24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F44D09-753C-4C3E-8BB1-C8D97B093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2D24D8-974D-4679-BFEA-22CF0E98D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3135D1-C922-48E3-A5C1-6E502C89919B}"/>
              </a:ext>
            </a:extLst>
          </p:cNvPr>
          <p:cNvSpPr>
            <a:spLocks noGrp="1"/>
          </p:cNvSpPr>
          <p:nvPr>
            <p:ph type="dt" sz="half" idx="10"/>
          </p:nvPr>
        </p:nvSpPr>
        <p:spPr/>
        <p:txBody>
          <a:bodyPr/>
          <a:lstStyle/>
          <a:p>
            <a:fld id="{A3C59186-5D6C-41CC-BF1B-713F336E864E}" type="datetimeFigureOut">
              <a:rPr lang="en-US" smtClean="0"/>
              <a:t>11/8/2021</a:t>
            </a:fld>
            <a:endParaRPr lang="en-US"/>
          </a:p>
        </p:txBody>
      </p:sp>
      <p:sp>
        <p:nvSpPr>
          <p:cNvPr id="6" name="Footer Placeholder 5">
            <a:extLst>
              <a:ext uri="{FF2B5EF4-FFF2-40B4-BE49-F238E27FC236}">
                <a16:creationId xmlns:a16="http://schemas.microsoft.com/office/drawing/2014/main" id="{23D90F21-CD6E-46CA-B69D-6BC22D4F9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47824C-3351-409B-95F0-4D7DC13B62F8}"/>
              </a:ext>
            </a:extLst>
          </p:cNvPr>
          <p:cNvSpPr>
            <a:spLocks noGrp="1"/>
          </p:cNvSpPr>
          <p:nvPr>
            <p:ph type="sldNum" sz="quarter" idx="12"/>
          </p:nvPr>
        </p:nvSpPr>
        <p:spPr/>
        <p:txBody>
          <a:bodyPr/>
          <a:lstStyle/>
          <a:p>
            <a:fld id="{39E686E8-695B-48D3-A468-C452484D0430}" type="slidenum">
              <a:rPr lang="en-US" smtClean="0"/>
              <a:t>‹#›</a:t>
            </a:fld>
            <a:endParaRPr lang="en-US"/>
          </a:p>
        </p:txBody>
      </p:sp>
    </p:spTree>
    <p:extLst>
      <p:ext uri="{BB962C8B-B14F-4D97-AF65-F5344CB8AC3E}">
        <p14:creationId xmlns:p14="http://schemas.microsoft.com/office/powerpoint/2010/main" val="2769499138"/>
      </p:ext>
    </p:extLst>
  </p:cSld>
  <p:clrMapOvr>
    <a:masterClrMapping/>
  </p:clrMapOvr>
  <p:hf hdr="0"/>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930E-6536-4982-856F-5A4A18D936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32CC05-15F3-4F93-9BA1-075E451449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C44348-73D0-472D-9485-F77CF3139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4380CE-94AA-4DE4-969D-08BCA04745ED}"/>
              </a:ext>
            </a:extLst>
          </p:cNvPr>
          <p:cNvSpPr>
            <a:spLocks noGrp="1"/>
          </p:cNvSpPr>
          <p:nvPr>
            <p:ph type="dt" sz="half" idx="10"/>
          </p:nvPr>
        </p:nvSpPr>
        <p:spPr/>
        <p:txBody>
          <a:bodyPr/>
          <a:lstStyle/>
          <a:p>
            <a:fld id="{A3C59186-5D6C-41CC-BF1B-713F336E864E}" type="datetimeFigureOut">
              <a:rPr lang="en-US" smtClean="0"/>
              <a:t>11/8/2021</a:t>
            </a:fld>
            <a:endParaRPr lang="en-US"/>
          </a:p>
        </p:txBody>
      </p:sp>
      <p:sp>
        <p:nvSpPr>
          <p:cNvPr id="6" name="Footer Placeholder 5">
            <a:extLst>
              <a:ext uri="{FF2B5EF4-FFF2-40B4-BE49-F238E27FC236}">
                <a16:creationId xmlns:a16="http://schemas.microsoft.com/office/drawing/2014/main" id="{4A8FE515-8F04-44A1-B51D-3A2B4EB45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DA1214-1E98-474F-8260-A509E5C4F947}"/>
              </a:ext>
            </a:extLst>
          </p:cNvPr>
          <p:cNvSpPr>
            <a:spLocks noGrp="1"/>
          </p:cNvSpPr>
          <p:nvPr>
            <p:ph type="sldNum" sz="quarter" idx="12"/>
          </p:nvPr>
        </p:nvSpPr>
        <p:spPr/>
        <p:txBody>
          <a:bodyPr/>
          <a:lstStyle/>
          <a:p>
            <a:fld id="{39E686E8-695B-48D3-A468-C452484D0430}" type="slidenum">
              <a:rPr lang="en-US" smtClean="0"/>
              <a:t>‹#›</a:t>
            </a:fld>
            <a:endParaRPr lang="en-US"/>
          </a:p>
        </p:txBody>
      </p:sp>
    </p:spTree>
    <p:extLst>
      <p:ext uri="{BB962C8B-B14F-4D97-AF65-F5344CB8AC3E}">
        <p14:creationId xmlns:p14="http://schemas.microsoft.com/office/powerpoint/2010/main" val="381327284"/>
      </p:ext>
    </p:extLst>
  </p:cSld>
  <p:clrMapOvr>
    <a:masterClrMapping/>
  </p:clrMapOvr>
  <p:hf hdr="0"/>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CEC7-9146-4665-82B4-5215BAF054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754A1E-162C-47E1-8A1B-01CAF65FE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986A06-43E4-45A7-BA6E-6401832032B2}"/>
              </a:ext>
            </a:extLst>
          </p:cNvPr>
          <p:cNvSpPr>
            <a:spLocks noGrp="1"/>
          </p:cNvSpPr>
          <p:nvPr>
            <p:ph type="dt" sz="half" idx="10"/>
          </p:nvPr>
        </p:nvSpPr>
        <p:spPr/>
        <p:txBody>
          <a:bodyPr/>
          <a:lstStyle/>
          <a:p>
            <a:fld id="{A3C59186-5D6C-41CC-BF1B-713F336E864E}" type="datetimeFigureOut">
              <a:rPr lang="en-US" smtClean="0"/>
              <a:t>11/8/2021</a:t>
            </a:fld>
            <a:endParaRPr lang="en-US"/>
          </a:p>
        </p:txBody>
      </p:sp>
      <p:sp>
        <p:nvSpPr>
          <p:cNvPr id="5" name="Footer Placeholder 4">
            <a:extLst>
              <a:ext uri="{FF2B5EF4-FFF2-40B4-BE49-F238E27FC236}">
                <a16:creationId xmlns:a16="http://schemas.microsoft.com/office/drawing/2014/main" id="{87739A06-8E4F-4F6E-AF02-06D14C59C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2D8D5-6609-411B-BEF2-185E979FEF60}"/>
              </a:ext>
            </a:extLst>
          </p:cNvPr>
          <p:cNvSpPr>
            <a:spLocks noGrp="1"/>
          </p:cNvSpPr>
          <p:nvPr>
            <p:ph type="sldNum" sz="quarter" idx="12"/>
          </p:nvPr>
        </p:nvSpPr>
        <p:spPr/>
        <p:txBody>
          <a:bodyPr/>
          <a:lstStyle/>
          <a:p>
            <a:fld id="{39E686E8-695B-48D3-A468-C452484D0430}" type="slidenum">
              <a:rPr lang="en-US" smtClean="0"/>
              <a:t>‹#›</a:t>
            </a:fld>
            <a:endParaRPr lang="en-US"/>
          </a:p>
        </p:txBody>
      </p:sp>
    </p:spTree>
    <p:extLst>
      <p:ext uri="{BB962C8B-B14F-4D97-AF65-F5344CB8AC3E}">
        <p14:creationId xmlns:p14="http://schemas.microsoft.com/office/powerpoint/2010/main" val="2874456080"/>
      </p:ext>
    </p:extLst>
  </p:cSld>
  <p:clrMapOvr>
    <a:masterClrMapping/>
  </p:clrMapOvr>
  <p:hf hdr="0"/>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F6470-6F2C-4A4E-AE5B-F79552ABE4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E55199-B1FA-4D72-A0FC-41D296F9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5A53C-027E-4699-80FC-7A43EEC5501C}"/>
              </a:ext>
            </a:extLst>
          </p:cNvPr>
          <p:cNvSpPr>
            <a:spLocks noGrp="1"/>
          </p:cNvSpPr>
          <p:nvPr>
            <p:ph type="dt" sz="half" idx="10"/>
          </p:nvPr>
        </p:nvSpPr>
        <p:spPr/>
        <p:txBody>
          <a:bodyPr/>
          <a:lstStyle/>
          <a:p>
            <a:fld id="{A3C59186-5D6C-41CC-BF1B-713F336E864E}" type="datetimeFigureOut">
              <a:rPr lang="en-US" smtClean="0"/>
              <a:t>11/8/2021</a:t>
            </a:fld>
            <a:endParaRPr lang="en-US"/>
          </a:p>
        </p:txBody>
      </p:sp>
      <p:sp>
        <p:nvSpPr>
          <p:cNvPr id="5" name="Footer Placeholder 4">
            <a:extLst>
              <a:ext uri="{FF2B5EF4-FFF2-40B4-BE49-F238E27FC236}">
                <a16:creationId xmlns:a16="http://schemas.microsoft.com/office/drawing/2014/main" id="{9467CC02-6FFB-43C1-AC1F-292CE127B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9EEE9-BBA4-4210-AF5B-6E1BA9D51052}"/>
              </a:ext>
            </a:extLst>
          </p:cNvPr>
          <p:cNvSpPr>
            <a:spLocks noGrp="1"/>
          </p:cNvSpPr>
          <p:nvPr>
            <p:ph type="sldNum" sz="quarter" idx="12"/>
          </p:nvPr>
        </p:nvSpPr>
        <p:spPr/>
        <p:txBody>
          <a:bodyPr/>
          <a:lstStyle/>
          <a:p>
            <a:fld id="{39E686E8-695B-48D3-A468-C452484D0430}" type="slidenum">
              <a:rPr lang="en-US" smtClean="0"/>
              <a:t>‹#›</a:t>
            </a:fld>
            <a:endParaRPr lang="en-US"/>
          </a:p>
        </p:txBody>
      </p:sp>
    </p:spTree>
    <p:extLst>
      <p:ext uri="{BB962C8B-B14F-4D97-AF65-F5344CB8AC3E}">
        <p14:creationId xmlns:p14="http://schemas.microsoft.com/office/powerpoint/2010/main" val="131855491"/>
      </p:ext>
    </p:extLst>
  </p:cSld>
  <p:clrMapOvr>
    <a:masterClrMapping/>
  </p:clrMapOvr>
  <p:hf hdr="0"/>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GB" noProof="0"/>
              <a:t>Click to edit Master title style</a:t>
            </a:r>
          </a:p>
        </p:txBody>
      </p:sp>
      <p:sp>
        <p:nvSpPr>
          <p:cNvPr id="3" name="Espace réservé du texte 2">
            <a:extLst>
              <a:ext uri="{FF2B5EF4-FFF2-40B4-BE49-F238E27FC236}">
                <a16:creationId xmlns:a16="http://schemas.microsoft.com/office/drawing/2014/main" id="{C2C3A7C0-26D0-4079-B9CE-8E3EDA086FE3}"/>
              </a:ext>
            </a:extLst>
          </p:cNvPr>
          <p:cNvSpPr>
            <a:spLocks noGrp="1"/>
          </p:cNvSpPr>
          <p:nvPr>
            <p:ph type="body" sz="quarter" idx="11" hasCustomPrompt="1"/>
          </p:nvPr>
        </p:nvSpPr>
        <p:spPr>
          <a:xfrm>
            <a:off x="623888" y="917325"/>
            <a:ext cx="10944224"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
        <p:nvSpPr>
          <p:cNvPr id="4" name="Text Placeholder 3">
            <a:extLst>
              <a:ext uri="{FF2B5EF4-FFF2-40B4-BE49-F238E27FC236}">
                <a16:creationId xmlns:a16="http://schemas.microsoft.com/office/drawing/2014/main" id="{A4E4EB6C-3D5C-4105-8C49-7F9DE26BA9ED}"/>
              </a:ext>
            </a:extLst>
          </p:cNvPr>
          <p:cNvSpPr>
            <a:spLocks noGrp="1"/>
          </p:cNvSpPr>
          <p:nvPr>
            <p:ph type="body" sz="quarter" idx="12"/>
          </p:nvPr>
        </p:nvSpPr>
        <p:spPr>
          <a:xfrm>
            <a:off x="623888" y="1628775"/>
            <a:ext cx="10944225" cy="4210050"/>
          </a:xfrm>
        </p:spPr>
        <p:txBody>
          <a:bodyPr/>
          <a:lstStyle>
            <a:lvl1pPr>
              <a:defRPr>
                <a:latin typeface="+mn-lt"/>
              </a:defRPr>
            </a:lvl1pPr>
            <a:lvl2pPr>
              <a:defRPr>
                <a:latin typeface="+mn-lt"/>
              </a:defRPr>
            </a:lvl2pPr>
            <a:lvl3pPr>
              <a:defRPr>
                <a:latin typeface="+mn-lt"/>
              </a:defRPr>
            </a:lvl3pPr>
            <a:lvl4pPr>
              <a:lnSpc>
                <a:spcPct val="130000"/>
              </a:lnSpc>
              <a:spcAft>
                <a:spcPts val="300"/>
              </a:spcAft>
              <a:defRPr>
                <a:latin typeface="+mn-lt"/>
              </a:defRPr>
            </a:lvl4pPr>
            <a:lvl5pPr>
              <a:lnSpc>
                <a:spcPct val="130000"/>
              </a:lnSpc>
              <a:spcAft>
                <a:spcPts val="300"/>
              </a:spcAft>
              <a:buClr>
                <a:schemeClr val="bg1">
                  <a:lumMod val="50000"/>
                </a:schemeClr>
              </a:buClr>
              <a:buSzPct val="60000"/>
              <a:defRPr sz="1200">
                <a:solidFill>
                  <a:schemeClr val="tx1"/>
                </a:solidFill>
                <a:latin typeface="+mn-lt"/>
              </a:defRPr>
            </a:lvl5p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465015721"/>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Gradient background &amp; Client logo">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6D3151-25A0-4DAA-932E-25B89A75A3A8}"/>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16" name="Rectangle 15">
            <a:extLst>
              <a:ext uri="{FF2B5EF4-FFF2-40B4-BE49-F238E27FC236}">
                <a16:creationId xmlns:a16="http://schemas.microsoft.com/office/drawing/2014/main" id="{670EAEC6-A20E-40E6-BA0D-8C1A63780B40}"/>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GB" noProof="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Name</a:t>
            </a:r>
            <a:br>
              <a:rPr lang="en-GB" noProof="0"/>
            </a:br>
            <a:r>
              <a:rPr lang="en-GB" noProof="0"/>
              <a:t>Job Title</a:t>
            </a:r>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Presentation</a:t>
            </a:r>
            <a:br>
              <a:rPr lang="en-GB" noProof="0"/>
            </a:br>
            <a:r>
              <a:rPr lang="en-GB" noProof="0"/>
              <a:t>title</a:t>
            </a:r>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Headlines</a:t>
            </a:r>
          </a:p>
          <a:p>
            <a:pPr lvl="0"/>
            <a:r>
              <a:rPr lang="en-GB" noProof="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464604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mp; Four pictures">
    <p:spTree>
      <p:nvGrpSpPr>
        <p:cNvPr id="1" name=""/>
        <p:cNvGrpSpPr/>
        <p:nvPr/>
      </p:nvGrpSpPr>
      <p:grpSpPr>
        <a:xfrm>
          <a:off x="0" y="0"/>
          <a:ext cx="0" cy="0"/>
          <a:chOff x="0" y="0"/>
          <a:chExt cx="0" cy="0"/>
        </a:xfrm>
      </p:grpSpPr>
      <p:sp>
        <p:nvSpPr>
          <p:cNvPr id="10" name="Espace réservé pour une image  2">
            <a:extLst>
              <a:ext uri="{FF2B5EF4-FFF2-40B4-BE49-F238E27FC236}">
                <a16:creationId xmlns:a16="http://schemas.microsoft.com/office/drawing/2014/main" id="{42EC5DE7-3E80-4C68-890A-E3D664FBE1B5}"/>
              </a:ext>
            </a:extLst>
          </p:cNvPr>
          <p:cNvSpPr>
            <a:spLocks noGrp="1"/>
          </p:cNvSpPr>
          <p:nvPr>
            <p:ph type="pic" sz="quarter" idx="12"/>
          </p:nvPr>
        </p:nvSpPr>
        <p:spPr>
          <a:xfrm>
            <a:off x="6096001" y="3428993"/>
            <a:ext cx="3048000" cy="3429007"/>
          </a:xfrm>
          <a:prstGeom prst="rect">
            <a:avLst/>
          </a:prstGeom>
        </p:spPr>
        <p:txBody>
          <a:bodyPr/>
          <a:lstStyle/>
          <a:p>
            <a:r>
              <a:rPr lang="en-US" noProof="0"/>
              <a:t>Click icon to add picture</a:t>
            </a:r>
            <a:endParaRPr lang="en-GB" noProof="0"/>
          </a:p>
        </p:txBody>
      </p:sp>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3048000" cy="3428993"/>
          </a:xfrm>
          <a:prstGeom prst="rect">
            <a:avLst/>
          </a:prstGeom>
        </p:spPr>
        <p:txBody>
          <a:bodyPr/>
          <a:lstStyle/>
          <a:p>
            <a:r>
              <a:rPr lang="en-US" noProof="0"/>
              <a:t>Click icon to add picture</a:t>
            </a:r>
            <a:endParaRPr lang="en-GB" noProof="0"/>
          </a:p>
        </p:txBody>
      </p:sp>
      <p:sp>
        <p:nvSpPr>
          <p:cNvPr id="13" name="Espace réservé pour une image  2">
            <a:extLst>
              <a:ext uri="{FF2B5EF4-FFF2-40B4-BE49-F238E27FC236}">
                <a16:creationId xmlns:a16="http://schemas.microsoft.com/office/drawing/2014/main" id="{E7605A3B-0179-473B-9CB6-CC5A493B967D}"/>
              </a:ext>
            </a:extLst>
          </p:cNvPr>
          <p:cNvSpPr>
            <a:spLocks noGrp="1"/>
          </p:cNvSpPr>
          <p:nvPr>
            <p:ph type="pic" sz="quarter" idx="13"/>
          </p:nvPr>
        </p:nvSpPr>
        <p:spPr>
          <a:xfrm>
            <a:off x="9144001" y="0"/>
            <a:ext cx="3048000" cy="3428993"/>
          </a:xfrm>
          <a:prstGeom prst="rect">
            <a:avLst/>
          </a:prstGeom>
        </p:spPr>
        <p:txBody>
          <a:bodyPr/>
          <a:lstStyle/>
          <a:p>
            <a:r>
              <a:rPr lang="en-US" noProof="0"/>
              <a:t>Click icon to add picture</a:t>
            </a:r>
            <a:endParaRPr lang="en-GB" noProof="0"/>
          </a:p>
        </p:txBody>
      </p:sp>
      <p:sp>
        <p:nvSpPr>
          <p:cNvPr id="14" name="Espace réservé pour une image  2">
            <a:extLst>
              <a:ext uri="{FF2B5EF4-FFF2-40B4-BE49-F238E27FC236}">
                <a16:creationId xmlns:a16="http://schemas.microsoft.com/office/drawing/2014/main" id="{15060EE6-A355-453C-AA84-ABCFFCC6CA90}"/>
              </a:ext>
            </a:extLst>
          </p:cNvPr>
          <p:cNvSpPr>
            <a:spLocks noGrp="1"/>
          </p:cNvSpPr>
          <p:nvPr>
            <p:ph type="pic" sz="quarter" idx="14"/>
          </p:nvPr>
        </p:nvSpPr>
        <p:spPr>
          <a:xfrm>
            <a:off x="9144001" y="3428993"/>
            <a:ext cx="3048000" cy="3428993"/>
          </a:xfrm>
          <a:prstGeom prst="rect">
            <a:avLst/>
          </a:prstGeom>
        </p:spPr>
        <p:txBody>
          <a:bodyPr/>
          <a:lstStyle/>
          <a:p>
            <a:r>
              <a:rPr lang="en-US" noProof="0"/>
              <a:t>Click icon to add picture</a:t>
            </a:r>
            <a:endParaRPr lang="en-GB" noProof="0"/>
          </a:p>
        </p:txBody>
      </p:sp>
      <p:sp>
        <p:nvSpPr>
          <p:cNvPr id="12" name="Title Placeholder 2">
            <a:extLst>
              <a:ext uri="{FF2B5EF4-FFF2-40B4-BE49-F238E27FC236}">
                <a16:creationId xmlns:a16="http://schemas.microsoft.com/office/drawing/2014/main" id="{706603BD-449F-4146-BC92-4D9C5E9D73B4}"/>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US" noProof="0"/>
              <a:t>Click to edit Master title style</a:t>
            </a:r>
            <a:endParaRPr lang="en-GB" noProof="0"/>
          </a:p>
        </p:txBody>
      </p:sp>
      <p:pic>
        <p:nvPicPr>
          <p:cNvPr id="9" name="Graphic 22">
            <a:extLst>
              <a:ext uri="{FF2B5EF4-FFF2-40B4-BE49-F238E27FC236}">
                <a16:creationId xmlns:a16="http://schemas.microsoft.com/office/drawing/2014/main" id="{D3BCF6FE-1697-4B69-BF27-4D3C981A27D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8" name="Text Placeholder 3">
            <a:extLst>
              <a:ext uri="{FF2B5EF4-FFF2-40B4-BE49-F238E27FC236}">
                <a16:creationId xmlns:a16="http://schemas.microsoft.com/office/drawing/2014/main" id="{19F7F2BB-4F6E-413F-8B6C-741A21A2D119}"/>
              </a:ext>
            </a:extLst>
          </p:cNvPr>
          <p:cNvSpPr>
            <a:spLocks noGrp="1"/>
          </p:cNvSpPr>
          <p:nvPr>
            <p:ph type="body" sz="quarter" idx="15"/>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Rectangle 10">
            <a:extLst>
              <a:ext uri="{FF2B5EF4-FFF2-40B4-BE49-F238E27FC236}">
                <a16:creationId xmlns:a16="http://schemas.microsoft.com/office/drawing/2014/main" id="{07842064-2458-4A44-8172-2E0038A01E4F}"/>
              </a:ext>
            </a:extLst>
          </p:cNvPr>
          <p:cNvSpPr/>
          <p:nvPr userDrawn="1"/>
        </p:nvSpPr>
        <p:spPr>
          <a:xfrm>
            <a:off x="5915025" y="6420979"/>
            <a:ext cx="314325"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Tree>
    <p:extLst>
      <p:ext uri="{BB962C8B-B14F-4D97-AF65-F5344CB8AC3E}">
        <p14:creationId xmlns:p14="http://schemas.microsoft.com/office/powerpoint/2010/main" val="297603044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Table of content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A84B023-9855-45DC-B913-517B6446B410}"/>
              </a:ext>
            </a:extLst>
          </p:cNvPr>
          <p:cNvSpPr/>
          <p:nvPr userDrawn="1"/>
        </p:nvSpPr>
        <p:spPr>
          <a:xfrm>
            <a:off x="4760536" y="0"/>
            <a:ext cx="7431463"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1</a:t>
            </a:r>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2</a:t>
            </a:r>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3</a:t>
            </a:r>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4</a:t>
            </a:r>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gradFill>
              <a:gsLst>
                <a:gs pos="0">
                  <a:schemeClr val="accent2"/>
                </a:gs>
                <a:gs pos="100000">
                  <a:schemeClr val="accent1"/>
                </a:gs>
              </a:gsLst>
              <a:lin ang="5400000" scaled="1"/>
            </a:gra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gradFill>
                  <a:gsLst>
                    <a:gs pos="0">
                      <a:schemeClr val="accent2"/>
                    </a:gs>
                    <a:gs pos="86000">
                      <a:schemeClr val="accent1"/>
                    </a:gs>
                  </a:gsLst>
                  <a:lin ang="2700000" scaled="0"/>
                </a:gradFill>
                <a:latin typeface="+mn-lt"/>
                <a:ea typeface="+mn-ea"/>
                <a:cs typeface="+mn-cs"/>
              </a:defRPr>
            </a:lvl1pPr>
            <a:lvl2pPr marL="0" indent="0">
              <a:buNone/>
              <a:defRPr/>
            </a:lvl2pPr>
          </a:lstStyle>
          <a:p>
            <a:pPr lvl="0"/>
            <a:r>
              <a:rPr lang="en-GB" noProof="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5</a:t>
            </a:r>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6</a:t>
            </a:r>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7</a:t>
            </a:r>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8</a:t>
            </a:r>
          </a:p>
        </p:txBody>
      </p:sp>
      <p:pic>
        <p:nvPicPr>
          <p:cNvPr id="29" name="Graphic 22">
            <a:extLst>
              <a:ext uri="{FF2B5EF4-FFF2-40B4-BE49-F238E27FC236}">
                <a16:creationId xmlns:a16="http://schemas.microsoft.com/office/drawing/2014/main" id="{9498E08C-AD5C-4695-A985-4D3952C32D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Tree>
    <p:extLst>
      <p:ext uri="{BB962C8B-B14F-4D97-AF65-F5344CB8AC3E}">
        <p14:creationId xmlns:p14="http://schemas.microsoft.com/office/powerpoint/2010/main" val="169174567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userDrawn="1">
  <p:cSld name="Gradient Divider">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AD501A-AD9B-422F-BC38-A8D4766F9905}"/>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11" name="Espace réservé du texte 2">
            <a:extLst>
              <a:ext uri="{FF2B5EF4-FFF2-40B4-BE49-F238E27FC236}">
                <a16:creationId xmlns:a16="http://schemas.microsoft.com/office/drawing/2014/main" id="{CB1F17EE-6AB9-4C97-B107-6061ADD798C9}"/>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br>
              <a:rPr lang="en-GB" noProof="0"/>
            </a:br>
            <a:r>
              <a:rPr lang="en-GB" noProof="0"/>
              <a:t>title</a:t>
            </a:r>
          </a:p>
        </p:txBody>
      </p:sp>
    </p:spTree>
    <p:extLst>
      <p:ext uri="{BB962C8B-B14F-4D97-AF65-F5344CB8AC3E}">
        <p14:creationId xmlns:p14="http://schemas.microsoft.com/office/powerpoint/2010/main" val="120749202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userDrawn="1">
  <p:cSld name="Key Message gradient Text">
    <p:bg>
      <p:bgPr>
        <a:solidFill>
          <a:schemeClr val="bg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vert="horz" lIns="0" tIns="0" rIns="0" bIns="0" rtlCol="0" anchor="ctr" anchorCtr="0">
            <a:noAutofit/>
          </a:bodyPr>
          <a:lstStyle>
            <a:lvl1pPr algn="ctr">
              <a:lnSpc>
                <a:spcPts val="5400"/>
              </a:lnSpc>
              <a:defRPr lang="en-US" sz="4800" b="1" dirty="0" smtClean="0">
                <a:gradFill>
                  <a:gsLst>
                    <a:gs pos="0">
                      <a:schemeClr val="accent2"/>
                    </a:gs>
                    <a:gs pos="86000">
                      <a:schemeClr val="accent1"/>
                    </a:gs>
                  </a:gsLst>
                  <a:lin ang="2700000" scaled="0"/>
                </a:gradFill>
                <a:latin typeface="+mn-lt"/>
                <a:cs typeface="+mn-cs"/>
              </a:defRPr>
            </a:lvl1pPr>
          </a:lstStyle>
          <a:p>
            <a:pPr lvl="0" defTabSz="457200">
              <a:lnSpc>
                <a:spcPct val="100000"/>
              </a:lnSpc>
              <a:spcAft>
                <a:spcPts val="0"/>
              </a:spcAft>
              <a:buFontTx/>
            </a:pPr>
            <a:r>
              <a:rPr lang="en-GB" noProof="0"/>
              <a:t>Key message</a:t>
            </a:r>
          </a:p>
        </p:txBody>
      </p:sp>
      <p:pic>
        <p:nvPicPr>
          <p:cNvPr id="5" name="Graphic 22">
            <a:extLst>
              <a:ext uri="{FF2B5EF4-FFF2-40B4-BE49-F238E27FC236}">
                <a16:creationId xmlns:a16="http://schemas.microsoft.com/office/drawing/2014/main" id="{D0075C18-B716-43EA-9120-6F496F3109D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1073" y="6420979"/>
            <a:ext cx="1377040" cy="220391"/>
          </a:xfrm>
          <a:prstGeom prst="rect">
            <a:avLst/>
          </a:prstGeom>
        </p:spPr>
      </p:pic>
    </p:spTree>
    <p:extLst>
      <p:ext uri="{BB962C8B-B14F-4D97-AF65-F5344CB8AC3E}">
        <p14:creationId xmlns:p14="http://schemas.microsoft.com/office/powerpoint/2010/main" val="134939907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Key Message gradient - Centere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AD501A-AD9B-422F-BC38-A8D4766F9905}"/>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Text Placeholder 5">
            <a:extLst>
              <a:ext uri="{FF2B5EF4-FFF2-40B4-BE49-F238E27FC236}">
                <a16:creationId xmlns:a16="http://schemas.microsoft.com/office/drawing/2014/main" id="{9AADEAE3-3EA8-428E-BCA2-61174AB8C3E4}"/>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316740423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94948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BearingPoint Logo">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19149A-C143-40CA-9518-C5427B0C7659}"/>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pic>
        <p:nvPicPr>
          <p:cNvPr id="14" name="Graphic 22">
            <a:extLst>
              <a:ext uri="{FF2B5EF4-FFF2-40B4-BE49-F238E27FC236}">
                <a16:creationId xmlns:a16="http://schemas.microsoft.com/office/drawing/2014/main" id="{B0ABA653-F417-4416-82DD-01FB0CEE3D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0025" y="3095149"/>
            <a:ext cx="4171950" cy="667704"/>
          </a:xfrm>
          <a:prstGeom prst="rect">
            <a:avLst/>
          </a:prstGeom>
        </p:spPr>
      </p:pic>
    </p:spTree>
    <p:extLst>
      <p:ext uri="{BB962C8B-B14F-4D97-AF65-F5344CB8AC3E}">
        <p14:creationId xmlns:p14="http://schemas.microsoft.com/office/powerpoint/2010/main" val="3031715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text &amp; Two pictures">
    <p:spTree>
      <p:nvGrpSpPr>
        <p:cNvPr id="1" name=""/>
        <p:cNvGrpSpPr/>
        <p:nvPr/>
      </p:nvGrpSpPr>
      <p:grpSpPr>
        <a:xfrm>
          <a:off x="0" y="0"/>
          <a:ext cx="0" cy="0"/>
          <a:chOff x="0" y="0"/>
          <a:chExt cx="0" cy="0"/>
        </a:xfrm>
      </p:grpSpPr>
      <p:sp>
        <p:nvSpPr>
          <p:cNvPr id="13" name="Espace réservé pour une image  12">
            <a:extLst>
              <a:ext uri="{FF2B5EF4-FFF2-40B4-BE49-F238E27FC236}">
                <a16:creationId xmlns:a16="http://schemas.microsoft.com/office/drawing/2014/main" id="{BD8D428F-1999-4CD7-803A-0499EFBBC9AF}"/>
              </a:ext>
            </a:extLst>
          </p:cNvPr>
          <p:cNvSpPr>
            <a:spLocks noGrp="1"/>
          </p:cNvSpPr>
          <p:nvPr>
            <p:ph type="pic" sz="quarter" idx="11"/>
          </p:nvPr>
        </p:nvSpPr>
        <p:spPr>
          <a:xfrm>
            <a:off x="623888" y="3732213"/>
            <a:ext cx="5021262" cy="1944687"/>
          </a:xfrm>
          <a:prstGeom prst="rect">
            <a:avLst/>
          </a:prstGeom>
        </p:spPr>
        <p:txBody>
          <a:bodyPr/>
          <a:lstStyle/>
          <a:p>
            <a:r>
              <a:rPr lang="en-US" noProof="0"/>
              <a:t>Click icon to add picture</a:t>
            </a:r>
            <a:endParaRPr lang="en-GB" noProof="0"/>
          </a:p>
        </p:txBody>
      </p:sp>
      <p:sp>
        <p:nvSpPr>
          <p:cNvPr id="3" name="Espace réservé pour une image  2">
            <a:extLst>
              <a:ext uri="{FF2B5EF4-FFF2-40B4-BE49-F238E27FC236}">
                <a16:creationId xmlns:a16="http://schemas.microsoft.com/office/drawing/2014/main" id="{85373431-056A-4064-9619-EA69252277AA}"/>
              </a:ext>
            </a:extLst>
          </p:cNvPr>
          <p:cNvSpPr>
            <a:spLocks noGrp="1"/>
          </p:cNvSpPr>
          <p:nvPr>
            <p:ph type="pic" sz="quarter" idx="10"/>
          </p:nvPr>
        </p:nvSpPr>
        <p:spPr>
          <a:xfrm>
            <a:off x="6550025" y="517101"/>
            <a:ext cx="5018088" cy="1943100"/>
          </a:xfrm>
          <a:prstGeom prst="rect">
            <a:avLst/>
          </a:prstGeom>
        </p:spPr>
        <p:txBody>
          <a:bodyPr/>
          <a:lstStyle/>
          <a:p>
            <a:r>
              <a:rPr lang="en-US" noProof="0"/>
              <a:t>Click icon to add picture</a:t>
            </a:r>
            <a:endParaRPr lang="en-GB" noProof="0"/>
          </a:p>
        </p:txBody>
      </p:sp>
      <p:sp>
        <p:nvSpPr>
          <p:cNvPr id="11" name="Title Placeholder 2">
            <a:extLst>
              <a:ext uri="{FF2B5EF4-FFF2-40B4-BE49-F238E27FC236}">
                <a16:creationId xmlns:a16="http://schemas.microsoft.com/office/drawing/2014/main" id="{598D7C8E-D578-4DD4-862C-7D2255F6FE52}"/>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US" noProof="0"/>
              <a:t>Click to edit Master title style</a:t>
            </a:r>
            <a:endParaRPr lang="en-GB" noProof="0"/>
          </a:p>
        </p:txBody>
      </p:sp>
      <p:sp>
        <p:nvSpPr>
          <p:cNvPr id="4" name="Text Placeholder 3">
            <a:extLst>
              <a:ext uri="{FF2B5EF4-FFF2-40B4-BE49-F238E27FC236}">
                <a16:creationId xmlns:a16="http://schemas.microsoft.com/office/drawing/2014/main" id="{0C8D0377-E092-44FD-9E10-2B55E4AC68F3}"/>
              </a:ext>
            </a:extLst>
          </p:cNvPr>
          <p:cNvSpPr>
            <a:spLocks noGrp="1"/>
          </p:cNvSpPr>
          <p:nvPr>
            <p:ph type="body" sz="quarter" idx="12"/>
          </p:nvPr>
        </p:nvSpPr>
        <p:spPr>
          <a:xfrm>
            <a:off x="623888" y="1879600"/>
            <a:ext cx="5021262" cy="1549399"/>
          </a:xfrm>
        </p:spPr>
        <p:txBody>
          <a:bodyPr vert="horz" lIns="0" tIns="0" rIns="0" bIns="0" rtlCol="0">
            <a:noAutofit/>
          </a:bodyPr>
          <a:lstStyle>
            <a:lvl1pPr>
              <a:defRPr lang="en-US"/>
            </a:lvl1pPr>
            <a:lvl2pPr>
              <a:defRPr lang="en-US"/>
            </a:lvl2pPr>
            <a:lvl3pPr>
              <a:defRPr lang="en-US"/>
            </a:lvl3pPr>
            <a:lvl4pPr>
              <a:defRPr lang="en-US"/>
            </a:lvl4pPr>
            <a:lvl5pPr>
              <a:defRPr lang="fr-FR" sz="12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Text Placeholder 3">
            <a:extLst>
              <a:ext uri="{FF2B5EF4-FFF2-40B4-BE49-F238E27FC236}">
                <a16:creationId xmlns:a16="http://schemas.microsoft.com/office/drawing/2014/main" id="{B3D20D25-472D-4874-8F4C-9AD56601BBD0}"/>
              </a:ext>
            </a:extLst>
          </p:cNvPr>
          <p:cNvSpPr>
            <a:spLocks noGrp="1"/>
          </p:cNvSpPr>
          <p:nvPr>
            <p:ph type="body" sz="quarter" idx="13"/>
          </p:nvPr>
        </p:nvSpPr>
        <p:spPr>
          <a:xfrm>
            <a:off x="6546850" y="2743200"/>
            <a:ext cx="5021262" cy="2933700"/>
          </a:xfrm>
        </p:spPr>
        <p:txBody>
          <a:bodyPr vert="horz" lIns="0" tIns="0" rIns="0" bIns="0" rtlCol="0">
            <a:no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fr-FR" sz="1200" dirty="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517702910"/>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wo columns text Blue Background">
    <p:bg>
      <p:bgPr>
        <a:solidFill>
          <a:schemeClr val="tx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US" noProof="0"/>
              <a:t>Click to edit Master title style</a:t>
            </a:r>
            <a:endParaRPr lang="en-GB" noProof="0"/>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hasCustomPrompt="1"/>
          </p:nvPr>
        </p:nvSpPr>
        <p:spPr>
          <a:xfrm>
            <a:off x="623888" y="1841500"/>
            <a:ext cx="5021262" cy="4051300"/>
          </a:xfrm>
        </p:spPr>
        <p:txBody>
          <a:bodyPr/>
          <a:lstStyle>
            <a:lvl1pPr>
              <a:lnSpc>
                <a:spcPct val="130000"/>
              </a:lnSpc>
              <a:spcAft>
                <a:spcPts val="1200"/>
              </a:spcAft>
              <a:defRPr lang="en-US" smtClean="0">
                <a:solidFill>
                  <a:schemeClr val="bg1"/>
                </a:solidFill>
              </a:defRPr>
            </a:lvl1pPr>
            <a:lvl5pPr>
              <a:defRPr>
                <a:solidFill>
                  <a:schemeClr val="bg1"/>
                </a:solidFill>
              </a:defRPr>
            </a:lvl5pPr>
          </a:lstStyle>
          <a:p>
            <a:pPr>
              <a:lnSpc>
                <a:spcPct val="130000"/>
              </a:lnSpc>
              <a:spcAft>
                <a:spcPts val="1200"/>
              </a:spcAft>
            </a:pPr>
            <a:r>
              <a:rPr lang="en-GB" noProof="0">
                <a:latin typeface="+mj-lt"/>
              </a:rPr>
              <a:t>Bring to the table win-win survival strategies to ensure proactive domination. </a:t>
            </a:r>
            <a:br>
              <a:rPr lang="en-GB" noProof="0">
                <a:latin typeface="+mj-lt"/>
              </a:rPr>
            </a:br>
            <a:r>
              <a:rPr lang="en-GB" noProof="0">
                <a:latin typeface="+mj-lt"/>
              </a:rPr>
              <a:t>At the end of the day, going forward, a new normal that has evolved from generation X is on the runway heading towards a streamlined cloud solution. </a:t>
            </a:r>
            <a:br>
              <a:rPr lang="en-GB" noProof="0">
                <a:latin typeface="+mj-lt"/>
              </a:rPr>
            </a:br>
            <a:r>
              <a:rPr lang="en-GB" noProof="0">
                <a:latin typeface="+mj-lt"/>
              </a:rPr>
              <a:t>User generated content in real-time will have multiple touchpoints for offshoring.</a:t>
            </a:r>
          </a:p>
          <a:p>
            <a:pPr>
              <a:lnSpc>
                <a:spcPct val="130000"/>
              </a:lnSpc>
              <a:spcAft>
                <a:spcPts val="1200"/>
              </a:spcAft>
            </a:pPr>
            <a:r>
              <a:rPr lang="en-GB" noProof="0">
                <a:latin typeface="+mj-lt"/>
              </a:rPr>
              <a:t>Override the digital divide with additional clickthroughs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en-GB" noProof="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7700777"/>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wo columns text Green Background">
    <p:bg>
      <p:bgPr>
        <a:solidFill>
          <a:schemeClr val="bg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US" noProof="0"/>
              <a:t>Click to edit Master title style</a:t>
            </a:r>
            <a:endParaRPr lang="en-GB" noProof="0"/>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hasCustomPrompt="1"/>
          </p:nvPr>
        </p:nvSpPr>
        <p:spPr>
          <a:xfrm>
            <a:off x="623888" y="1841500"/>
            <a:ext cx="5021262" cy="4051300"/>
          </a:xfrm>
        </p:spPr>
        <p:txBody>
          <a:bodyPr/>
          <a:lstStyle>
            <a:lvl1pPr>
              <a:lnSpc>
                <a:spcPct val="130000"/>
              </a:lnSpc>
              <a:spcAft>
                <a:spcPts val="1200"/>
              </a:spcAft>
              <a:defRPr lang="en-US" smtClean="0">
                <a:solidFill>
                  <a:schemeClr val="bg1"/>
                </a:solidFill>
              </a:defRPr>
            </a:lvl1pPr>
            <a:lvl5pPr>
              <a:defRPr>
                <a:solidFill>
                  <a:schemeClr val="bg1"/>
                </a:solidFill>
              </a:defRPr>
            </a:lvl5pPr>
          </a:lstStyle>
          <a:p>
            <a:pPr>
              <a:lnSpc>
                <a:spcPct val="130000"/>
              </a:lnSpc>
              <a:spcAft>
                <a:spcPts val="1200"/>
              </a:spcAft>
            </a:pPr>
            <a:r>
              <a:rPr lang="en-GB" noProof="0">
                <a:latin typeface="+mj-lt"/>
              </a:rPr>
              <a:t>Bring to the table win-win survival strategies to ensure proactive domination. </a:t>
            </a:r>
            <a:br>
              <a:rPr lang="en-GB" noProof="0">
                <a:latin typeface="+mj-lt"/>
              </a:rPr>
            </a:br>
            <a:r>
              <a:rPr lang="en-GB" noProof="0">
                <a:latin typeface="+mj-lt"/>
              </a:rPr>
              <a:t>At the end of the day, going forward, a new normal that has evolved from generation X is on the runway heading towards a streamlined cloud solution. </a:t>
            </a:r>
            <a:br>
              <a:rPr lang="en-GB" noProof="0">
                <a:latin typeface="+mj-lt"/>
              </a:rPr>
            </a:br>
            <a:r>
              <a:rPr lang="en-GB" noProof="0">
                <a:latin typeface="+mj-lt"/>
              </a:rPr>
              <a:t>User generated content in real-time will have multiple touchpoints for offshoring.</a:t>
            </a:r>
          </a:p>
          <a:p>
            <a:pPr>
              <a:lnSpc>
                <a:spcPct val="130000"/>
              </a:lnSpc>
              <a:spcAft>
                <a:spcPts val="1200"/>
              </a:spcAft>
            </a:pPr>
            <a:r>
              <a:rPr lang="en-GB" noProof="0">
                <a:latin typeface="+mj-lt"/>
              </a:rPr>
              <a:t>Override the digital divide with additional clickthroughs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en-GB" noProof="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019714686"/>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background &amp; Client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F9DC38-BF2B-4966-BEBE-6429588447B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F3E03B79-5187-4781-8B46-50077B04607B}"/>
              </a:ext>
            </a:extLst>
          </p:cNvPr>
          <p:cNvSpPr/>
          <p:nvPr/>
        </p:nvSpPr>
        <p:spPr>
          <a:xfrm>
            <a:off x="0" y="0"/>
            <a:ext cx="12192000" cy="6858000"/>
          </a:xfrm>
          <a:prstGeom prst="rect">
            <a:avLst/>
          </a:prstGeom>
          <a:gradFill>
            <a:gsLst>
              <a:gs pos="0">
                <a:schemeClr val="accent2"/>
              </a:gs>
              <a:gs pos="100000">
                <a:schemeClr val="accent1">
                  <a:alpha val="80000"/>
                </a:schemeClr>
              </a:gs>
            </a:gsLst>
            <a:lin ang="27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C8806C49-1226-4067-BF64-EBDCCB1EEFAB}"/>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userDrawn="1">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GB" noProof="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userDrawn="1">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Name</a:t>
            </a:r>
            <a:br>
              <a:rPr lang="en-GB" noProof="0"/>
            </a:br>
            <a:r>
              <a:rPr lang="en-GB" noProof="0"/>
              <a:t>Job Title</a:t>
            </a:r>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userDrawn="1">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userDrawn="1">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userDrawn="1">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userDrawn="1">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Presentation</a:t>
            </a:r>
            <a:br>
              <a:rPr lang="en-GB" noProof="0"/>
            </a:br>
            <a:r>
              <a:rPr lang="en-GB" noProof="0"/>
              <a:t>title</a:t>
            </a:r>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userDrawn="1">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Headlines</a:t>
            </a:r>
          </a:p>
          <a:p>
            <a:pPr lvl="0"/>
            <a:r>
              <a:rPr lang="en-GB" noProof="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8449123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wo columns text Black Background">
    <p:bg>
      <p:bgPr>
        <a:solidFill>
          <a:schemeClr val="tx1"/>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US" noProof="0"/>
              <a:t>Click to edit Master title style</a:t>
            </a:r>
            <a:endParaRPr lang="en-GB" noProof="0"/>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p:nvPr>
        </p:nvSpPr>
        <p:spPr>
          <a:xfrm>
            <a:off x="623888" y="1841500"/>
            <a:ext cx="5021262" cy="4051300"/>
          </a:xfrm>
        </p:spPr>
        <p:txBody>
          <a:bodyPr/>
          <a:lstStyle>
            <a:lvl1pPr>
              <a:lnSpc>
                <a:spcPct val="130000"/>
              </a:lnSpc>
              <a:spcAft>
                <a:spcPts val="1200"/>
              </a:spcAft>
              <a:defRPr lang="en-US" smtClean="0">
                <a:solidFill>
                  <a:schemeClr val="bg1"/>
                </a:solidFill>
              </a:defRPr>
            </a:lvl1pPr>
            <a:lvl5pPr marL="0" indent="0">
              <a:defRPr>
                <a:solidFill>
                  <a:schemeClr val="bg1"/>
                </a:solidFill>
              </a:defRPr>
            </a:lvl5pPr>
          </a:lstStyle>
          <a:p>
            <a:pPr lvl="0"/>
            <a:r>
              <a:rPr lang="en-US" noProof="0"/>
              <a:t>Edit Master text styles</a:t>
            </a:r>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26743277"/>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mp; box">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CD9725D-EA1E-4B70-B6EC-DB2F0E4A815C}"/>
              </a:ext>
            </a:extLst>
          </p:cNvPr>
          <p:cNvSpPr>
            <a:spLocks noGrp="1"/>
          </p:cNvSpPr>
          <p:nvPr>
            <p:ph type="pic" sz="quarter" idx="10" hasCustomPrompt="1"/>
          </p:nvPr>
        </p:nvSpPr>
        <p:spPr>
          <a:xfrm>
            <a:off x="427038" y="571500"/>
            <a:ext cx="8680450" cy="5734050"/>
          </a:xfrm>
          <a:prstGeom prst="rect">
            <a:avLst/>
          </a:prstGeom>
        </p:spPr>
        <p:txBody>
          <a:bodyPr/>
          <a:lstStyle>
            <a:lvl1pPr>
              <a:defRPr/>
            </a:lvl1pPr>
          </a:lstStyle>
          <a:p>
            <a:r>
              <a:rPr lang="en-GB" noProof="0"/>
              <a:t>Click to add image</a:t>
            </a:r>
          </a:p>
        </p:txBody>
      </p:sp>
      <p:sp>
        <p:nvSpPr>
          <p:cNvPr id="10" name="Espace réservé du texte 9">
            <a:extLst>
              <a:ext uri="{FF2B5EF4-FFF2-40B4-BE49-F238E27FC236}">
                <a16:creationId xmlns:a16="http://schemas.microsoft.com/office/drawing/2014/main" id="{C362D5DB-01A7-4F16-92C7-0A276E1D0568}"/>
              </a:ext>
            </a:extLst>
          </p:cNvPr>
          <p:cNvSpPr>
            <a:spLocks noGrp="1"/>
          </p:cNvSpPr>
          <p:nvPr>
            <p:ph type="body" sz="quarter" idx="11" hasCustomPrompt="1"/>
          </p:nvPr>
        </p:nvSpPr>
        <p:spPr>
          <a:xfrm>
            <a:off x="8521699" y="1808163"/>
            <a:ext cx="3243171" cy="3241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2000" dirty="0">
                <a:solidFill>
                  <a:schemeClr val="bg1"/>
                </a:solidFill>
                <a:latin typeface="+mj-lt"/>
                <a:cs typeface="Segoe UI Semibold" panose="020B0702040204020203" pitchFamily="34" charset="0"/>
              </a:defRPr>
            </a:lvl1pPr>
          </a:lstStyle>
          <a:p>
            <a:pPr lvl="0" defTabSz="519488">
              <a:lnSpc>
                <a:spcPct val="120000"/>
              </a:lnSpc>
            </a:pPr>
            <a:r>
              <a:rPr lang="en-GB" noProof="0"/>
              <a:t>Click to edit Master title style</a:t>
            </a:r>
          </a:p>
        </p:txBody>
      </p:sp>
    </p:spTree>
    <p:extLst>
      <p:ext uri="{BB962C8B-B14F-4D97-AF65-F5344CB8AC3E}">
        <p14:creationId xmlns:p14="http://schemas.microsoft.com/office/powerpoint/2010/main" val="18252880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amp; box FullWidth">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CD9725D-EA1E-4B70-B6EC-DB2F0E4A815C}"/>
              </a:ext>
            </a:extLst>
          </p:cNvPr>
          <p:cNvSpPr>
            <a:spLocks noGrp="1"/>
          </p:cNvSpPr>
          <p:nvPr>
            <p:ph type="pic" sz="quarter" idx="10"/>
          </p:nvPr>
        </p:nvSpPr>
        <p:spPr>
          <a:xfrm>
            <a:off x="0" y="0"/>
            <a:ext cx="8948829" cy="6857999"/>
          </a:xfrm>
          <a:prstGeom prst="rect">
            <a:avLst/>
          </a:prstGeom>
        </p:spPr>
        <p:txBody>
          <a:bodyPr/>
          <a:lstStyle>
            <a:lvl1pPr>
              <a:defRPr/>
            </a:lvl1pPr>
          </a:lstStyle>
          <a:p>
            <a:r>
              <a:rPr lang="en-US" noProof="0"/>
              <a:t>Click icon to add picture</a:t>
            </a:r>
            <a:endParaRPr lang="en-GB" noProof="0"/>
          </a:p>
        </p:txBody>
      </p:sp>
      <p:sp>
        <p:nvSpPr>
          <p:cNvPr id="10" name="Espace réservé du texte 9">
            <a:extLst>
              <a:ext uri="{FF2B5EF4-FFF2-40B4-BE49-F238E27FC236}">
                <a16:creationId xmlns:a16="http://schemas.microsoft.com/office/drawing/2014/main" id="{C362D5DB-01A7-4F16-92C7-0A276E1D0568}"/>
              </a:ext>
            </a:extLst>
          </p:cNvPr>
          <p:cNvSpPr>
            <a:spLocks noGrp="1"/>
          </p:cNvSpPr>
          <p:nvPr>
            <p:ph type="body" sz="quarter" idx="11" hasCustomPrompt="1"/>
          </p:nvPr>
        </p:nvSpPr>
        <p:spPr>
          <a:xfrm>
            <a:off x="8948829" y="1"/>
            <a:ext cx="3243171"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2000" dirty="0">
                <a:solidFill>
                  <a:schemeClr val="bg1"/>
                </a:solidFill>
                <a:latin typeface="+mj-lt"/>
                <a:cs typeface="Segoe UI Semibold" panose="020B0702040204020203" pitchFamily="34" charset="0"/>
              </a:defRPr>
            </a:lvl1pPr>
          </a:lstStyle>
          <a:p>
            <a:pPr lvl="0" defTabSz="519488">
              <a:lnSpc>
                <a:spcPct val="120000"/>
              </a:lnSpc>
            </a:pPr>
            <a:r>
              <a:rPr lang="en-GB" noProof="0"/>
              <a:t>Click to edit Master title style</a:t>
            </a:r>
          </a:p>
        </p:txBody>
      </p:sp>
      <p:pic>
        <p:nvPicPr>
          <p:cNvPr id="6" name="Graphic 22">
            <a:extLst>
              <a:ext uri="{FF2B5EF4-FFF2-40B4-BE49-F238E27FC236}">
                <a16:creationId xmlns:a16="http://schemas.microsoft.com/office/drawing/2014/main" id="{E58B5C9E-B015-4AC2-AB46-7A889B1EC4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454192347"/>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V Slide">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3BF210B-C9AE-45D8-9822-202661E8CF7D}"/>
              </a:ext>
            </a:extLst>
          </p:cNvPr>
          <p:cNvSpPr/>
          <p:nvPr userDrawn="1"/>
        </p:nvSpPr>
        <p:spPr>
          <a:xfrm>
            <a:off x="4760536" y="0"/>
            <a:ext cx="7431463"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12" name="Espace réservé du texte 11">
            <a:extLst>
              <a:ext uri="{FF2B5EF4-FFF2-40B4-BE49-F238E27FC236}">
                <a16:creationId xmlns:a16="http://schemas.microsoft.com/office/drawing/2014/main" id="{AB8B3202-7FDD-4BFB-A1D6-B9EB95658BF2}"/>
              </a:ext>
            </a:extLst>
          </p:cNvPr>
          <p:cNvSpPr>
            <a:spLocks noGrp="1"/>
          </p:cNvSpPr>
          <p:nvPr>
            <p:ph type="body" sz="quarter" idx="11"/>
          </p:nvPr>
        </p:nvSpPr>
        <p:spPr>
          <a:xfrm>
            <a:off x="563563" y="658813"/>
            <a:ext cx="1036637" cy="1446212"/>
          </a:xfrm>
          <a:prstGeom prst="rect">
            <a:avLst/>
          </a:prstGeom>
          <a:solidFill>
            <a:schemeClr val="accent2"/>
          </a:solidFill>
        </p:spPr>
        <p:txBody>
          <a:bodyPr/>
          <a:lstStyle>
            <a:lvl1pPr>
              <a:defRPr>
                <a:solidFill>
                  <a:schemeClr val="accent2"/>
                </a:solidFill>
              </a:defRPr>
            </a:lvl1pPr>
          </a:lstStyle>
          <a:p>
            <a:pPr lvl="0"/>
            <a:r>
              <a:rPr lang="en-US" noProof="0"/>
              <a:t>Edit Master text styles</a:t>
            </a:r>
          </a:p>
        </p:txBody>
      </p:sp>
      <p:sp>
        <p:nvSpPr>
          <p:cNvPr id="10" name="Espace réservé pour une image  9">
            <a:extLst>
              <a:ext uri="{FF2B5EF4-FFF2-40B4-BE49-F238E27FC236}">
                <a16:creationId xmlns:a16="http://schemas.microsoft.com/office/drawing/2014/main" id="{7B660C6C-94BB-4C4F-8BD7-78DC86A9A042}"/>
              </a:ext>
            </a:extLst>
          </p:cNvPr>
          <p:cNvSpPr>
            <a:spLocks noGrp="1"/>
          </p:cNvSpPr>
          <p:nvPr>
            <p:ph type="pic" sz="quarter" idx="10"/>
          </p:nvPr>
        </p:nvSpPr>
        <p:spPr>
          <a:xfrm>
            <a:off x="623888" y="712788"/>
            <a:ext cx="1096962" cy="1506537"/>
          </a:xfrm>
          <a:prstGeom prst="rect">
            <a:avLst/>
          </a:prstGeom>
          <a:effectLst>
            <a:outerShdw blurRad="127000" dist="292100" dir="5400000" sx="82000" sy="82000" algn="t" rotWithShape="0">
              <a:prstClr val="black">
                <a:alpha val="40000"/>
              </a:prstClr>
            </a:outerShdw>
          </a:effectLst>
        </p:spPr>
        <p:txBody>
          <a:bodyPr/>
          <a:lstStyle>
            <a:lvl1pPr>
              <a:defRPr/>
            </a:lvl1pPr>
          </a:lstStyle>
          <a:p>
            <a:r>
              <a:rPr lang="en-US" noProof="0"/>
              <a:t>Click icon to add picture</a:t>
            </a:r>
            <a:endParaRPr lang="en-GB" noProof="0"/>
          </a:p>
        </p:txBody>
      </p:sp>
      <p:cxnSp>
        <p:nvCxnSpPr>
          <p:cNvPr id="4" name="Connecteur droit 25">
            <a:extLst>
              <a:ext uri="{FF2B5EF4-FFF2-40B4-BE49-F238E27FC236}">
                <a16:creationId xmlns:a16="http://schemas.microsoft.com/office/drawing/2014/main" id="{9E1496CB-D8FA-4ACD-801C-EAF51068845F}"/>
              </a:ext>
            </a:extLst>
          </p:cNvPr>
          <p:cNvCxnSpPr>
            <a:cxnSpLocks/>
          </p:cNvCxnSpPr>
          <p:nvPr userDrawn="1"/>
        </p:nvCxnSpPr>
        <p:spPr>
          <a:xfrm>
            <a:off x="2084801" y="1538793"/>
            <a:ext cx="385349"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ext Placeholder 20">
            <a:extLst>
              <a:ext uri="{FF2B5EF4-FFF2-40B4-BE49-F238E27FC236}">
                <a16:creationId xmlns:a16="http://schemas.microsoft.com/office/drawing/2014/main" id="{2E94EC5A-C7D4-45A5-9121-6C36CD281CB4}"/>
              </a:ext>
            </a:extLst>
          </p:cNvPr>
          <p:cNvSpPr>
            <a:spLocks noGrp="1"/>
          </p:cNvSpPr>
          <p:nvPr>
            <p:ph type="body" sz="quarter" idx="17" hasCustomPrompt="1"/>
          </p:nvPr>
        </p:nvSpPr>
        <p:spPr>
          <a:xfrm>
            <a:off x="2084801" y="773881"/>
            <a:ext cx="2518949" cy="354625"/>
          </a:xfrm>
        </p:spPr>
        <p:txBody>
          <a:bodyPr/>
          <a:lstStyle>
            <a:lvl1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2050" b="1" kern="1200" dirty="0" smtClean="0">
                <a:solidFill>
                  <a:schemeClr val="tx2"/>
                </a:solidFill>
                <a:latin typeface="+mj-lt"/>
                <a:ea typeface="+mn-ea"/>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Surname Name</a:t>
            </a:r>
          </a:p>
        </p:txBody>
      </p:sp>
      <p:sp>
        <p:nvSpPr>
          <p:cNvPr id="6" name="Text Placeholder 20">
            <a:extLst>
              <a:ext uri="{FF2B5EF4-FFF2-40B4-BE49-F238E27FC236}">
                <a16:creationId xmlns:a16="http://schemas.microsoft.com/office/drawing/2014/main" id="{4463C654-A8B9-4319-BAED-25C596A00AB6}"/>
              </a:ext>
            </a:extLst>
          </p:cNvPr>
          <p:cNvSpPr>
            <a:spLocks noGrp="1"/>
          </p:cNvSpPr>
          <p:nvPr>
            <p:ph type="body" sz="quarter" idx="18" hasCustomPrompt="1"/>
          </p:nvPr>
        </p:nvSpPr>
        <p:spPr>
          <a:xfrm>
            <a:off x="2084801" y="1078812"/>
            <a:ext cx="2518949" cy="309138"/>
          </a:xfrm>
        </p:spPr>
        <p:txBody>
          <a:bodyPr anchor="ctr" anchorCtr="0"/>
          <a:lstStyle>
            <a:lvl1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1400" b="0" kern="1200" dirty="0" smtClean="0">
                <a:solidFill>
                  <a:schemeClr val="bg2"/>
                </a:solidFill>
                <a:latin typeface="+mj-lt"/>
                <a:ea typeface="+mn-ea"/>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Function</a:t>
            </a:r>
          </a:p>
        </p:txBody>
      </p:sp>
      <p:sp>
        <p:nvSpPr>
          <p:cNvPr id="29" name="TextBox 12">
            <a:extLst>
              <a:ext uri="{FF2B5EF4-FFF2-40B4-BE49-F238E27FC236}">
                <a16:creationId xmlns:a16="http://schemas.microsoft.com/office/drawing/2014/main" id="{0FD67E22-99F3-4712-A3D6-7BE37163E479}"/>
              </a:ext>
            </a:extLst>
          </p:cNvPr>
          <p:cNvSpPr txBox="1"/>
          <p:nvPr userDrawn="1"/>
        </p:nvSpPr>
        <p:spPr>
          <a:xfrm>
            <a:off x="623888" y="4702088"/>
            <a:ext cx="1405661"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Industries</a:t>
            </a:r>
          </a:p>
        </p:txBody>
      </p:sp>
      <p:sp>
        <p:nvSpPr>
          <p:cNvPr id="30" name="TextBox 12">
            <a:extLst>
              <a:ext uri="{FF2B5EF4-FFF2-40B4-BE49-F238E27FC236}">
                <a16:creationId xmlns:a16="http://schemas.microsoft.com/office/drawing/2014/main" id="{EA8283F1-A873-4B62-AD0B-481D0E0A5A26}"/>
              </a:ext>
            </a:extLst>
          </p:cNvPr>
          <p:cNvSpPr txBox="1"/>
          <p:nvPr userDrawn="1"/>
        </p:nvSpPr>
        <p:spPr>
          <a:xfrm>
            <a:off x="623888" y="2861508"/>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Education / Certificates</a:t>
            </a:r>
          </a:p>
        </p:txBody>
      </p:sp>
      <p:sp>
        <p:nvSpPr>
          <p:cNvPr id="32" name="Text Placeholder 20">
            <a:extLst>
              <a:ext uri="{FF2B5EF4-FFF2-40B4-BE49-F238E27FC236}">
                <a16:creationId xmlns:a16="http://schemas.microsoft.com/office/drawing/2014/main" id="{E62694EE-2775-4821-892A-C6D03DCFB2BA}"/>
              </a:ext>
            </a:extLst>
          </p:cNvPr>
          <p:cNvSpPr>
            <a:spLocks noGrp="1"/>
          </p:cNvSpPr>
          <p:nvPr>
            <p:ph type="body" sz="quarter" idx="14"/>
          </p:nvPr>
        </p:nvSpPr>
        <p:spPr>
          <a:xfrm>
            <a:off x="624284" y="3341418"/>
            <a:ext cx="3979466" cy="862834"/>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US" noProof="0"/>
              <a:t>Edit Master text styles</a:t>
            </a:r>
          </a:p>
        </p:txBody>
      </p:sp>
      <p:sp>
        <p:nvSpPr>
          <p:cNvPr id="33" name="Text Placeholder 20">
            <a:extLst>
              <a:ext uri="{FF2B5EF4-FFF2-40B4-BE49-F238E27FC236}">
                <a16:creationId xmlns:a16="http://schemas.microsoft.com/office/drawing/2014/main" id="{E7A7F482-CE0D-405F-9290-0D3C227562BC}"/>
              </a:ext>
            </a:extLst>
          </p:cNvPr>
          <p:cNvSpPr>
            <a:spLocks noGrp="1"/>
          </p:cNvSpPr>
          <p:nvPr>
            <p:ph type="body" sz="quarter" idx="15"/>
          </p:nvPr>
        </p:nvSpPr>
        <p:spPr>
          <a:xfrm>
            <a:off x="624284" y="5162163"/>
            <a:ext cx="1691533" cy="1159123"/>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US" noProof="0"/>
              <a:t>Edit Master text styles</a:t>
            </a:r>
          </a:p>
        </p:txBody>
      </p:sp>
      <p:pic>
        <p:nvPicPr>
          <p:cNvPr id="36" name="Graphic 22">
            <a:extLst>
              <a:ext uri="{FF2B5EF4-FFF2-40B4-BE49-F238E27FC236}">
                <a16:creationId xmlns:a16="http://schemas.microsoft.com/office/drawing/2014/main" id="{731658BC-D048-4322-A27A-774D1DE3FC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37" name="TextBox 12">
            <a:extLst>
              <a:ext uri="{FF2B5EF4-FFF2-40B4-BE49-F238E27FC236}">
                <a16:creationId xmlns:a16="http://schemas.microsoft.com/office/drawing/2014/main" id="{E841F9B0-277D-4BC5-9B0A-78550E2A4253}"/>
              </a:ext>
            </a:extLst>
          </p:cNvPr>
          <p:cNvSpPr txBox="1"/>
          <p:nvPr userDrawn="1"/>
        </p:nvSpPr>
        <p:spPr>
          <a:xfrm>
            <a:off x="5220654" y="715619"/>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Professional Focus</a:t>
            </a:r>
          </a:p>
        </p:txBody>
      </p:sp>
      <p:sp>
        <p:nvSpPr>
          <p:cNvPr id="38" name="TextBox 12">
            <a:extLst>
              <a:ext uri="{FF2B5EF4-FFF2-40B4-BE49-F238E27FC236}">
                <a16:creationId xmlns:a16="http://schemas.microsoft.com/office/drawing/2014/main" id="{71C4EA98-E57E-4655-A758-0925C98813E0}"/>
              </a:ext>
            </a:extLst>
          </p:cNvPr>
          <p:cNvSpPr txBox="1"/>
          <p:nvPr userDrawn="1"/>
        </p:nvSpPr>
        <p:spPr>
          <a:xfrm>
            <a:off x="8954353" y="715619"/>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Relevant Experience</a:t>
            </a:r>
          </a:p>
        </p:txBody>
      </p:sp>
      <p:sp>
        <p:nvSpPr>
          <p:cNvPr id="43" name="TextBox 12">
            <a:extLst>
              <a:ext uri="{FF2B5EF4-FFF2-40B4-BE49-F238E27FC236}">
                <a16:creationId xmlns:a16="http://schemas.microsoft.com/office/drawing/2014/main" id="{41B4B6B6-B505-479B-893F-5B218DA0B87E}"/>
              </a:ext>
            </a:extLst>
          </p:cNvPr>
          <p:cNvSpPr txBox="1"/>
          <p:nvPr userDrawn="1"/>
        </p:nvSpPr>
        <p:spPr>
          <a:xfrm>
            <a:off x="5220654" y="3866725"/>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Professional Background</a:t>
            </a:r>
          </a:p>
        </p:txBody>
      </p:sp>
      <p:sp>
        <p:nvSpPr>
          <p:cNvPr id="44" name="Text Placeholder 20">
            <a:extLst>
              <a:ext uri="{FF2B5EF4-FFF2-40B4-BE49-F238E27FC236}">
                <a16:creationId xmlns:a16="http://schemas.microsoft.com/office/drawing/2014/main" id="{67C1B427-A3B0-4BD9-85FD-12598864DEF5}"/>
              </a:ext>
            </a:extLst>
          </p:cNvPr>
          <p:cNvSpPr>
            <a:spLocks noGrp="1"/>
          </p:cNvSpPr>
          <p:nvPr>
            <p:ph type="body" sz="quarter" idx="20"/>
          </p:nvPr>
        </p:nvSpPr>
        <p:spPr>
          <a:xfrm>
            <a:off x="5220654" y="1197358"/>
            <a:ext cx="2929433" cy="2639146"/>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US" noProof="0"/>
              <a:t>Edit Master text styles</a:t>
            </a:r>
          </a:p>
        </p:txBody>
      </p:sp>
      <p:sp>
        <p:nvSpPr>
          <p:cNvPr id="45" name="Text Placeholder 20">
            <a:extLst>
              <a:ext uri="{FF2B5EF4-FFF2-40B4-BE49-F238E27FC236}">
                <a16:creationId xmlns:a16="http://schemas.microsoft.com/office/drawing/2014/main" id="{3F9EC9EE-292D-4A28-BEE4-DFC6642AC1E0}"/>
              </a:ext>
            </a:extLst>
          </p:cNvPr>
          <p:cNvSpPr>
            <a:spLocks noGrp="1"/>
          </p:cNvSpPr>
          <p:nvPr>
            <p:ph type="body" sz="quarter" idx="21"/>
          </p:nvPr>
        </p:nvSpPr>
        <p:spPr>
          <a:xfrm>
            <a:off x="8975756" y="1197358"/>
            <a:ext cx="2592357" cy="5123928"/>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US" noProof="0"/>
              <a:t>Edit Master text styles</a:t>
            </a:r>
          </a:p>
        </p:txBody>
      </p:sp>
      <p:sp>
        <p:nvSpPr>
          <p:cNvPr id="46" name="Text Placeholder 20">
            <a:extLst>
              <a:ext uri="{FF2B5EF4-FFF2-40B4-BE49-F238E27FC236}">
                <a16:creationId xmlns:a16="http://schemas.microsoft.com/office/drawing/2014/main" id="{576FFAA8-1AD9-49A4-BE50-1BC5C44A295A}"/>
              </a:ext>
            </a:extLst>
          </p:cNvPr>
          <p:cNvSpPr>
            <a:spLocks noGrp="1"/>
          </p:cNvSpPr>
          <p:nvPr>
            <p:ph type="body" sz="quarter" idx="22"/>
          </p:nvPr>
        </p:nvSpPr>
        <p:spPr>
          <a:xfrm>
            <a:off x="5220654" y="4225613"/>
            <a:ext cx="2929433" cy="2095673"/>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US" noProof="0"/>
              <a:t>Edit Master text styles</a:t>
            </a:r>
          </a:p>
        </p:txBody>
      </p:sp>
      <p:sp>
        <p:nvSpPr>
          <p:cNvPr id="22" name="TextBox 12">
            <a:extLst>
              <a:ext uri="{FF2B5EF4-FFF2-40B4-BE49-F238E27FC236}">
                <a16:creationId xmlns:a16="http://schemas.microsoft.com/office/drawing/2014/main" id="{E6CBF8F9-E2DA-432D-B816-9CFB6968EA92}"/>
              </a:ext>
            </a:extLst>
          </p:cNvPr>
          <p:cNvSpPr txBox="1"/>
          <p:nvPr userDrawn="1"/>
        </p:nvSpPr>
        <p:spPr>
          <a:xfrm>
            <a:off x="2690045" y="4702088"/>
            <a:ext cx="1405661"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Languages</a:t>
            </a:r>
          </a:p>
        </p:txBody>
      </p:sp>
      <p:sp>
        <p:nvSpPr>
          <p:cNvPr id="23" name="Text Placeholder 20">
            <a:extLst>
              <a:ext uri="{FF2B5EF4-FFF2-40B4-BE49-F238E27FC236}">
                <a16:creationId xmlns:a16="http://schemas.microsoft.com/office/drawing/2014/main" id="{221A44DB-C707-4C6D-A67A-C2CC8240345A}"/>
              </a:ext>
            </a:extLst>
          </p:cNvPr>
          <p:cNvSpPr>
            <a:spLocks noGrp="1"/>
          </p:cNvSpPr>
          <p:nvPr>
            <p:ph type="body" sz="quarter" idx="16"/>
          </p:nvPr>
        </p:nvSpPr>
        <p:spPr>
          <a:xfrm>
            <a:off x="2690044" y="5162163"/>
            <a:ext cx="1865779" cy="1159123"/>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US" noProof="0"/>
              <a:t>Edit Master text styles</a:t>
            </a:r>
          </a:p>
        </p:txBody>
      </p:sp>
      <p:sp>
        <p:nvSpPr>
          <p:cNvPr id="24" name="Text Placeholder 20">
            <a:extLst>
              <a:ext uri="{FF2B5EF4-FFF2-40B4-BE49-F238E27FC236}">
                <a16:creationId xmlns:a16="http://schemas.microsoft.com/office/drawing/2014/main" id="{518E36B0-CAF1-4A62-9EF3-AF35E353B6C6}"/>
              </a:ext>
            </a:extLst>
          </p:cNvPr>
          <p:cNvSpPr>
            <a:spLocks noGrp="1"/>
          </p:cNvSpPr>
          <p:nvPr>
            <p:ph type="body" sz="quarter" idx="23" hasCustomPrompt="1"/>
          </p:nvPr>
        </p:nvSpPr>
        <p:spPr>
          <a:xfrm>
            <a:off x="2084801" y="1634894"/>
            <a:ext cx="2518949" cy="862834"/>
          </a:xfrm>
        </p:spPr>
        <p:txBody>
          <a:bodyPr/>
          <a:lstStyle>
            <a:lvl1pPr marL="0" marR="0" indent="0" algn="l" defTabSz="457200" rtl="0" eaLnBrk="1" fontAlgn="auto" latinLnBrk="0" hangingPunct="1">
              <a:lnSpc>
                <a:spcPct val="120000"/>
              </a:lnSpc>
              <a:spcBef>
                <a:spcPts val="0"/>
              </a:spcBef>
              <a:spcAft>
                <a:spcPts val="0"/>
              </a:spcAft>
              <a:buClr>
                <a:srgbClr val="FFFFFF"/>
              </a:buClr>
              <a:buSzPct val="25000"/>
              <a:buFont typeface="Verdana" pitchFamily="34" charset="0"/>
              <a:buNone/>
              <a:tabLst/>
              <a:defRPr kumimoji="0" lang="en-US" altLang="zh-MO" sz="1000" b="0" i="0" u="none" strike="noStrike" kern="1200" cap="none" spc="0" normalizeH="0" baseline="0" noProof="0">
                <a:ln>
                  <a:noFill/>
                </a:ln>
                <a:solidFill>
                  <a:srgbClr val="000000"/>
                </a:solidFill>
                <a:effectLst/>
                <a:uLnTx/>
                <a:uFillTx/>
                <a:latin typeface="Calibri"/>
                <a:ea typeface="新細明體" panose="02020500000000000000" pitchFamily="18" charset="-12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marL="0" marR="0" lvl="0" indent="0" algn="l" defTabSz="457200" rtl="0" eaLnBrk="1" fontAlgn="auto" latinLnBrk="0" hangingPunct="1">
              <a:lnSpc>
                <a:spcPct val="120000"/>
              </a:lnSpc>
              <a:spcBef>
                <a:spcPts val="0"/>
              </a:spcBef>
              <a:spcAft>
                <a:spcPts val="0"/>
              </a:spcAft>
              <a:buClr>
                <a:srgbClr val="FFFFFF"/>
              </a:buClr>
              <a:buSzPct val="25000"/>
              <a:buFont typeface="Verdana" pitchFamily="34" charset="0"/>
              <a:buNone/>
              <a:tabLst/>
              <a:defRPr/>
            </a:pPr>
            <a:r>
              <a:rPr kumimoji="0" lang="en-GB" altLang="zh-MO" sz="1000" b="0" i="0" u="none" strike="noStrike" kern="1200" cap="none" spc="0" normalizeH="0" baseline="0" noProof="0">
                <a:ln>
                  <a:noFill/>
                </a:ln>
                <a:solidFill>
                  <a:srgbClr val="000000"/>
                </a:solidFill>
                <a:effectLst/>
                <a:uLnTx/>
                <a:uFillTx/>
                <a:latin typeface="Calibri"/>
                <a:ea typeface="新細明體" panose="02020500000000000000" pitchFamily="18" charset="-120"/>
                <a:cs typeface="+mn-cs"/>
              </a:rPr>
              <a:t>BearingPoint Address</a:t>
            </a:r>
          </a:p>
        </p:txBody>
      </p:sp>
    </p:spTree>
    <p:extLst>
      <p:ext uri="{BB962C8B-B14F-4D97-AF65-F5344CB8AC3E}">
        <p14:creationId xmlns:p14="http://schemas.microsoft.com/office/powerpoint/2010/main" val="330872960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ptop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noProof="0"/>
              <a:t>Click to edit Master title style</a:t>
            </a:r>
            <a:endParaRPr lang="en-GB" noProof="0"/>
          </a:p>
        </p:txBody>
      </p:sp>
      <p:sp>
        <p:nvSpPr>
          <p:cNvPr id="11" name="Espace réservé du texte 5">
            <a:extLst>
              <a:ext uri="{FF2B5EF4-FFF2-40B4-BE49-F238E27FC236}">
                <a16:creationId xmlns:a16="http://schemas.microsoft.com/office/drawing/2014/main" id="{921B6F65-DC7E-4564-B0B1-327BED38BC10}"/>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GB" sz="1200" b="0" i="0" u="none" strike="noStrike" kern="1200" cap="none" spc="0" normalizeH="0" baseline="0" noProof="0">
                <a:ln>
                  <a:noFill/>
                </a:ln>
                <a:solidFill>
                  <a:srgbClr val="000000"/>
                </a:solidFill>
                <a:effectLst/>
                <a:uLnTx/>
                <a:uFillTx/>
                <a:latin typeface="Calibri"/>
                <a:ea typeface="+mn-ea"/>
                <a:cs typeface="Segoe UI" panose="020B0502040204020203" pitchFamily="34" charset="0"/>
              </a:rPr>
              <a:t>Click to edit Master title style</a:t>
            </a:r>
          </a:p>
          <a:p>
            <a:pPr lvl="1"/>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Second level</a:t>
            </a:r>
          </a:p>
          <a:p>
            <a:pPr lvl="2"/>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Third level</a:t>
            </a:r>
          </a:p>
          <a:p>
            <a:pPr lvl="3">
              <a:lnSpc>
                <a:spcPct val="130000"/>
              </a:lnSpc>
            </a:pPr>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Fourth level</a:t>
            </a:r>
          </a:p>
        </p:txBody>
      </p:sp>
      <p:sp>
        <p:nvSpPr>
          <p:cNvPr id="13" name="Espace réservé du texte 2">
            <a:extLst>
              <a:ext uri="{FF2B5EF4-FFF2-40B4-BE49-F238E27FC236}">
                <a16:creationId xmlns:a16="http://schemas.microsoft.com/office/drawing/2014/main" id="{97DDF472-E24C-4F1C-A0D3-A1A5647EE78F}"/>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pic>
        <p:nvPicPr>
          <p:cNvPr id="12" name="Graphic 22">
            <a:extLst>
              <a:ext uri="{FF2B5EF4-FFF2-40B4-BE49-F238E27FC236}">
                <a16:creationId xmlns:a16="http://schemas.microsoft.com/office/drawing/2014/main" id="{7ABCD871-88F8-4F4D-AF5B-FC4472490A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28" name="Image 9">
            <a:extLst>
              <a:ext uri="{FF2B5EF4-FFF2-40B4-BE49-F238E27FC236}">
                <a16:creationId xmlns:a16="http://schemas.microsoft.com/office/drawing/2014/main" id="{4E4B90D4-8E8A-4EA4-8F60-DCC3391CF43E}"/>
              </a:ext>
            </a:extLst>
          </p:cNvPr>
          <p:cNvPicPr>
            <a:picLocks noChangeAspect="1"/>
          </p:cNvPicPr>
          <p:nvPr userDrawn="1"/>
        </p:nvPicPr>
        <p:blipFill>
          <a:blip r:embed="rId4"/>
          <a:stretch>
            <a:fillRect/>
          </a:stretch>
        </p:blipFill>
        <p:spPr>
          <a:xfrm>
            <a:off x="5533534" y="1971480"/>
            <a:ext cx="6278252" cy="3687064"/>
          </a:xfrm>
          <a:prstGeom prst="rect">
            <a:avLst/>
          </a:prstGeom>
        </p:spPr>
      </p:pic>
      <p:sp>
        <p:nvSpPr>
          <p:cNvPr id="29" name="Espace réservé pour une image  2">
            <a:extLst>
              <a:ext uri="{FF2B5EF4-FFF2-40B4-BE49-F238E27FC236}">
                <a16:creationId xmlns:a16="http://schemas.microsoft.com/office/drawing/2014/main" id="{4589F180-D102-42EB-B282-FCC03EB535F5}"/>
              </a:ext>
            </a:extLst>
          </p:cNvPr>
          <p:cNvSpPr>
            <a:spLocks noGrp="1"/>
          </p:cNvSpPr>
          <p:nvPr>
            <p:ph type="pic" sz="quarter" idx="11"/>
          </p:nvPr>
        </p:nvSpPr>
        <p:spPr>
          <a:xfrm>
            <a:off x="6307931" y="2231230"/>
            <a:ext cx="4731544" cy="2959895"/>
          </a:xfrm>
          <a:prstGeom prst="rect">
            <a:avLst/>
          </a:prstGeom>
        </p:spPr>
        <p:txBody>
          <a:bodyPr/>
          <a:lstStyle>
            <a:lvl1pPr>
              <a:defRPr/>
            </a:lvl1pPr>
          </a:lstStyle>
          <a:p>
            <a:r>
              <a:rPr lang="en-US" noProof="0"/>
              <a:t>Click icon to add picture</a:t>
            </a:r>
            <a:endParaRPr lang="en-GB" noProof="0"/>
          </a:p>
        </p:txBody>
      </p:sp>
    </p:spTree>
    <p:extLst>
      <p:ext uri="{BB962C8B-B14F-4D97-AF65-F5344CB8AC3E}">
        <p14:creationId xmlns:p14="http://schemas.microsoft.com/office/powerpoint/2010/main" val="2028884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noProof="0"/>
              <a:t>Click to edit Master title style</a:t>
            </a:r>
            <a:endParaRPr lang="en-GB" noProof="0"/>
          </a:p>
        </p:txBody>
      </p:sp>
      <p:sp>
        <p:nvSpPr>
          <p:cNvPr id="13" name="Espace réservé du texte 5">
            <a:extLst>
              <a:ext uri="{FF2B5EF4-FFF2-40B4-BE49-F238E27FC236}">
                <a16:creationId xmlns:a16="http://schemas.microsoft.com/office/drawing/2014/main" id="{97555282-95F1-4C07-954C-4168E28D8C04}"/>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GB" sz="1200" b="0" i="0" u="none" strike="noStrike" kern="1200" cap="none" spc="0" normalizeH="0" baseline="0" noProof="0">
                <a:ln>
                  <a:noFill/>
                </a:ln>
                <a:solidFill>
                  <a:srgbClr val="000000"/>
                </a:solidFill>
                <a:effectLst/>
                <a:uLnTx/>
                <a:uFillTx/>
                <a:latin typeface="Calibri"/>
                <a:ea typeface="+mn-ea"/>
                <a:cs typeface="Segoe UI" panose="020B0502040204020203" pitchFamily="34" charset="0"/>
              </a:rPr>
              <a:t>Click to edit Master title style</a:t>
            </a:r>
          </a:p>
          <a:p>
            <a:pPr lvl="1"/>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Second level</a:t>
            </a:r>
          </a:p>
          <a:p>
            <a:pPr lvl="2"/>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Third level</a:t>
            </a:r>
          </a:p>
          <a:p>
            <a:pPr lvl="3">
              <a:lnSpc>
                <a:spcPct val="130000"/>
              </a:lnSpc>
            </a:pPr>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Fourth level</a:t>
            </a:r>
          </a:p>
        </p:txBody>
      </p:sp>
      <p:sp>
        <p:nvSpPr>
          <p:cNvPr id="14" name="Espace réservé du texte 2">
            <a:extLst>
              <a:ext uri="{FF2B5EF4-FFF2-40B4-BE49-F238E27FC236}">
                <a16:creationId xmlns:a16="http://schemas.microsoft.com/office/drawing/2014/main" id="{001DBB0E-39EE-41B6-B341-E9B509DE231C}"/>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pic>
        <p:nvPicPr>
          <p:cNvPr id="10" name="Graphic 22">
            <a:extLst>
              <a:ext uri="{FF2B5EF4-FFF2-40B4-BE49-F238E27FC236}">
                <a16:creationId xmlns:a16="http://schemas.microsoft.com/office/drawing/2014/main" id="{A0017530-C44F-43F2-AE0E-E6763B0578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20" name="Image 10">
            <a:extLst>
              <a:ext uri="{FF2B5EF4-FFF2-40B4-BE49-F238E27FC236}">
                <a16:creationId xmlns:a16="http://schemas.microsoft.com/office/drawing/2014/main" id="{F357BF8C-457A-4EA8-A1A9-4F132C632F58}"/>
              </a:ext>
            </a:extLst>
          </p:cNvPr>
          <p:cNvPicPr>
            <a:picLocks noChangeAspect="1"/>
          </p:cNvPicPr>
          <p:nvPr userDrawn="1"/>
        </p:nvPicPr>
        <p:blipFill>
          <a:blip r:embed="rId4"/>
          <a:stretch>
            <a:fillRect/>
          </a:stretch>
        </p:blipFill>
        <p:spPr>
          <a:xfrm>
            <a:off x="7020220" y="1468131"/>
            <a:ext cx="3304880" cy="4633312"/>
          </a:xfrm>
          <a:prstGeom prst="rect">
            <a:avLst/>
          </a:prstGeom>
        </p:spPr>
      </p:pic>
      <p:sp>
        <p:nvSpPr>
          <p:cNvPr id="21" name="Espace réservé pour une image  2">
            <a:extLst>
              <a:ext uri="{FF2B5EF4-FFF2-40B4-BE49-F238E27FC236}">
                <a16:creationId xmlns:a16="http://schemas.microsoft.com/office/drawing/2014/main" id="{99685A86-1D3B-41FD-B36F-85CC9192D918}"/>
              </a:ext>
            </a:extLst>
          </p:cNvPr>
          <p:cNvSpPr>
            <a:spLocks noGrp="1"/>
          </p:cNvSpPr>
          <p:nvPr>
            <p:ph type="pic" sz="quarter" idx="11"/>
          </p:nvPr>
        </p:nvSpPr>
        <p:spPr>
          <a:xfrm>
            <a:off x="7283450" y="1928814"/>
            <a:ext cx="2774156" cy="3705224"/>
          </a:xfrm>
          <a:prstGeom prst="rect">
            <a:avLst/>
          </a:prstGeom>
        </p:spPr>
        <p:txBody>
          <a:bodyPr/>
          <a:lstStyle>
            <a:lvl1pPr>
              <a:defRPr/>
            </a:lvl1pPr>
          </a:lstStyle>
          <a:p>
            <a:r>
              <a:rPr lang="en-US" noProof="0"/>
              <a:t>Click icon to add picture</a:t>
            </a:r>
            <a:endParaRPr lang="en-GB" noProof="0"/>
          </a:p>
        </p:txBody>
      </p:sp>
    </p:spTree>
    <p:extLst>
      <p:ext uri="{BB962C8B-B14F-4D97-AF65-F5344CB8AC3E}">
        <p14:creationId xmlns:p14="http://schemas.microsoft.com/office/powerpoint/2010/main" val="4257173101"/>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rtphone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US" noProof="0"/>
              <a:t>Click to edit Master title style</a:t>
            </a:r>
            <a:endParaRPr lang="en-GB" noProof="0"/>
          </a:p>
        </p:txBody>
      </p:sp>
      <p:sp>
        <p:nvSpPr>
          <p:cNvPr id="13" name="Espace réservé du texte 2">
            <a:extLst>
              <a:ext uri="{FF2B5EF4-FFF2-40B4-BE49-F238E27FC236}">
                <a16:creationId xmlns:a16="http://schemas.microsoft.com/office/drawing/2014/main" id="{65CA6B81-4DD4-4D81-91C7-76E9370AF577}"/>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pic>
        <p:nvPicPr>
          <p:cNvPr id="12" name="Graphic 22">
            <a:extLst>
              <a:ext uri="{FF2B5EF4-FFF2-40B4-BE49-F238E27FC236}">
                <a16:creationId xmlns:a16="http://schemas.microsoft.com/office/drawing/2014/main" id="{CF12F35B-4DF9-4EEA-ACB9-42F19C1068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31" name="Image 9">
            <a:extLst>
              <a:ext uri="{FF2B5EF4-FFF2-40B4-BE49-F238E27FC236}">
                <a16:creationId xmlns:a16="http://schemas.microsoft.com/office/drawing/2014/main" id="{4B7A52C0-350D-45D2-8DA6-237153D56352}"/>
              </a:ext>
            </a:extLst>
          </p:cNvPr>
          <p:cNvPicPr>
            <a:picLocks noChangeAspect="1"/>
          </p:cNvPicPr>
          <p:nvPr userDrawn="1"/>
        </p:nvPicPr>
        <p:blipFill>
          <a:blip r:embed="rId4"/>
          <a:stretch>
            <a:fillRect/>
          </a:stretch>
        </p:blipFill>
        <p:spPr>
          <a:xfrm>
            <a:off x="7455463" y="1560206"/>
            <a:ext cx="2434394" cy="4459594"/>
          </a:xfrm>
          <a:prstGeom prst="rect">
            <a:avLst/>
          </a:prstGeom>
        </p:spPr>
      </p:pic>
      <p:sp>
        <p:nvSpPr>
          <p:cNvPr id="32" name="Espace réservé pour une image  2">
            <a:extLst>
              <a:ext uri="{FF2B5EF4-FFF2-40B4-BE49-F238E27FC236}">
                <a16:creationId xmlns:a16="http://schemas.microsoft.com/office/drawing/2014/main" id="{2AD37720-83A9-48DD-9A80-31E2F9712216}"/>
              </a:ext>
            </a:extLst>
          </p:cNvPr>
          <p:cNvSpPr>
            <a:spLocks noGrp="1"/>
          </p:cNvSpPr>
          <p:nvPr>
            <p:ph type="pic" sz="quarter" idx="11"/>
          </p:nvPr>
        </p:nvSpPr>
        <p:spPr>
          <a:xfrm>
            <a:off x="7739063" y="2147887"/>
            <a:ext cx="1862930" cy="3290887"/>
          </a:xfrm>
          <a:prstGeom prst="rect">
            <a:avLst/>
          </a:prstGeom>
        </p:spPr>
        <p:txBody>
          <a:bodyPr/>
          <a:lstStyle>
            <a:lvl1pPr>
              <a:defRPr/>
            </a:lvl1pPr>
          </a:lstStyle>
          <a:p>
            <a:r>
              <a:rPr lang="en-US" noProof="0"/>
              <a:t>Click icon to add picture</a:t>
            </a:r>
            <a:endParaRPr lang="en-GB" noProof="0"/>
          </a:p>
        </p:txBody>
      </p:sp>
      <p:sp>
        <p:nvSpPr>
          <p:cNvPr id="10" name="Espace réservé du texte 5">
            <a:extLst>
              <a:ext uri="{FF2B5EF4-FFF2-40B4-BE49-F238E27FC236}">
                <a16:creationId xmlns:a16="http://schemas.microsoft.com/office/drawing/2014/main" id="{03C65A44-B5D9-4B61-8951-86F1E2CAD331}"/>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GB" sz="1200" b="0" i="0" u="none" strike="noStrike" kern="1200" cap="none" spc="0" normalizeH="0" baseline="0" noProof="0">
                <a:ln>
                  <a:noFill/>
                </a:ln>
                <a:solidFill>
                  <a:srgbClr val="000000"/>
                </a:solidFill>
                <a:effectLst/>
                <a:uLnTx/>
                <a:uFillTx/>
                <a:latin typeface="Calibri"/>
                <a:ea typeface="+mn-ea"/>
                <a:cs typeface="Segoe UI" panose="020B0502040204020203" pitchFamily="34" charset="0"/>
              </a:rPr>
              <a:t>Click to edit Master title style</a:t>
            </a:r>
          </a:p>
          <a:p>
            <a:pPr lvl="1"/>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Second level</a:t>
            </a:r>
          </a:p>
          <a:p>
            <a:pPr lvl="2"/>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Third level</a:t>
            </a:r>
          </a:p>
          <a:p>
            <a:pPr lvl="3">
              <a:lnSpc>
                <a:spcPct val="130000"/>
              </a:lnSpc>
            </a:pPr>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Fourth level</a:t>
            </a:r>
          </a:p>
        </p:txBody>
      </p:sp>
    </p:spTree>
    <p:extLst>
      <p:ext uri="{BB962C8B-B14F-4D97-AF65-F5344CB8AC3E}">
        <p14:creationId xmlns:p14="http://schemas.microsoft.com/office/powerpoint/2010/main" val="3466164188"/>
      </p:ext>
    </p:extLst>
  </p:cSld>
  <p:clrMapOvr>
    <a:masterClrMapping/>
  </p:clrMapOvr>
  <p:extLst>
    <p:ext uri="{DCECCB84-F9BA-43D5-87BE-67443E8EF086}">
      <p15:sldGuideLst xmlns:p15="http://schemas.microsoft.com/office/powerpoint/2012/main">
        <p15:guide id="1" orient="horz" pos="1026">
          <p15:clr>
            <a:srgbClr val="FBAE40"/>
          </p15:clr>
        </p15:guide>
        <p15:guide id="2" orient="horz" pos="392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a16="http://schemas.microsoft.com/office/drawing/2014/main" id="{A829859B-BEDB-4EE6-8FBB-7FAA00ACD28D}"/>
              </a:ext>
            </a:extLst>
          </p:cNvPr>
          <p:cNvSpPr>
            <a:spLocks noGrp="1"/>
          </p:cNvSpPr>
          <p:nvPr>
            <p:ph type="pic" sz="quarter" idx="12"/>
          </p:nvPr>
        </p:nvSpPr>
        <p:spPr>
          <a:xfrm>
            <a:off x="6306532" y="1628775"/>
            <a:ext cx="5261580" cy="4486275"/>
          </a:xfrm>
          <a:prstGeom prst="rect">
            <a:avLst/>
          </a:prstGeom>
        </p:spPr>
        <p:txBody>
          <a:bodyPr/>
          <a:lstStyle/>
          <a:p>
            <a:r>
              <a:rPr lang="en-US" noProof="0"/>
              <a:t>Click icon to add picture</a:t>
            </a:r>
            <a:endParaRPr lang="en-GB" noProof="0"/>
          </a:p>
        </p:txBody>
      </p:sp>
      <p:sp>
        <p:nvSpPr>
          <p:cNvPr id="3" name="Espace réservé pour une image  2">
            <a:extLst>
              <a:ext uri="{FF2B5EF4-FFF2-40B4-BE49-F238E27FC236}">
                <a16:creationId xmlns:a16="http://schemas.microsoft.com/office/drawing/2014/main" id="{9B895159-EF8E-483A-B23D-9F4D082BD5CD}"/>
              </a:ext>
            </a:extLst>
          </p:cNvPr>
          <p:cNvSpPr>
            <a:spLocks noGrp="1"/>
          </p:cNvSpPr>
          <p:nvPr>
            <p:ph type="pic" sz="quarter" idx="11"/>
          </p:nvPr>
        </p:nvSpPr>
        <p:spPr>
          <a:xfrm>
            <a:off x="623888" y="1628775"/>
            <a:ext cx="5261580" cy="4486275"/>
          </a:xfrm>
          <a:prstGeom prst="rect">
            <a:avLst/>
          </a:prstGeom>
        </p:spPr>
        <p:txBody>
          <a:bodyPr/>
          <a:lstStyle/>
          <a:p>
            <a:r>
              <a:rPr lang="en-US" noProof="0"/>
              <a:t>Click icon to add picture</a:t>
            </a:r>
            <a:endParaRPr lang="en-GB" noProof="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rmAutofit/>
          </a:bodyPr>
          <a:lstStyle/>
          <a:p>
            <a:r>
              <a:rPr lang="en-US" noProof="0"/>
              <a:t>Click to edit Master title style</a:t>
            </a:r>
            <a:endParaRPr lang="en-GB" noProof="0"/>
          </a:p>
        </p:txBody>
      </p:sp>
      <p:sp>
        <p:nvSpPr>
          <p:cNvPr id="10" name="Espace réservé du texte 2">
            <a:extLst>
              <a:ext uri="{FF2B5EF4-FFF2-40B4-BE49-F238E27FC236}">
                <a16:creationId xmlns:a16="http://schemas.microsoft.com/office/drawing/2014/main" id="{82CFEC60-8A31-480A-B4C9-65A5C05FE137}"/>
              </a:ext>
            </a:extLst>
          </p:cNvPr>
          <p:cNvSpPr>
            <a:spLocks noGrp="1"/>
          </p:cNvSpPr>
          <p:nvPr>
            <p:ph type="body" sz="quarter" idx="18" hasCustomPrompt="1"/>
          </p:nvPr>
        </p:nvSpPr>
        <p:spPr>
          <a:xfrm>
            <a:off x="623887" y="917325"/>
            <a:ext cx="10944225"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Tree>
    <p:extLst>
      <p:ext uri="{BB962C8B-B14F-4D97-AF65-F5344CB8AC3E}">
        <p14:creationId xmlns:p14="http://schemas.microsoft.com/office/powerpoint/2010/main" val="441399348"/>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a16="http://schemas.microsoft.com/office/drawing/2014/main" id="{A829859B-BEDB-4EE6-8FBB-7FAA00ACD28D}"/>
              </a:ext>
            </a:extLst>
          </p:cNvPr>
          <p:cNvSpPr>
            <a:spLocks noGrp="1"/>
          </p:cNvSpPr>
          <p:nvPr>
            <p:ph type="pic" sz="quarter" idx="12"/>
          </p:nvPr>
        </p:nvSpPr>
        <p:spPr>
          <a:xfrm>
            <a:off x="4400035" y="1628775"/>
            <a:ext cx="3391931" cy="4486275"/>
          </a:xfrm>
          <a:prstGeom prst="rect">
            <a:avLst/>
          </a:prstGeom>
        </p:spPr>
        <p:txBody>
          <a:bodyPr/>
          <a:lstStyle/>
          <a:p>
            <a:r>
              <a:rPr lang="en-US" noProof="0"/>
              <a:t>Click icon to add picture</a:t>
            </a:r>
            <a:endParaRPr lang="en-GB" noProof="0"/>
          </a:p>
        </p:txBody>
      </p:sp>
      <p:sp>
        <p:nvSpPr>
          <p:cNvPr id="3" name="Espace réservé pour une image  2">
            <a:extLst>
              <a:ext uri="{FF2B5EF4-FFF2-40B4-BE49-F238E27FC236}">
                <a16:creationId xmlns:a16="http://schemas.microsoft.com/office/drawing/2014/main" id="{9B895159-EF8E-483A-B23D-9F4D082BD5CD}"/>
              </a:ext>
            </a:extLst>
          </p:cNvPr>
          <p:cNvSpPr>
            <a:spLocks noGrp="1"/>
          </p:cNvSpPr>
          <p:nvPr>
            <p:ph type="pic" sz="quarter" idx="11"/>
          </p:nvPr>
        </p:nvSpPr>
        <p:spPr>
          <a:xfrm>
            <a:off x="623888" y="1628775"/>
            <a:ext cx="3391931" cy="4486275"/>
          </a:xfrm>
          <a:prstGeom prst="rect">
            <a:avLst/>
          </a:prstGeom>
        </p:spPr>
        <p:txBody>
          <a:bodyPr/>
          <a:lstStyle/>
          <a:p>
            <a:r>
              <a:rPr lang="en-US" noProof="0"/>
              <a:t>Click icon to add picture</a:t>
            </a:r>
            <a:endParaRPr lang="en-GB" noProof="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rmAutofit/>
          </a:bodyPr>
          <a:lstStyle/>
          <a:p>
            <a:r>
              <a:rPr lang="en-US" noProof="0"/>
              <a:t>Click to edit Master title style</a:t>
            </a:r>
            <a:endParaRPr lang="en-GB" noProof="0"/>
          </a:p>
        </p:txBody>
      </p:sp>
      <p:sp>
        <p:nvSpPr>
          <p:cNvPr id="17" name="Espace réservé pour une image  2">
            <a:extLst>
              <a:ext uri="{FF2B5EF4-FFF2-40B4-BE49-F238E27FC236}">
                <a16:creationId xmlns:a16="http://schemas.microsoft.com/office/drawing/2014/main" id="{6E638EAA-0D75-402D-A97B-CB436517B432}"/>
              </a:ext>
            </a:extLst>
          </p:cNvPr>
          <p:cNvSpPr>
            <a:spLocks noGrp="1"/>
          </p:cNvSpPr>
          <p:nvPr>
            <p:ph type="pic" sz="quarter" idx="13"/>
          </p:nvPr>
        </p:nvSpPr>
        <p:spPr>
          <a:xfrm>
            <a:off x="8176182" y="1628775"/>
            <a:ext cx="3391931" cy="4486275"/>
          </a:xfrm>
          <a:prstGeom prst="rect">
            <a:avLst/>
          </a:prstGeom>
        </p:spPr>
        <p:txBody>
          <a:bodyPr/>
          <a:lstStyle/>
          <a:p>
            <a:r>
              <a:rPr lang="en-US" noProof="0"/>
              <a:t>Click icon to add picture</a:t>
            </a:r>
            <a:endParaRPr lang="en-GB" noProof="0"/>
          </a:p>
        </p:txBody>
      </p:sp>
      <p:sp>
        <p:nvSpPr>
          <p:cNvPr id="10" name="Espace réservé du texte 2">
            <a:extLst>
              <a:ext uri="{FF2B5EF4-FFF2-40B4-BE49-F238E27FC236}">
                <a16:creationId xmlns:a16="http://schemas.microsoft.com/office/drawing/2014/main" id="{F8DF4B3B-9680-4753-BD83-79F5EDD0BAF0}"/>
              </a:ext>
            </a:extLst>
          </p:cNvPr>
          <p:cNvSpPr>
            <a:spLocks noGrp="1"/>
          </p:cNvSpPr>
          <p:nvPr>
            <p:ph type="body" sz="quarter" idx="18" hasCustomPrompt="1"/>
          </p:nvPr>
        </p:nvSpPr>
        <p:spPr>
          <a:xfrm>
            <a:off x="623887" y="917325"/>
            <a:ext cx="10944225"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Tree>
    <p:extLst>
      <p:ext uri="{BB962C8B-B14F-4D97-AF65-F5344CB8AC3E}">
        <p14:creationId xmlns:p14="http://schemas.microsoft.com/office/powerpoint/2010/main" val="4002437118"/>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Client logo">
    <p:spTree>
      <p:nvGrpSpPr>
        <p:cNvPr id="1" name=""/>
        <p:cNvGrpSpPr/>
        <p:nvPr/>
      </p:nvGrpSpPr>
      <p:grpSpPr>
        <a:xfrm>
          <a:off x="0" y="0"/>
          <a:ext cx="0" cy="0"/>
          <a:chOff x="0" y="0"/>
          <a:chExt cx="0" cy="0"/>
        </a:xfrm>
      </p:grpSpPr>
      <p:sp>
        <p:nvSpPr>
          <p:cNvPr id="6" name="Espace réservé pour une image  3">
            <a:extLst>
              <a:ext uri="{FF2B5EF4-FFF2-40B4-BE49-F238E27FC236}">
                <a16:creationId xmlns:a16="http://schemas.microsoft.com/office/drawing/2014/main" id="{1304AD92-A926-4829-A590-C49B112E415B}"/>
              </a:ext>
            </a:extLst>
          </p:cNvPr>
          <p:cNvSpPr>
            <a:spLocks noGrp="1"/>
          </p:cNvSpPr>
          <p:nvPr>
            <p:ph type="pic" sz="quarter" idx="10" hasCustomPrompt="1"/>
          </p:nvPr>
        </p:nvSpPr>
        <p:spPr>
          <a:xfrm>
            <a:off x="10358438" y="419100"/>
            <a:ext cx="1209675" cy="1209675"/>
          </a:xfrm>
          <a:prstGeom prst="rect">
            <a:avLst/>
          </a:prstGeom>
        </p:spPr>
        <p:txBody>
          <a:bodyPr tIns="144000"/>
          <a:lstStyle>
            <a:lvl1pPr algn="ctr">
              <a:defRPr>
                <a:solidFill>
                  <a:schemeClr val="tx1"/>
                </a:solidFill>
              </a:defRPr>
            </a:lvl1pPr>
          </a:lstStyle>
          <a:p>
            <a:r>
              <a:rPr lang="en-GB" noProof="0"/>
              <a:t>Client/Partner logo here</a:t>
            </a:r>
          </a:p>
        </p:txBody>
      </p:sp>
      <p:sp>
        <p:nvSpPr>
          <p:cNvPr id="7" name="Rectangle: Rounded Corners 6">
            <a:extLst>
              <a:ext uri="{FF2B5EF4-FFF2-40B4-BE49-F238E27FC236}">
                <a16:creationId xmlns:a16="http://schemas.microsoft.com/office/drawing/2014/main" id="{323C40BE-7E5F-40E5-913E-F5D6D2331811}"/>
              </a:ext>
            </a:extLst>
          </p:cNvPr>
          <p:cNvSpPr/>
          <p:nvPr userDrawn="1"/>
        </p:nvSpPr>
        <p:spPr>
          <a:xfrm>
            <a:off x="623887" y="6098448"/>
            <a:ext cx="376238" cy="238882"/>
          </a:xfrm>
          <a:prstGeom prst="roundRect">
            <a:avLst/>
          </a:prstGeom>
          <a:solidFill>
            <a:schemeClr val="bg1">
              <a:lumMod val="95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9" name="Text Placeholder 2">
            <a:extLst>
              <a:ext uri="{FF2B5EF4-FFF2-40B4-BE49-F238E27FC236}">
                <a16:creationId xmlns:a16="http://schemas.microsoft.com/office/drawing/2014/main" id="{78D6B6DE-2673-44A2-9901-4A07D74E7965}"/>
              </a:ext>
            </a:extLst>
          </p:cNvPr>
          <p:cNvSpPr txBox="1">
            <a:spLocks/>
          </p:cNvSpPr>
          <p:nvPr userDrawn="1"/>
        </p:nvSpPr>
        <p:spPr>
          <a:xfrm>
            <a:off x="650081" y="6103211"/>
            <a:ext cx="323850" cy="227211"/>
          </a:xfrm>
          <a:prstGeom prst="rect">
            <a:avLst/>
          </a:prstGeom>
          <a:ln>
            <a:noFill/>
          </a:ln>
        </p:spPr>
        <p:txBody>
          <a:bodyPr vert="horz" lIns="0" tIns="0" rIns="0" bIns="0" anchor="ctr"/>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800" kern="1200" baseline="0" noProof="0">
                <a:solidFill>
                  <a:schemeClr val="tx1"/>
                </a:solidFill>
                <a:latin typeface="+mn-lt"/>
                <a:ea typeface="+mn-ea"/>
                <a:cs typeface="+mn-cs"/>
              </a:rPr>
              <a:t>Flag</a:t>
            </a:r>
          </a:p>
        </p:txBody>
      </p:sp>
      <p:sp>
        <p:nvSpPr>
          <p:cNvPr id="13" name="Text Placeholder 7">
            <a:extLst>
              <a:ext uri="{FF2B5EF4-FFF2-40B4-BE49-F238E27FC236}">
                <a16:creationId xmlns:a16="http://schemas.microsoft.com/office/drawing/2014/main" id="{A36AF437-7EEF-4E82-AC7D-64037FD7A3EF}"/>
              </a:ext>
            </a:extLst>
          </p:cNvPr>
          <p:cNvSpPr>
            <a:spLocks noGrp="1"/>
          </p:cNvSpPr>
          <p:nvPr>
            <p:ph idx="1" hasCustomPrompt="1"/>
          </p:nvPr>
        </p:nvSpPr>
        <p:spPr>
          <a:xfrm>
            <a:off x="1085851" y="6136024"/>
            <a:ext cx="1604962" cy="184666"/>
          </a:xfrm>
          <a:prstGeom prst="rect">
            <a:avLst/>
          </a:prstGeom>
        </p:spPr>
        <p:txBody>
          <a:bodyPr vert="horz" wrap="square" lIns="0" tIns="0" rIns="0" bIns="0" rtlCol="0">
            <a:spAutoFit/>
          </a:bodyPr>
          <a:lstStyle>
            <a:lvl4pPr marL="374640" indent="0">
              <a:buFont typeface="Arial" panose="020B0604020202020204" pitchFamily="34" charset="0"/>
              <a:buNone/>
              <a:defRPr>
                <a:latin typeface="Calibri" panose="020F0502020204030204" pitchFamily="34" charset="0"/>
                <a:cs typeface="Calibri" panose="020F0502020204030204" pitchFamily="34" charset="0"/>
              </a:defRPr>
            </a:lvl4pPr>
          </a:lstStyle>
          <a:p>
            <a:pPr lvl="3"/>
            <a:r>
              <a:rPr lang="en-GB" noProof="0"/>
              <a:t>Country</a:t>
            </a:r>
          </a:p>
        </p:txBody>
      </p:sp>
      <p:sp>
        <p:nvSpPr>
          <p:cNvPr id="8" name="Title Placeholder 2">
            <a:extLst>
              <a:ext uri="{FF2B5EF4-FFF2-40B4-BE49-F238E27FC236}">
                <a16:creationId xmlns:a16="http://schemas.microsoft.com/office/drawing/2014/main" id="{BC23F954-5045-458A-B3A1-C5F5FC8F69E4}"/>
              </a:ext>
            </a:extLst>
          </p:cNvPr>
          <p:cNvSpPr>
            <a:spLocks noGrp="1"/>
          </p:cNvSpPr>
          <p:nvPr>
            <p:ph type="title"/>
          </p:nvPr>
        </p:nvSpPr>
        <p:spPr>
          <a:xfrm>
            <a:off x="623889" y="517101"/>
            <a:ext cx="9625012" cy="369334"/>
          </a:xfrm>
          <a:prstGeom prst="rect">
            <a:avLst/>
          </a:prstGeom>
        </p:spPr>
        <p:txBody>
          <a:bodyPr vert="horz" lIns="0" tIns="0" rIns="0" bIns="0" rtlCol="0" anchor="b" anchorCtr="0">
            <a:normAutofit/>
          </a:bodyPr>
          <a:lstStyle/>
          <a:p>
            <a:r>
              <a:rPr lang="en-US" noProof="0"/>
              <a:t>Click to edit Master title style</a:t>
            </a:r>
            <a:endParaRPr lang="en-GB" noProof="0"/>
          </a:p>
        </p:txBody>
      </p:sp>
      <p:sp>
        <p:nvSpPr>
          <p:cNvPr id="10" name="Espace réservé du texte 2">
            <a:extLst>
              <a:ext uri="{FF2B5EF4-FFF2-40B4-BE49-F238E27FC236}">
                <a16:creationId xmlns:a16="http://schemas.microsoft.com/office/drawing/2014/main" id="{819F818A-AA71-437B-8F94-166CBF4E3BF8}"/>
              </a:ext>
            </a:extLst>
          </p:cNvPr>
          <p:cNvSpPr>
            <a:spLocks noGrp="1"/>
          </p:cNvSpPr>
          <p:nvPr>
            <p:ph type="body" sz="quarter" idx="18" hasCustomPrompt="1"/>
          </p:nvPr>
        </p:nvSpPr>
        <p:spPr>
          <a:xfrm>
            <a:off x="623888" y="917325"/>
            <a:ext cx="962501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Tree>
    <p:extLst>
      <p:ext uri="{BB962C8B-B14F-4D97-AF65-F5344CB8AC3E}">
        <p14:creationId xmlns:p14="http://schemas.microsoft.com/office/powerpoint/2010/main" val="4114258680"/>
      </p:ext>
    </p:extLst>
  </p:cSld>
  <p:clrMapOvr>
    <a:masterClrMapping/>
  </p:clrMapOvr>
  <p:extLst>
    <p:ext uri="{DCECCB84-F9BA-43D5-87BE-67443E8EF086}">
      <p15:sldGuideLst xmlns:p15="http://schemas.microsoft.com/office/powerpoint/2012/main">
        <p15:guide id="1" orient="horz" pos="1026">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mp;W background &amp; Client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394366-1508-46B8-B9A5-C96D997DDE16}"/>
              </a:ext>
            </a:extLst>
          </p:cNvPr>
          <p:cNvPicPr>
            <a:picLocks noChangeAspect="1"/>
          </p:cNvPicPr>
          <p:nvPr userDrawn="1"/>
        </p:nvPicPr>
        <p:blipFill>
          <a:blip r:embed="rId2"/>
          <a:stretch>
            <a:fillRect/>
          </a:stretch>
        </p:blipFill>
        <p:spPr>
          <a:xfrm>
            <a:off x="0" y="-2177"/>
            <a:ext cx="12192000" cy="6862354"/>
          </a:xfrm>
          <a:prstGeom prst="rect">
            <a:avLst/>
          </a:prstGeom>
        </p:spPr>
      </p:pic>
      <p:sp>
        <p:nvSpPr>
          <p:cNvPr id="20" name="Rectangle 19">
            <a:extLst>
              <a:ext uri="{FF2B5EF4-FFF2-40B4-BE49-F238E27FC236}">
                <a16:creationId xmlns:a16="http://schemas.microsoft.com/office/drawing/2014/main" id="{E18847CF-4482-4363-9381-3889ED480985}"/>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7980A3CE-95C9-42C1-9954-2B73BAB3ABB3}"/>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userDrawn="1">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GB" noProof="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userDrawn="1">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Name</a:t>
            </a:r>
            <a:br>
              <a:rPr lang="en-GB" noProof="0"/>
            </a:br>
            <a:r>
              <a:rPr lang="en-GB" noProof="0"/>
              <a:t>Job Title</a:t>
            </a:r>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userDrawn="1">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userDrawn="1">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userDrawn="1">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userDrawn="1">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2"/>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Presentation</a:t>
            </a:r>
            <a:br>
              <a:rPr lang="en-GB" noProof="0"/>
            </a:br>
            <a:r>
              <a:rPr lang="en-GB" noProof="0"/>
              <a:t>title</a:t>
            </a:r>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userDrawn="1">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Headlines</a:t>
            </a:r>
          </a:p>
          <a:p>
            <a:pPr lvl="0"/>
            <a:r>
              <a:rPr lang="en-GB" noProof="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5397422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295044"/>
      </p:ext>
    </p:extLst>
  </p:cSld>
  <p:clrMapOvr>
    <a:masterClrMapping/>
  </p:clrMapOvr>
  <p:extLst>
    <p:ext uri="{DCECCB84-F9BA-43D5-87BE-67443E8EF086}">
      <p15:sldGuideLst xmlns:p15="http://schemas.microsoft.com/office/powerpoint/2012/main">
        <p15:guide id="1" orient="horz" pos="1026"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amp; picture ">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F6C77F-EEBB-4E11-8B84-7B1F8ED711A4}"/>
              </a:ext>
            </a:extLst>
          </p:cNvPr>
          <p:cNvPicPr>
            <a:picLocks noChangeAspect="1"/>
          </p:cNvPicPr>
          <p:nvPr userDrawn="1"/>
        </p:nvPicPr>
        <p:blipFill>
          <a:blip r:embed="rId2"/>
          <a:stretch>
            <a:fillRect/>
          </a:stretch>
        </p:blipFill>
        <p:spPr>
          <a:xfrm>
            <a:off x="-3012" y="0"/>
            <a:ext cx="12198024" cy="6858000"/>
          </a:xfrm>
          <a:prstGeom prst="rect">
            <a:avLst/>
          </a:prstGeom>
        </p:spPr>
      </p:pic>
      <p:sp>
        <p:nvSpPr>
          <p:cNvPr id="8" name="Rectangle 7">
            <a:extLst>
              <a:ext uri="{FF2B5EF4-FFF2-40B4-BE49-F238E27FC236}">
                <a16:creationId xmlns:a16="http://schemas.microsoft.com/office/drawing/2014/main" id="{C432C314-FC93-4C1B-811E-057CEB8F6131}"/>
              </a:ext>
            </a:extLst>
          </p:cNvPr>
          <p:cNvSpPr/>
          <p:nvPr userDrawn="1"/>
        </p:nvSpPr>
        <p:spPr>
          <a:xfrm>
            <a:off x="0" y="0"/>
            <a:ext cx="12191998"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04BBDCF5-C556-4BA9-A4E7-5A71DF5CCD5E}"/>
              </a:ext>
            </a:extLst>
          </p:cNvPr>
          <p:cNvSpPr/>
          <p:nvPr userDrawn="1"/>
        </p:nvSpPr>
        <p:spPr>
          <a:xfrm>
            <a:off x="-1" y="0"/>
            <a:ext cx="12192000" cy="6858000"/>
          </a:xfrm>
          <a:prstGeom prst="rect">
            <a:avLst/>
          </a:prstGeom>
          <a:gradFill>
            <a:gsLst>
              <a:gs pos="0">
                <a:schemeClr val="accent2">
                  <a:alpha val="90000"/>
                </a:schemeClr>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1633054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Key Message B&amp;W &amp; picture - cent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F6C77F-EEBB-4E11-8B84-7B1F8ED711A4}"/>
              </a:ext>
            </a:extLst>
          </p:cNvPr>
          <p:cNvPicPr>
            <a:picLocks noChangeAspect="1"/>
          </p:cNvPicPr>
          <p:nvPr userDrawn="1"/>
        </p:nvPicPr>
        <p:blipFill>
          <a:blip r:embed="rId2"/>
          <a:stretch>
            <a:fillRect/>
          </a:stretch>
        </p:blipFill>
        <p:spPr>
          <a:xfrm>
            <a:off x="-3012" y="0"/>
            <a:ext cx="12198024" cy="6858000"/>
          </a:xfrm>
          <a:prstGeom prst="rect">
            <a:avLst/>
          </a:prstGeom>
        </p:spPr>
      </p:pic>
      <p:sp>
        <p:nvSpPr>
          <p:cNvPr id="8" name="Rectangle 7">
            <a:extLst>
              <a:ext uri="{FF2B5EF4-FFF2-40B4-BE49-F238E27FC236}">
                <a16:creationId xmlns:a16="http://schemas.microsoft.com/office/drawing/2014/main" id="{C432C314-FC93-4C1B-811E-057CEB8F6131}"/>
              </a:ext>
            </a:extLst>
          </p:cNvPr>
          <p:cNvSpPr/>
          <p:nvPr userDrawn="1"/>
        </p:nvSpPr>
        <p:spPr>
          <a:xfrm>
            <a:off x="0" y="0"/>
            <a:ext cx="12191998"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2"/>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4079114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Key Message  Blue - Centered">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621BC571-7584-429D-ACA0-4CE6A223D346}"/>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37668040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Key Message Green - centered">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3957742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Text">
    <p:bg>
      <p:bgPr>
        <a:solidFill>
          <a:schemeClr val="bg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vert="horz" lIns="0" tIns="0" rIns="0" bIns="0" rtlCol="0" anchor="ctr" anchorCtr="0">
            <a:noAutofit/>
          </a:bodyPr>
          <a:lstStyle>
            <a:lvl1pPr algn="ctr">
              <a:lnSpc>
                <a:spcPts val="5400"/>
              </a:lnSpc>
              <a:defRPr lang="en-US" sz="4800" b="1" dirty="0" smtClean="0">
                <a:gradFill>
                  <a:gsLst>
                    <a:gs pos="0">
                      <a:schemeClr val="accent2"/>
                    </a:gs>
                    <a:gs pos="86000">
                      <a:schemeClr val="accent1"/>
                    </a:gs>
                  </a:gsLst>
                  <a:lin ang="2700000" scaled="0"/>
                </a:gradFill>
                <a:latin typeface="+mn-lt"/>
                <a:cs typeface="+mn-cs"/>
              </a:defRPr>
            </a:lvl1pPr>
          </a:lstStyle>
          <a:p>
            <a:pPr lvl="0" defTabSz="457200">
              <a:lnSpc>
                <a:spcPct val="100000"/>
              </a:lnSpc>
              <a:spcAft>
                <a:spcPts val="0"/>
              </a:spcAft>
              <a:buFontTx/>
            </a:pPr>
            <a:r>
              <a:rPr lang="en-GB" noProof="0"/>
              <a:t>Key message</a:t>
            </a:r>
          </a:p>
        </p:txBody>
      </p:sp>
      <p:pic>
        <p:nvPicPr>
          <p:cNvPr id="5" name="Graphic 22">
            <a:extLst>
              <a:ext uri="{FF2B5EF4-FFF2-40B4-BE49-F238E27FC236}">
                <a16:creationId xmlns:a16="http://schemas.microsoft.com/office/drawing/2014/main" id="{D0075C18-B716-43EA-9120-6F496F3109D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1073" y="6420979"/>
            <a:ext cx="1377040" cy="220391"/>
          </a:xfrm>
          <a:prstGeom prst="rect">
            <a:avLst/>
          </a:prstGeom>
        </p:spPr>
      </p:pic>
    </p:spTree>
    <p:extLst>
      <p:ext uri="{BB962C8B-B14F-4D97-AF65-F5344CB8AC3E}">
        <p14:creationId xmlns:p14="http://schemas.microsoft.com/office/powerpoint/2010/main" val="3785688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 Centere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AD501A-AD9B-422F-BC38-A8D4766F9905}"/>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Text Placeholder 5">
            <a:extLst>
              <a:ext uri="{FF2B5EF4-FFF2-40B4-BE49-F238E27FC236}">
                <a16:creationId xmlns:a16="http://schemas.microsoft.com/office/drawing/2014/main" id="{9AADEAE3-3EA8-428E-BCA2-61174AB8C3E4}"/>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33363071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age">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E68CF5-BE35-41D8-987E-89EC643CF121}"/>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GB" noProof="0"/>
              <a:t>Client/Partner logo here</a:t>
            </a:r>
          </a:p>
        </p:txBody>
      </p:sp>
      <p:pic>
        <p:nvPicPr>
          <p:cNvPr id="8" name="Graphic 22">
            <a:extLst>
              <a:ext uri="{FF2B5EF4-FFF2-40B4-BE49-F238E27FC236}">
                <a16:creationId xmlns:a16="http://schemas.microsoft.com/office/drawing/2014/main" id="{FE163525-35D9-46B1-A335-A0CC467781E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7" name="Rectangle 6">
            <a:extLst>
              <a:ext uri="{FF2B5EF4-FFF2-40B4-BE49-F238E27FC236}">
                <a16:creationId xmlns:a16="http://schemas.microsoft.com/office/drawing/2014/main" id="{2B6059E7-F239-4041-BFFD-1060300A5CA7}"/>
              </a:ext>
            </a:extLst>
          </p:cNvPr>
          <p:cNvSpPr/>
          <p:nvPr userDrawn="1"/>
        </p:nvSpPr>
        <p:spPr>
          <a:xfrm>
            <a:off x="8883382" y="-1"/>
            <a:ext cx="3308618" cy="3728019"/>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pic>
        <p:nvPicPr>
          <p:cNvPr id="11" name="Graphique 17">
            <a:extLst>
              <a:ext uri="{FF2B5EF4-FFF2-40B4-BE49-F238E27FC236}">
                <a16:creationId xmlns:a16="http://schemas.microsoft.com/office/drawing/2014/main" id="{66A1378D-6BAB-45C2-BF80-821EC686C99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309627" y="636997"/>
            <a:ext cx="170630" cy="170630"/>
          </a:xfrm>
          <a:prstGeom prst="rect">
            <a:avLst/>
          </a:prstGeom>
        </p:spPr>
      </p:pic>
      <p:pic>
        <p:nvPicPr>
          <p:cNvPr id="12" name="Graphique 18">
            <a:extLst>
              <a:ext uri="{FF2B5EF4-FFF2-40B4-BE49-F238E27FC236}">
                <a16:creationId xmlns:a16="http://schemas.microsoft.com/office/drawing/2014/main" id="{F49CD148-3EBF-497E-BF86-936A9643881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316372" y="1007841"/>
            <a:ext cx="189590" cy="145352"/>
          </a:xfrm>
          <a:prstGeom prst="rect">
            <a:avLst/>
          </a:prstGeom>
        </p:spPr>
      </p:pic>
      <p:cxnSp>
        <p:nvCxnSpPr>
          <p:cNvPr id="13" name="Connecteur droit 20">
            <a:extLst>
              <a:ext uri="{FF2B5EF4-FFF2-40B4-BE49-F238E27FC236}">
                <a16:creationId xmlns:a16="http://schemas.microsoft.com/office/drawing/2014/main" id="{1E8D30A6-86CE-4371-97C8-AC8C0C1B0743}"/>
              </a:ext>
            </a:extLst>
          </p:cNvPr>
          <p:cNvCxnSpPr>
            <a:cxnSpLocks/>
          </p:cNvCxnSpPr>
          <p:nvPr userDrawn="1"/>
        </p:nvCxnSpPr>
        <p:spPr>
          <a:xfrm>
            <a:off x="9316372" y="1696466"/>
            <a:ext cx="386160" cy="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a16="http://schemas.microsoft.com/office/drawing/2014/main" id="{88A4A7E8-B058-4072-BBDE-74AADF8D7411}"/>
              </a:ext>
            </a:extLst>
          </p:cNvPr>
          <p:cNvSpPr>
            <a:spLocks noGrp="1"/>
          </p:cNvSpPr>
          <p:nvPr>
            <p:ph type="body" sz="quarter" idx="17"/>
          </p:nvPr>
        </p:nvSpPr>
        <p:spPr>
          <a:xfrm>
            <a:off x="623888" y="2842865"/>
            <a:ext cx="6721475" cy="2136775"/>
          </a:xfrm>
          <a:noFill/>
        </p:spPr>
        <p:txBody>
          <a:bodyPr/>
          <a:lstStyle>
            <a:lvl1pPr>
              <a:defRPr sz="5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p:txBody>
      </p:sp>
      <p:sp>
        <p:nvSpPr>
          <p:cNvPr id="14" name="Espace réservé du texte 9">
            <a:extLst>
              <a:ext uri="{FF2B5EF4-FFF2-40B4-BE49-F238E27FC236}">
                <a16:creationId xmlns:a16="http://schemas.microsoft.com/office/drawing/2014/main" id="{5817E426-6146-4666-828B-226889FEA37C}"/>
              </a:ext>
            </a:extLst>
          </p:cNvPr>
          <p:cNvSpPr txBox="1">
            <a:spLocks/>
          </p:cNvSpPr>
          <p:nvPr userDrawn="1"/>
        </p:nvSpPr>
        <p:spPr>
          <a:xfrm>
            <a:off x="623888" y="6091570"/>
            <a:ext cx="1919685" cy="623555"/>
          </a:xfrm>
          <a:prstGeom prst="rect">
            <a:avLst/>
          </a:prstGeom>
        </p:spPr>
        <p:txBody>
          <a:bodyPr vert="horz" lIns="0" tIns="0" rIns="0" bIns="0" rtlCol="0" anchor="ctr">
            <a:noAutofit/>
          </a:bodyPr>
          <a:lstStyle>
            <a:lvl1pPr marL="0" indent="0" algn="l" defTabSz="457189" rtl="0" eaLnBrk="1" latinLnBrk="0" hangingPunct="1">
              <a:spcBef>
                <a:spcPts val="1200"/>
              </a:spcBef>
              <a:spcAft>
                <a:spcPts val="300"/>
              </a:spcAft>
              <a:buClr>
                <a:schemeClr val="bg1"/>
              </a:buClr>
              <a:buSzPct val="25000"/>
              <a:buFont typeface="Verdana" pitchFamily="34" charset="0"/>
              <a:buNone/>
              <a:defRPr lang="en-GB" sz="1400" b="0" kern="1200" noProof="0" smtClean="0">
                <a:solidFill>
                  <a:schemeClr val="tx1"/>
                </a:solidFill>
                <a:latin typeface="+mn-lt"/>
                <a:ea typeface="+mn-ea"/>
                <a:cs typeface="+mn-cs"/>
              </a:defRPr>
            </a:lvl1pPr>
            <a:lvl2pPr marL="177796" indent="-177796" algn="l" defTabSz="457189" rtl="0" eaLnBrk="1" latinLnBrk="0" hangingPunct="1">
              <a:spcBef>
                <a:spcPts val="300"/>
              </a:spcBef>
              <a:spcAft>
                <a:spcPts val="300"/>
              </a:spcAft>
              <a:buClr>
                <a:schemeClr val="tx1"/>
              </a:buClr>
              <a:buFont typeface="Arial" pitchFamily="34" charset="0"/>
              <a:buChar char="•"/>
              <a:defRPr lang="en-GB" sz="1400" kern="1200" noProof="0" smtClean="0">
                <a:solidFill>
                  <a:schemeClr val="tx1"/>
                </a:solidFill>
                <a:latin typeface="+mn-lt"/>
                <a:ea typeface="+mn-ea"/>
                <a:cs typeface="+mn-cs"/>
              </a:defRPr>
            </a:lvl2pPr>
            <a:lvl3pPr marL="361942" indent="-180970" algn="l" defTabSz="514338" rtl="0" eaLnBrk="1" latinLnBrk="0" hangingPunct="1">
              <a:spcBef>
                <a:spcPts val="300"/>
              </a:spcBef>
              <a:spcAft>
                <a:spcPts val="300"/>
              </a:spcAft>
              <a:buClr>
                <a:schemeClr val="tx1"/>
              </a:buClr>
              <a:buFont typeface="Calibri" pitchFamily="34" charset="0"/>
              <a:buChar char="−"/>
              <a:defRPr lang="en-GB" sz="1400" kern="1200" noProof="0" smtClean="0">
                <a:solidFill>
                  <a:schemeClr val="tx1"/>
                </a:solidFill>
                <a:latin typeface="+mn-lt"/>
                <a:ea typeface="+mn-ea"/>
                <a:cs typeface="+mn-cs"/>
              </a:defRPr>
            </a:lvl3pPr>
            <a:lvl4pPr marL="536561" indent="-161921" algn="l" defTabSz="457189" rtl="0" eaLnBrk="1" latinLnBrk="0" hangingPunct="1">
              <a:spcBef>
                <a:spcPts val="300"/>
              </a:spcBef>
              <a:spcAft>
                <a:spcPts val="300"/>
              </a:spcAft>
              <a:buClr>
                <a:schemeClr val="tx1"/>
              </a:buClr>
              <a:buFont typeface="Courier New" pitchFamily="49" charset="0"/>
              <a:buChar char="o"/>
              <a:tabLst/>
              <a:defRPr lang="en-GB" sz="1200" kern="1200" noProof="0" smtClean="0">
                <a:solidFill>
                  <a:schemeClr val="tx1"/>
                </a:solidFill>
                <a:latin typeface="+mn-lt"/>
                <a:ea typeface="+mn-ea"/>
                <a:cs typeface="+mn-cs"/>
              </a:defRPr>
            </a:lvl4pPr>
            <a:lvl5pPr marL="812780" indent="-165096" algn="l" defTabSz="457189" rtl="0" eaLnBrk="1" latinLnBrk="0" hangingPunct="1">
              <a:spcBef>
                <a:spcPts val="0"/>
              </a:spcBef>
              <a:buClr>
                <a:srgbClr val="D52B1E"/>
              </a:buClr>
              <a:buFont typeface="Calibri" pitchFamily="34" charset="0"/>
              <a:buChar char="-"/>
              <a:tabLst/>
              <a:defRPr lang="en-GB" sz="1100" kern="1200" noProof="0">
                <a:solidFill>
                  <a:srgbClr val="4D4F53"/>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spcAft>
                <a:spcPts val="0"/>
              </a:spcAft>
            </a:pPr>
            <a:r>
              <a:rPr lang="en-GB" sz="1200" noProof="0">
                <a:solidFill>
                  <a:schemeClr val="bg1"/>
                </a:solidFill>
              </a:rPr>
              <a:t>www.bearingpoint.com</a:t>
            </a:r>
          </a:p>
        </p:txBody>
      </p:sp>
    </p:spTree>
    <p:extLst>
      <p:ext uri="{BB962C8B-B14F-4D97-AF65-F5344CB8AC3E}">
        <p14:creationId xmlns:p14="http://schemas.microsoft.com/office/powerpoint/2010/main" val="14810706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earingPoint Logo">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19149A-C143-40CA-9518-C5427B0C7659}"/>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pic>
        <p:nvPicPr>
          <p:cNvPr id="14" name="Graphic 22">
            <a:extLst>
              <a:ext uri="{FF2B5EF4-FFF2-40B4-BE49-F238E27FC236}">
                <a16:creationId xmlns:a16="http://schemas.microsoft.com/office/drawing/2014/main" id="{B0ABA653-F417-4416-82DD-01FB0CEE3D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0025" y="3095149"/>
            <a:ext cx="4171950" cy="667704"/>
          </a:xfrm>
          <a:prstGeom prst="rect">
            <a:avLst/>
          </a:prstGeom>
        </p:spPr>
      </p:pic>
    </p:spTree>
    <p:extLst>
      <p:ext uri="{BB962C8B-B14F-4D97-AF65-F5344CB8AC3E}">
        <p14:creationId xmlns:p14="http://schemas.microsoft.com/office/powerpoint/2010/main" val="2914692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Purple Divider ">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Espace réservé du texte 2">
            <a:extLst>
              <a:ext uri="{FF2B5EF4-FFF2-40B4-BE49-F238E27FC236}">
                <a16:creationId xmlns:a16="http://schemas.microsoft.com/office/drawing/2014/main" id="{5B81D735-5959-4BE7-B602-2415CB75729C}"/>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p>
          <a:p>
            <a:pPr lvl="0"/>
            <a:r>
              <a:rPr lang="en-GB" noProof="0"/>
              <a:t>title</a:t>
            </a:r>
          </a:p>
        </p:txBody>
      </p:sp>
    </p:spTree>
    <p:extLst>
      <p:ext uri="{BB962C8B-B14F-4D97-AF65-F5344CB8AC3E}">
        <p14:creationId xmlns:p14="http://schemas.microsoft.com/office/powerpoint/2010/main" val="72661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 picture layout">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DB5CE587-00E6-4AED-B8A6-DEB034F4A77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tretch/>
        </p:blipFill>
        <p:spPr>
          <a:xfrm>
            <a:off x="-2" y="0"/>
            <a:ext cx="12191999" cy="6858000"/>
          </a:xfrm>
          <a:prstGeom prst="rect">
            <a:avLst/>
          </a:prstGeom>
        </p:spPr>
      </p:pic>
      <p:sp>
        <p:nvSpPr>
          <p:cNvPr id="33" name="Rectangle 32">
            <a:extLst>
              <a:ext uri="{FF2B5EF4-FFF2-40B4-BE49-F238E27FC236}">
                <a16:creationId xmlns:a16="http://schemas.microsoft.com/office/drawing/2014/main" id="{A268BF61-BD91-4208-95EA-8BEA5E58228A}"/>
              </a:ext>
            </a:extLst>
          </p:cNvPr>
          <p:cNvSpPr/>
          <p:nvPr userDrawn="1"/>
        </p:nvSpPr>
        <p:spPr>
          <a:xfrm>
            <a:off x="0" y="0"/>
            <a:ext cx="12192000" cy="6858000"/>
          </a:xfrm>
          <a:prstGeom prst="rect">
            <a:avLst/>
          </a:prstGeom>
          <a:gradFill>
            <a:gsLst>
              <a:gs pos="0">
                <a:schemeClr val="accent2"/>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1</a:t>
            </a:r>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2</a:t>
            </a:r>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3</a:t>
            </a:r>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4</a:t>
            </a:r>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solidFill>
                  <a:schemeClr val="bg1"/>
                </a:solidFill>
                <a:latin typeface="+mn-lt"/>
                <a:ea typeface="+mn-ea"/>
                <a:cs typeface="+mn-cs"/>
              </a:defRPr>
            </a:lvl1pPr>
            <a:lvl2pPr marL="0" indent="0">
              <a:buNone/>
              <a:defRPr/>
            </a:lvl2pPr>
          </a:lstStyle>
          <a:p>
            <a:pPr lvl="0"/>
            <a:r>
              <a:rPr lang="en-GB" noProof="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5</a:t>
            </a:r>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6</a:t>
            </a:r>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7</a:t>
            </a:r>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8</a:t>
            </a:r>
          </a:p>
        </p:txBody>
      </p:sp>
      <p:pic>
        <p:nvPicPr>
          <p:cNvPr id="32" name="Graphic 31">
            <a:extLst>
              <a:ext uri="{FF2B5EF4-FFF2-40B4-BE49-F238E27FC236}">
                <a16:creationId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951659797"/>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Pink Divider">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Espace réservé du texte 2">
            <a:extLst>
              <a:ext uri="{FF2B5EF4-FFF2-40B4-BE49-F238E27FC236}">
                <a16:creationId xmlns:a16="http://schemas.microsoft.com/office/drawing/2014/main" id="{2561BC8E-BFFD-4037-BA1A-2F1F68F79FB4}"/>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p>
          <a:p>
            <a:pPr lvl="0"/>
            <a:r>
              <a:rPr lang="en-GB" noProof="0"/>
              <a:t>title</a:t>
            </a:r>
          </a:p>
        </p:txBody>
      </p:sp>
    </p:spTree>
    <p:extLst>
      <p:ext uri="{BB962C8B-B14F-4D97-AF65-F5344CB8AC3E}">
        <p14:creationId xmlns:p14="http://schemas.microsoft.com/office/powerpoint/2010/main" val="1758936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Key Message  Purple - Centered">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621BC571-7584-429D-ACA0-4CE6A223D346}"/>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41022598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Key Message Pink - centered">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15342765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Two columns text Purple Background">
    <p:bg>
      <p:bgPr>
        <a:solidFill>
          <a:schemeClr val="tx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GB" noProof="0"/>
              <a:t>Click to edit Master title style</a:t>
            </a:r>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hasCustomPrompt="1"/>
          </p:nvPr>
        </p:nvSpPr>
        <p:spPr>
          <a:xfrm>
            <a:off x="623888" y="1841500"/>
            <a:ext cx="5021262" cy="4051300"/>
          </a:xfrm>
        </p:spPr>
        <p:txBody>
          <a:bodyPr/>
          <a:lstStyle>
            <a:lvl1pPr>
              <a:lnSpc>
                <a:spcPct val="130000"/>
              </a:lnSpc>
              <a:spcAft>
                <a:spcPts val="1200"/>
              </a:spcAft>
              <a:defRPr lang="en-US" smtClean="0">
                <a:solidFill>
                  <a:schemeClr val="bg1"/>
                </a:solidFill>
              </a:defRPr>
            </a:lvl1pPr>
            <a:lvl5pPr>
              <a:defRPr>
                <a:solidFill>
                  <a:schemeClr val="bg1"/>
                </a:solidFill>
              </a:defRPr>
            </a:lvl5pPr>
          </a:lstStyle>
          <a:p>
            <a:pPr>
              <a:lnSpc>
                <a:spcPct val="130000"/>
              </a:lnSpc>
              <a:spcAft>
                <a:spcPts val="1200"/>
              </a:spcAft>
            </a:pPr>
            <a:r>
              <a:rPr lang="en-GB" noProof="0">
                <a:latin typeface="+mj-lt"/>
              </a:rPr>
              <a:t>Bring to the table win-win survival strategies to ensure proactive domination. </a:t>
            </a:r>
            <a:br>
              <a:rPr lang="en-GB" noProof="0">
                <a:latin typeface="+mj-lt"/>
              </a:rPr>
            </a:br>
            <a:r>
              <a:rPr lang="en-GB" noProof="0">
                <a:latin typeface="+mj-lt"/>
              </a:rPr>
              <a:t>At the end of the day, going forward, a new normal that has evolved from generation X is on the runway heading towards a streamlined cloud solution. </a:t>
            </a:r>
            <a:br>
              <a:rPr lang="en-GB" noProof="0">
                <a:latin typeface="+mj-lt"/>
              </a:rPr>
            </a:br>
            <a:r>
              <a:rPr lang="en-GB" noProof="0">
                <a:latin typeface="+mj-lt"/>
              </a:rPr>
              <a:t>User generated content in real-time will have multiple touchpoints for offshoring.</a:t>
            </a:r>
          </a:p>
          <a:p>
            <a:pPr>
              <a:lnSpc>
                <a:spcPct val="130000"/>
              </a:lnSpc>
              <a:spcAft>
                <a:spcPts val="1200"/>
              </a:spcAft>
            </a:pPr>
            <a:r>
              <a:rPr lang="en-GB" noProof="0">
                <a:latin typeface="+mj-lt"/>
              </a:rPr>
              <a:t>Override the digital divide with additional clickthroughs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en-GB" noProof="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269276392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Two columns text Pink Background">
    <p:bg>
      <p:bgPr>
        <a:solidFill>
          <a:schemeClr val="bg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GB" noProof="0"/>
              <a:t>Click to edit Master title style</a:t>
            </a:r>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hasCustomPrompt="1"/>
          </p:nvPr>
        </p:nvSpPr>
        <p:spPr>
          <a:xfrm>
            <a:off x="623888" y="1841500"/>
            <a:ext cx="5021262" cy="4051300"/>
          </a:xfrm>
        </p:spPr>
        <p:txBody>
          <a:bodyPr/>
          <a:lstStyle>
            <a:lvl1pPr>
              <a:lnSpc>
                <a:spcPct val="130000"/>
              </a:lnSpc>
              <a:spcAft>
                <a:spcPts val="1200"/>
              </a:spcAft>
              <a:defRPr lang="en-US" smtClean="0">
                <a:solidFill>
                  <a:schemeClr val="bg1"/>
                </a:solidFill>
              </a:defRPr>
            </a:lvl1pPr>
            <a:lvl5pPr>
              <a:defRPr>
                <a:solidFill>
                  <a:schemeClr val="bg1"/>
                </a:solidFill>
              </a:defRPr>
            </a:lvl5pPr>
          </a:lstStyle>
          <a:p>
            <a:pPr>
              <a:lnSpc>
                <a:spcPct val="130000"/>
              </a:lnSpc>
              <a:spcAft>
                <a:spcPts val="1200"/>
              </a:spcAft>
            </a:pPr>
            <a:r>
              <a:rPr lang="en-GB" noProof="0">
                <a:latin typeface="+mj-lt"/>
              </a:rPr>
              <a:t>Bring to the table win-win survival strategies to ensure proactive domination. </a:t>
            </a:r>
            <a:br>
              <a:rPr lang="en-GB" noProof="0">
                <a:latin typeface="+mj-lt"/>
              </a:rPr>
            </a:br>
            <a:r>
              <a:rPr lang="en-GB" noProof="0">
                <a:latin typeface="+mj-lt"/>
              </a:rPr>
              <a:t>At the end of the day, going forward, a new normal that has evolved from generation X is on the runway heading towards a streamlined cloud solution. </a:t>
            </a:r>
            <a:br>
              <a:rPr lang="en-GB" noProof="0">
                <a:latin typeface="+mj-lt"/>
              </a:rPr>
            </a:br>
            <a:r>
              <a:rPr lang="en-GB" noProof="0">
                <a:latin typeface="+mj-lt"/>
              </a:rPr>
              <a:t>User generated content in real-time will have multiple touchpoints for offshoring.</a:t>
            </a:r>
          </a:p>
          <a:p>
            <a:pPr>
              <a:lnSpc>
                <a:spcPct val="130000"/>
              </a:lnSpc>
              <a:spcAft>
                <a:spcPts val="1200"/>
              </a:spcAft>
            </a:pPr>
            <a:r>
              <a:rPr lang="en-GB" noProof="0">
                <a:latin typeface="+mj-lt"/>
              </a:rPr>
              <a:t>Override the digital divide with additional clickthroughs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en-GB" noProof="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755943350"/>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adient background &amp; Client logo">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6D3151-25A0-4DAA-932E-25B89A75A3A8}"/>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16" name="Rectangle 15">
            <a:extLst>
              <a:ext uri="{FF2B5EF4-FFF2-40B4-BE49-F238E27FC236}">
                <a16:creationId xmlns:a16="http://schemas.microsoft.com/office/drawing/2014/main" id="{670EAEC6-A20E-40E6-BA0D-8C1A63780B40}"/>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GB" noProof="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Name</a:t>
            </a:r>
            <a:br>
              <a:rPr lang="en-GB" noProof="0"/>
            </a:br>
            <a:r>
              <a:rPr lang="en-GB" noProof="0"/>
              <a:t>Job Title</a:t>
            </a:r>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Presentation</a:t>
            </a:r>
            <a:br>
              <a:rPr lang="en-GB" noProof="0"/>
            </a:br>
            <a:r>
              <a:rPr lang="en-GB" noProof="0"/>
              <a:t>title</a:t>
            </a:r>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Headlines</a:t>
            </a:r>
          </a:p>
          <a:p>
            <a:pPr lvl="0"/>
            <a:r>
              <a:rPr lang="en-GB" noProof="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1594695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icture background &amp; Client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F9DC38-BF2B-4966-BEBE-6429588447B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F3E03B79-5187-4781-8B46-50077B04607B}"/>
              </a:ext>
            </a:extLst>
          </p:cNvPr>
          <p:cNvSpPr/>
          <p:nvPr/>
        </p:nvSpPr>
        <p:spPr>
          <a:xfrm>
            <a:off x="0" y="0"/>
            <a:ext cx="12192000" cy="6858000"/>
          </a:xfrm>
          <a:prstGeom prst="rect">
            <a:avLst/>
          </a:prstGeom>
          <a:gradFill>
            <a:gsLst>
              <a:gs pos="0">
                <a:schemeClr val="accent2"/>
              </a:gs>
              <a:gs pos="100000">
                <a:schemeClr val="accent1">
                  <a:alpha val="80000"/>
                </a:schemeClr>
              </a:gs>
            </a:gsLst>
            <a:lin ang="27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C8806C49-1226-4067-BF64-EBDCCB1EEFAB}"/>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userDrawn="1">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GB" noProof="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userDrawn="1">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Name</a:t>
            </a:r>
            <a:br>
              <a:rPr lang="en-GB" noProof="0"/>
            </a:br>
            <a:r>
              <a:rPr lang="en-GB" noProof="0"/>
              <a:t>Job Title</a:t>
            </a:r>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userDrawn="1">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userDrawn="1">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userDrawn="1">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userDrawn="1">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Presentation</a:t>
            </a:r>
            <a:br>
              <a:rPr lang="en-GB" noProof="0"/>
            </a:br>
            <a:r>
              <a:rPr lang="en-GB" noProof="0"/>
              <a:t>title</a:t>
            </a:r>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userDrawn="1">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Headlines</a:t>
            </a:r>
          </a:p>
          <a:p>
            <a:pPr lvl="0"/>
            <a:r>
              <a:rPr lang="en-GB" noProof="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1739608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amp;W background &amp; Client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394366-1508-46B8-B9A5-C96D997DDE16}"/>
              </a:ext>
            </a:extLst>
          </p:cNvPr>
          <p:cNvPicPr>
            <a:picLocks noChangeAspect="1"/>
          </p:cNvPicPr>
          <p:nvPr userDrawn="1"/>
        </p:nvPicPr>
        <p:blipFill>
          <a:blip r:embed="rId2"/>
          <a:stretch>
            <a:fillRect/>
          </a:stretch>
        </p:blipFill>
        <p:spPr>
          <a:xfrm>
            <a:off x="0" y="-2177"/>
            <a:ext cx="12192000" cy="6862354"/>
          </a:xfrm>
          <a:prstGeom prst="rect">
            <a:avLst/>
          </a:prstGeom>
        </p:spPr>
      </p:pic>
      <p:sp>
        <p:nvSpPr>
          <p:cNvPr id="20" name="Rectangle 19">
            <a:extLst>
              <a:ext uri="{FF2B5EF4-FFF2-40B4-BE49-F238E27FC236}">
                <a16:creationId xmlns:a16="http://schemas.microsoft.com/office/drawing/2014/main" id="{E18847CF-4482-4363-9381-3889ED480985}"/>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7980A3CE-95C9-42C1-9954-2B73BAB3ABB3}"/>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userDrawn="1">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GB" noProof="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userDrawn="1">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Name</a:t>
            </a:r>
            <a:br>
              <a:rPr lang="en-GB" noProof="0"/>
            </a:br>
            <a:r>
              <a:rPr lang="en-GB" noProof="0"/>
              <a:t>Job Title</a:t>
            </a:r>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userDrawn="1">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userDrawn="1">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userDrawn="1">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userDrawn="1">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2"/>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Presentation</a:t>
            </a:r>
            <a:br>
              <a:rPr lang="en-GB" noProof="0"/>
            </a:br>
            <a:r>
              <a:rPr lang="en-GB" noProof="0"/>
              <a:t>title</a:t>
            </a:r>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userDrawn="1">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Headlines</a:t>
            </a:r>
          </a:p>
          <a:p>
            <a:pPr lvl="0"/>
            <a:r>
              <a:rPr lang="en-GB" noProof="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40676823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able of content picture layout">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DB5CE587-00E6-4AED-B8A6-DEB034F4A77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tretch/>
        </p:blipFill>
        <p:spPr>
          <a:xfrm>
            <a:off x="-2" y="0"/>
            <a:ext cx="12191999" cy="6858000"/>
          </a:xfrm>
          <a:prstGeom prst="rect">
            <a:avLst/>
          </a:prstGeom>
        </p:spPr>
      </p:pic>
      <p:sp>
        <p:nvSpPr>
          <p:cNvPr id="33" name="Rectangle 32">
            <a:extLst>
              <a:ext uri="{FF2B5EF4-FFF2-40B4-BE49-F238E27FC236}">
                <a16:creationId xmlns:a16="http://schemas.microsoft.com/office/drawing/2014/main" id="{A268BF61-BD91-4208-95EA-8BEA5E58228A}"/>
              </a:ext>
            </a:extLst>
          </p:cNvPr>
          <p:cNvSpPr/>
          <p:nvPr userDrawn="1"/>
        </p:nvSpPr>
        <p:spPr>
          <a:xfrm>
            <a:off x="0" y="0"/>
            <a:ext cx="12192000" cy="6858000"/>
          </a:xfrm>
          <a:prstGeom prst="rect">
            <a:avLst/>
          </a:prstGeom>
          <a:gradFill>
            <a:gsLst>
              <a:gs pos="0">
                <a:schemeClr val="accent2"/>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1</a:t>
            </a:r>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2</a:t>
            </a:r>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3</a:t>
            </a:r>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4</a:t>
            </a:r>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solidFill>
                  <a:schemeClr val="bg1"/>
                </a:solidFill>
                <a:latin typeface="+mn-lt"/>
                <a:ea typeface="+mn-ea"/>
                <a:cs typeface="+mn-cs"/>
              </a:defRPr>
            </a:lvl1pPr>
            <a:lvl2pPr marL="0" indent="0">
              <a:buNone/>
              <a:defRPr/>
            </a:lvl2pPr>
          </a:lstStyle>
          <a:p>
            <a:pPr lvl="0"/>
            <a:r>
              <a:rPr lang="en-GB" noProof="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5</a:t>
            </a:r>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6</a:t>
            </a:r>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7</a:t>
            </a:r>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8</a:t>
            </a:r>
          </a:p>
        </p:txBody>
      </p:sp>
      <p:pic>
        <p:nvPicPr>
          <p:cNvPr id="32" name="Graphic 31">
            <a:extLst>
              <a:ext uri="{FF2B5EF4-FFF2-40B4-BE49-F238E27FC236}">
                <a16:creationId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13127900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able of content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A84B023-9855-45DC-B913-517B6446B410}"/>
              </a:ext>
            </a:extLst>
          </p:cNvPr>
          <p:cNvSpPr/>
          <p:nvPr userDrawn="1"/>
        </p:nvSpPr>
        <p:spPr>
          <a:xfrm>
            <a:off x="4760536" y="0"/>
            <a:ext cx="7431463"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1</a:t>
            </a:r>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2</a:t>
            </a:r>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3</a:t>
            </a:r>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4</a:t>
            </a:r>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gradFill>
              <a:gsLst>
                <a:gs pos="0">
                  <a:schemeClr val="accent2"/>
                </a:gs>
                <a:gs pos="100000">
                  <a:schemeClr val="accent1"/>
                </a:gs>
              </a:gsLst>
              <a:lin ang="5400000" scaled="1"/>
            </a:gra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gradFill>
                  <a:gsLst>
                    <a:gs pos="0">
                      <a:schemeClr val="accent2"/>
                    </a:gs>
                    <a:gs pos="86000">
                      <a:schemeClr val="accent1"/>
                    </a:gs>
                  </a:gsLst>
                  <a:lin ang="2700000" scaled="0"/>
                </a:gradFill>
                <a:latin typeface="+mn-lt"/>
                <a:ea typeface="+mn-ea"/>
                <a:cs typeface="+mn-cs"/>
              </a:defRPr>
            </a:lvl1pPr>
            <a:lvl2pPr marL="0" indent="0">
              <a:buNone/>
              <a:defRPr/>
            </a:lvl2pPr>
          </a:lstStyle>
          <a:p>
            <a:pPr lvl="0"/>
            <a:r>
              <a:rPr lang="en-GB" noProof="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5</a:t>
            </a:r>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6</a:t>
            </a:r>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7</a:t>
            </a:r>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8</a:t>
            </a:r>
          </a:p>
        </p:txBody>
      </p:sp>
      <p:pic>
        <p:nvPicPr>
          <p:cNvPr id="29" name="Graphic 22">
            <a:extLst>
              <a:ext uri="{FF2B5EF4-FFF2-40B4-BE49-F238E27FC236}">
                <a16:creationId xmlns:a16="http://schemas.microsoft.com/office/drawing/2014/main" id="{9498E08C-AD5C-4695-A985-4D3952C32D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Tree>
    <p:extLst>
      <p:ext uri="{BB962C8B-B14F-4D97-AF65-F5344CB8AC3E}">
        <p14:creationId xmlns:p14="http://schemas.microsoft.com/office/powerpoint/2010/main" val="68298531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A84B023-9855-45DC-B913-517B6446B410}"/>
              </a:ext>
            </a:extLst>
          </p:cNvPr>
          <p:cNvSpPr/>
          <p:nvPr userDrawn="1"/>
        </p:nvSpPr>
        <p:spPr>
          <a:xfrm>
            <a:off x="4760536" y="0"/>
            <a:ext cx="7431463"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1</a:t>
            </a:r>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2</a:t>
            </a:r>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3</a:t>
            </a:r>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4</a:t>
            </a:r>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gradFill>
              <a:gsLst>
                <a:gs pos="0">
                  <a:schemeClr val="accent2"/>
                </a:gs>
                <a:gs pos="100000">
                  <a:schemeClr val="accent1"/>
                </a:gs>
              </a:gsLst>
              <a:lin ang="5400000" scaled="1"/>
            </a:gra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gradFill>
                  <a:gsLst>
                    <a:gs pos="0">
                      <a:schemeClr val="accent2"/>
                    </a:gs>
                    <a:gs pos="86000">
                      <a:schemeClr val="accent1"/>
                    </a:gs>
                  </a:gsLst>
                  <a:lin ang="2700000" scaled="0"/>
                </a:gradFill>
                <a:latin typeface="+mn-lt"/>
                <a:ea typeface="+mn-ea"/>
                <a:cs typeface="+mn-cs"/>
              </a:defRPr>
            </a:lvl1pPr>
            <a:lvl2pPr marL="0" indent="0">
              <a:buNone/>
              <a:defRPr/>
            </a:lvl2pPr>
          </a:lstStyle>
          <a:p>
            <a:pPr lvl="0"/>
            <a:r>
              <a:rPr lang="en-GB" noProof="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5</a:t>
            </a:r>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6</a:t>
            </a:r>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7</a:t>
            </a:r>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8</a:t>
            </a:r>
          </a:p>
        </p:txBody>
      </p:sp>
      <p:pic>
        <p:nvPicPr>
          <p:cNvPr id="29" name="Graphic 22">
            <a:extLst>
              <a:ext uri="{FF2B5EF4-FFF2-40B4-BE49-F238E27FC236}">
                <a16:creationId xmlns:a16="http://schemas.microsoft.com/office/drawing/2014/main" id="{9498E08C-AD5C-4695-A985-4D3952C32D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Tree>
    <p:extLst>
      <p:ext uri="{BB962C8B-B14F-4D97-AF65-F5344CB8AC3E}">
        <p14:creationId xmlns:p14="http://schemas.microsoft.com/office/powerpoint/2010/main" val="336678816"/>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able of content B&amp;W ">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34B79FDB-9C8B-4118-B598-85B0C817C070}"/>
              </a:ext>
            </a:extLst>
          </p:cNvPr>
          <p:cNvPicPr>
            <a:picLocks noChangeAspect="1"/>
          </p:cNvPicPr>
          <p:nvPr userDrawn="1"/>
        </p:nvPicPr>
        <p:blipFill rotWithShape="1">
          <a:blip r:embed="rId2" cstate="email">
            <a:grayscl/>
            <a:extLst>
              <a:ext uri="{28A0092B-C50C-407E-A947-70E740481C1C}">
                <a14:useLocalDpi xmlns:a14="http://schemas.microsoft.com/office/drawing/2010/main"/>
              </a:ext>
            </a:extLst>
          </a:blip>
          <a:stretch/>
        </p:blipFill>
        <p:spPr>
          <a:xfrm>
            <a:off x="-2" y="0"/>
            <a:ext cx="12191999" cy="6858000"/>
          </a:xfrm>
          <a:prstGeom prst="rect">
            <a:avLst/>
          </a:prstGeom>
        </p:spPr>
      </p:pic>
      <p:sp>
        <p:nvSpPr>
          <p:cNvPr id="31" name="Rectangle 30">
            <a:extLst>
              <a:ext uri="{FF2B5EF4-FFF2-40B4-BE49-F238E27FC236}">
                <a16:creationId xmlns:a16="http://schemas.microsoft.com/office/drawing/2014/main" id="{2D58BD87-1403-45E8-8D95-4D67F4C97E6A}"/>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1</a:t>
            </a:r>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2</a:t>
            </a:r>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3</a:t>
            </a:r>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4</a:t>
            </a:r>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solidFill>
                  <a:schemeClr val="bg2"/>
                </a:solidFill>
                <a:latin typeface="+mn-lt"/>
                <a:ea typeface="+mn-ea"/>
                <a:cs typeface="+mn-cs"/>
              </a:defRPr>
            </a:lvl1pPr>
            <a:lvl2pPr marL="0" indent="0">
              <a:buNone/>
              <a:defRPr/>
            </a:lvl2pPr>
          </a:lstStyle>
          <a:p>
            <a:pPr lvl="0"/>
            <a:r>
              <a:rPr lang="en-GB" noProof="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5</a:t>
            </a:r>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6</a:t>
            </a:r>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7</a:t>
            </a:r>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8</a:t>
            </a:r>
          </a:p>
        </p:txBody>
      </p:sp>
      <p:pic>
        <p:nvPicPr>
          <p:cNvPr id="32" name="Graphic 31">
            <a:extLst>
              <a:ext uri="{FF2B5EF4-FFF2-40B4-BE49-F238E27FC236}">
                <a16:creationId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970096587"/>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Gradient Divider &amp; Pictur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9B755C-A813-4478-97D8-221419C0CB2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EA29147A-E282-4A23-A176-9828642E3830}"/>
              </a:ext>
            </a:extLst>
          </p:cNvPr>
          <p:cNvSpPr/>
          <p:nvPr/>
        </p:nvSpPr>
        <p:spPr>
          <a:xfrm>
            <a:off x="0" y="0"/>
            <a:ext cx="12192000" cy="6858000"/>
          </a:xfrm>
          <a:prstGeom prst="rect">
            <a:avLst/>
          </a:prstGeom>
          <a:gradFill>
            <a:gsLst>
              <a:gs pos="0">
                <a:schemeClr val="accent2"/>
              </a:gs>
              <a:gs pos="100000">
                <a:schemeClr val="accent1">
                  <a:alpha val="80000"/>
                </a:schemeClr>
              </a:gs>
            </a:gsLst>
            <a:lin ang="27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4" name="Espace réservé du texte 2">
            <a:extLst>
              <a:ext uri="{FF2B5EF4-FFF2-40B4-BE49-F238E27FC236}">
                <a16:creationId xmlns:a16="http://schemas.microsoft.com/office/drawing/2014/main" id="{FD5246D4-8081-4C33-86D4-DEC6CD69B19D}"/>
              </a:ext>
            </a:extLst>
          </p:cNvPr>
          <p:cNvSpPr>
            <a:spLocks noGrp="1"/>
          </p:cNvSpPr>
          <p:nvPr userDrawn="1">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br>
              <a:rPr lang="en-GB" noProof="0"/>
            </a:br>
            <a:r>
              <a:rPr lang="en-GB" noProof="0"/>
              <a:t>title</a:t>
            </a:r>
          </a:p>
        </p:txBody>
      </p:sp>
      <p:pic>
        <p:nvPicPr>
          <p:cNvPr id="7" name="Graphic 22">
            <a:extLst>
              <a:ext uri="{FF2B5EF4-FFF2-40B4-BE49-F238E27FC236}">
                <a16:creationId xmlns:a16="http://schemas.microsoft.com/office/drawing/2014/main" id="{327E93BC-0553-4656-BB86-58CD3A78CE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4932179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amp;W divider with pictur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89C769-06F4-4C3D-8FA7-7FBD87554FA7}"/>
              </a:ext>
            </a:extLst>
          </p:cNvPr>
          <p:cNvPicPr>
            <a:picLocks noChangeAspect="1"/>
          </p:cNvPicPr>
          <p:nvPr userDrawn="1"/>
        </p:nvPicPr>
        <p:blipFill>
          <a:blip r:embed="rId2"/>
          <a:stretch>
            <a:fillRect/>
          </a:stretch>
        </p:blipFill>
        <p:spPr>
          <a:xfrm>
            <a:off x="0" y="-2177"/>
            <a:ext cx="12192000" cy="6862354"/>
          </a:xfrm>
          <a:prstGeom prst="rect">
            <a:avLst/>
          </a:prstGeom>
        </p:spPr>
      </p:pic>
      <p:sp>
        <p:nvSpPr>
          <p:cNvPr id="11" name="Rectangle 10">
            <a:extLst>
              <a:ext uri="{FF2B5EF4-FFF2-40B4-BE49-F238E27FC236}">
                <a16:creationId xmlns:a16="http://schemas.microsoft.com/office/drawing/2014/main" id="{6AC133AB-4ED4-4A84-A2B5-1FC5F934F56D}"/>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4" name="Espace réservé du texte 2">
            <a:extLst>
              <a:ext uri="{FF2B5EF4-FFF2-40B4-BE49-F238E27FC236}">
                <a16:creationId xmlns:a16="http://schemas.microsoft.com/office/drawing/2014/main" id="{FD5246D4-8081-4C33-86D4-DEC6CD69B19D}"/>
              </a:ext>
            </a:extLst>
          </p:cNvPr>
          <p:cNvSpPr>
            <a:spLocks noGrp="1"/>
          </p:cNvSpPr>
          <p:nvPr userDrawn="1">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2"/>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br>
              <a:rPr lang="en-GB" noProof="0"/>
            </a:br>
            <a:r>
              <a:rPr lang="en-GB" noProof="0"/>
              <a:t>Title</a:t>
            </a:r>
          </a:p>
        </p:txBody>
      </p:sp>
      <p:pic>
        <p:nvPicPr>
          <p:cNvPr id="7" name="Graphic 22">
            <a:extLst>
              <a:ext uri="{FF2B5EF4-FFF2-40B4-BE49-F238E27FC236}">
                <a16:creationId xmlns:a16="http://schemas.microsoft.com/office/drawing/2014/main" id="{327E93BC-0553-4656-BB86-58CD3A78CE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25608715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Purple Divider ">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Espace réservé du texte 2">
            <a:extLst>
              <a:ext uri="{FF2B5EF4-FFF2-40B4-BE49-F238E27FC236}">
                <a16:creationId xmlns:a16="http://schemas.microsoft.com/office/drawing/2014/main" id="{5B81D735-5959-4BE7-B602-2415CB75729C}"/>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p>
          <a:p>
            <a:pPr lvl="0"/>
            <a:r>
              <a:rPr lang="en-GB" noProof="0"/>
              <a:t>title</a:t>
            </a:r>
          </a:p>
        </p:txBody>
      </p:sp>
    </p:spTree>
    <p:extLst>
      <p:ext uri="{BB962C8B-B14F-4D97-AF65-F5344CB8AC3E}">
        <p14:creationId xmlns:p14="http://schemas.microsoft.com/office/powerpoint/2010/main" val="15715035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Blue Divider">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Espace réservé du texte 2">
            <a:extLst>
              <a:ext uri="{FF2B5EF4-FFF2-40B4-BE49-F238E27FC236}">
                <a16:creationId xmlns:a16="http://schemas.microsoft.com/office/drawing/2014/main" id="{2561BC8E-BFFD-4037-BA1A-2F1F68F79FB4}"/>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p>
          <a:p>
            <a:pPr lvl="0"/>
            <a:r>
              <a:rPr lang="en-GB" noProof="0"/>
              <a:t>title</a:t>
            </a:r>
          </a:p>
        </p:txBody>
      </p:sp>
    </p:spTree>
    <p:extLst>
      <p:ext uri="{BB962C8B-B14F-4D97-AF65-F5344CB8AC3E}">
        <p14:creationId xmlns:p14="http://schemas.microsoft.com/office/powerpoint/2010/main" val="31506039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Gradient Divider">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AD501A-AD9B-422F-BC38-A8D4766F9905}"/>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11" name="Espace réservé du texte 2">
            <a:extLst>
              <a:ext uri="{FF2B5EF4-FFF2-40B4-BE49-F238E27FC236}">
                <a16:creationId xmlns:a16="http://schemas.microsoft.com/office/drawing/2014/main" id="{CB1F17EE-6AB9-4C97-B107-6061ADD798C9}"/>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br>
              <a:rPr lang="en-GB" noProof="0"/>
            </a:br>
            <a:r>
              <a:rPr lang="en-GB" noProof="0"/>
              <a:t>title</a:t>
            </a:r>
          </a:p>
        </p:txBody>
      </p:sp>
    </p:spTree>
    <p:extLst>
      <p:ext uri="{BB962C8B-B14F-4D97-AF65-F5344CB8AC3E}">
        <p14:creationId xmlns:p14="http://schemas.microsoft.com/office/powerpoint/2010/main" val="89355826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GB" noProof="0"/>
              <a:t>Click to edit Master title style</a:t>
            </a:r>
          </a:p>
        </p:txBody>
      </p:sp>
      <p:sp>
        <p:nvSpPr>
          <p:cNvPr id="3" name="Espace réservé du texte 2">
            <a:extLst>
              <a:ext uri="{FF2B5EF4-FFF2-40B4-BE49-F238E27FC236}">
                <a16:creationId xmlns:a16="http://schemas.microsoft.com/office/drawing/2014/main" id="{C2C3A7C0-26D0-4079-B9CE-8E3EDA086FE3}"/>
              </a:ext>
            </a:extLst>
          </p:cNvPr>
          <p:cNvSpPr>
            <a:spLocks noGrp="1"/>
          </p:cNvSpPr>
          <p:nvPr>
            <p:ph type="body" sz="quarter" idx="11" hasCustomPrompt="1"/>
          </p:nvPr>
        </p:nvSpPr>
        <p:spPr>
          <a:xfrm>
            <a:off x="623888" y="917325"/>
            <a:ext cx="10944224"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
        <p:nvSpPr>
          <p:cNvPr id="4" name="Text Placeholder 3">
            <a:extLst>
              <a:ext uri="{FF2B5EF4-FFF2-40B4-BE49-F238E27FC236}">
                <a16:creationId xmlns:a16="http://schemas.microsoft.com/office/drawing/2014/main" id="{A4E4EB6C-3D5C-4105-8C49-7F9DE26BA9ED}"/>
              </a:ext>
            </a:extLst>
          </p:cNvPr>
          <p:cNvSpPr>
            <a:spLocks noGrp="1"/>
          </p:cNvSpPr>
          <p:nvPr>
            <p:ph type="body" sz="quarter" idx="12"/>
          </p:nvPr>
        </p:nvSpPr>
        <p:spPr>
          <a:xfrm>
            <a:off x="623888" y="1628775"/>
            <a:ext cx="10944225" cy="4210050"/>
          </a:xfrm>
        </p:spPr>
        <p:txBody>
          <a:bodyPr/>
          <a:lstStyle>
            <a:lvl1pPr>
              <a:defRPr>
                <a:latin typeface="+mn-lt"/>
              </a:defRPr>
            </a:lvl1pPr>
            <a:lvl2pPr>
              <a:defRPr>
                <a:latin typeface="+mn-lt"/>
              </a:defRPr>
            </a:lvl2pPr>
            <a:lvl3pPr>
              <a:defRPr>
                <a:latin typeface="+mn-lt"/>
              </a:defRPr>
            </a:lvl3pPr>
            <a:lvl4pPr>
              <a:lnSpc>
                <a:spcPct val="130000"/>
              </a:lnSpc>
              <a:spcAft>
                <a:spcPts val="300"/>
              </a:spcAft>
              <a:defRPr>
                <a:latin typeface="+mn-lt"/>
              </a:defRPr>
            </a:lvl4pPr>
            <a:lvl5pPr>
              <a:lnSpc>
                <a:spcPct val="130000"/>
              </a:lnSpc>
              <a:spcAft>
                <a:spcPts val="300"/>
              </a:spcAft>
              <a:buClr>
                <a:schemeClr val="bg1">
                  <a:lumMod val="50000"/>
                </a:schemeClr>
              </a:buClr>
              <a:buSzPct val="60000"/>
              <a:defRPr sz="1200">
                <a:solidFill>
                  <a:schemeClr val="tx1"/>
                </a:solidFill>
                <a:latin typeface="+mn-lt"/>
              </a:defRPr>
            </a:lvl5p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142335989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GB" noProof="0"/>
              <a:t>Click to edit Master title style</a:t>
            </a:r>
          </a:p>
        </p:txBody>
      </p:sp>
      <p:sp>
        <p:nvSpPr>
          <p:cNvPr id="3" name="Espace réservé du texte 2">
            <a:extLst>
              <a:ext uri="{FF2B5EF4-FFF2-40B4-BE49-F238E27FC236}">
                <a16:creationId xmlns:a16="http://schemas.microsoft.com/office/drawing/2014/main" id="{C2C3A7C0-26D0-4079-B9CE-8E3EDA086FE3}"/>
              </a:ext>
            </a:extLst>
          </p:cNvPr>
          <p:cNvSpPr>
            <a:spLocks noGrp="1"/>
          </p:cNvSpPr>
          <p:nvPr>
            <p:ph type="body" sz="quarter" idx="11" hasCustomPrompt="1"/>
          </p:nvPr>
        </p:nvSpPr>
        <p:spPr>
          <a:xfrm>
            <a:off x="623888" y="917325"/>
            <a:ext cx="10944224"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Tree>
    <p:extLst>
      <p:ext uri="{BB962C8B-B14F-4D97-AF65-F5344CB8AC3E}">
        <p14:creationId xmlns:p14="http://schemas.microsoft.com/office/powerpoint/2010/main" val="3748662898"/>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12" name="Title Placeholder 2">
            <a:extLst>
              <a:ext uri="{FF2B5EF4-FFF2-40B4-BE49-F238E27FC236}">
                <a16:creationId xmlns:a16="http://schemas.microsoft.com/office/drawing/2014/main" id="{A44BD718-C874-4D66-B650-3D63B54595A1}"/>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GB" noProof="0"/>
              <a:t>Click to edit Master title style</a:t>
            </a:r>
          </a:p>
        </p:txBody>
      </p:sp>
      <p:pic>
        <p:nvPicPr>
          <p:cNvPr id="7" name="Graphic 22">
            <a:extLst>
              <a:ext uri="{FF2B5EF4-FFF2-40B4-BE49-F238E27FC236}">
                <a16:creationId xmlns:a16="http://schemas.microsoft.com/office/drawing/2014/main" id="{95D67AEE-74D2-439C-AB83-0F4DCBB8C6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4" name="Text Placeholder 3">
            <a:extLst>
              <a:ext uri="{FF2B5EF4-FFF2-40B4-BE49-F238E27FC236}">
                <a16:creationId xmlns:a16="http://schemas.microsoft.com/office/drawing/2014/main" id="{E69983C4-1894-404D-9151-2075CE8B1B07}"/>
              </a:ext>
            </a:extLst>
          </p:cNvPr>
          <p:cNvSpPr>
            <a:spLocks noGrp="1"/>
          </p:cNvSpPr>
          <p:nvPr>
            <p:ph type="body" sz="quarter" idx="12"/>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sp>
        <p:nvSpPr>
          <p:cNvPr id="6" name="Rectangle 5">
            <a:extLst>
              <a:ext uri="{FF2B5EF4-FFF2-40B4-BE49-F238E27FC236}">
                <a16:creationId xmlns:a16="http://schemas.microsoft.com/office/drawing/2014/main" id="{3C098735-6E4A-4D3B-8F11-A662609E555D}"/>
              </a:ext>
            </a:extLst>
          </p:cNvPr>
          <p:cNvSpPr/>
          <p:nvPr userDrawn="1"/>
        </p:nvSpPr>
        <p:spPr>
          <a:xfrm>
            <a:off x="5915025" y="6420979"/>
            <a:ext cx="314325"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6096000" cy="6858000"/>
          </a:xfrm>
          <a:prstGeom prst="rect">
            <a:avLst/>
          </a:prstGeom>
        </p:spPr>
        <p:txBody>
          <a:bodyPr/>
          <a:lstStyle/>
          <a:p>
            <a:r>
              <a:rPr lang="en-GB" noProof="0"/>
              <a:t>Click icon to add picture</a:t>
            </a:r>
          </a:p>
        </p:txBody>
      </p:sp>
    </p:spTree>
    <p:extLst>
      <p:ext uri="{BB962C8B-B14F-4D97-AF65-F5344CB8AC3E}">
        <p14:creationId xmlns:p14="http://schemas.microsoft.com/office/powerpoint/2010/main" val="917682790"/>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amp; Two pictures">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6096000" cy="3428993"/>
          </a:xfrm>
          <a:prstGeom prst="rect">
            <a:avLst/>
          </a:prstGeom>
        </p:spPr>
        <p:txBody>
          <a:bodyPr/>
          <a:lstStyle/>
          <a:p>
            <a:r>
              <a:rPr lang="en-GB" noProof="0"/>
              <a:t>Click icon to add picture</a:t>
            </a:r>
          </a:p>
        </p:txBody>
      </p:sp>
      <p:sp>
        <p:nvSpPr>
          <p:cNvPr id="12" name="Title Placeholder 2">
            <a:extLst>
              <a:ext uri="{FF2B5EF4-FFF2-40B4-BE49-F238E27FC236}">
                <a16:creationId xmlns:a16="http://schemas.microsoft.com/office/drawing/2014/main" id="{095DA2FA-1741-4D2B-B08C-129D7407459C}"/>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GB" noProof="0"/>
              <a:t>Click to edit Master title style</a:t>
            </a:r>
          </a:p>
        </p:txBody>
      </p:sp>
      <p:pic>
        <p:nvPicPr>
          <p:cNvPr id="7" name="Graphic 22">
            <a:extLst>
              <a:ext uri="{FF2B5EF4-FFF2-40B4-BE49-F238E27FC236}">
                <a16:creationId xmlns:a16="http://schemas.microsoft.com/office/drawing/2014/main" id="{DBD28D12-AA61-4AF0-ABD0-23697F0476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6" name="Text Placeholder 3">
            <a:extLst>
              <a:ext uri="{FF2B5EF4-FFF2-40B4-BE49-F238E27FC236}">
                <a16:creationId xmlns:a16="http://schemas.microsoft.com/office/drawing/2014/main" id="{F8E913D8-7CB3-4B88-AB38-30DDB1466CE2}"/>
              </a:ext>
            </a:extLst>
          </p:cNvPr>
          <p:cNvSpPr>
            <a:spLocks noGrp="1"/>
          </p:cNvSpPr>
          <p:nvPr>
            <p:ph type="body" sz="quarter" idx="13"/>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sp>
        <p:nvSpPr>
          <p:cNvPr id="8" name="Rectangle 7">
            <a:extLst>
              <a:ext uri="{FF2B5EF4-FFF2-40B4-BE49-F238E27FC236}">
                <a16:creationId xmlns:a16="http://schemas.microsoft.com/office/drawing/2014/main" id="{59D17DEC-CD49-4928-9176-45F3BD241606}"/>
              </a:ext>
            </a:extLst>
          </p:cNvPr>
          <p:cNvSpPr/>
          <p:nvPr userDrawn="1"/>
        </p:nvSpPr>
        <p:spPr>
          <a:xfrm>
            <a:off x="5915025" y="6420979"/>
            <a:ext cx="314325"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10" name="Espace réservé pour une image  2">
            <a:extLst>
              <a:ext uri="{FF2B5EF4-FFF2-40B4-BE49-F238E27FC236}">
                <a16:creationId xmlns:a16="http://schemas.microsoft.com/office/drawing/2014/main" id="{42EC5DE7-3E80-4C68-890A-E3D664FBE1B5}"/>
              </a:ext>
            </a:extLst>
          </p:cNvPr>
          <p:cNvSpPr>
            <a:spLocks noGrp="1"/>
          </p:cNvSpPr>
          <p:nvPr>
            <p:ph type="pic" sz="quarter" idx="12"/>
          </p:nvPr>
        </p:nvSpPr>
        <p:spPr>
          <a:xfrm>
            <a:off x="6096001" y="3428993"/>
            <a:ext cx="6096000" cy="3428993"/>
          </a:xfrm>
          <a:prstGeom prst="rect">
            <a:avLst/>
          </a:prstGeom>
        </p:spPr>
        <p:txBody>
          <a:bodyPr/>
          <a:lstStyle/>
          <a:p>
            <a:r>
              <a:rPr lang="en-GB" noProof="0"/>
              <a:t>Click icon to add picture</a:t>
            </a:r>
          </a:p>
        </p:txBody>
      </p:sp>
    </p:spTree>
    <p:extLst>
      <p:ext uri="{BB962C8B-B14F-4D97-AF65-F5344CB8AC3E}">
        <p14:creationId xmlns:p14="http://schemas.microsoft.com/office/powerpoint/2010/main" val="215818897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B&amp;W ">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34B79FDB-9C8B-4118-B598-85B0C817C070}"/>
              </a:ext>
            </a:extLst>
          </p:cNvPr>
          <p:cNvPicPr>
            <a:picLocks noChangeAspect="1"/>
          </p:cNvPicPr>
          <p:nvPr userDrawn="1"/>
        </p:nvPicPr>
        <p:blipFill rotWithShape="1">
          <a:blip r:embed="rId2" cstate="email">
            <a:grayscl/>
            <a:extLst>
              <a:ext uri="{28A0092B-C50C-407E-A947-70E740481C1C}">
                <a14:useLocalDpi xmlns:a14="http://schemas.microsoft.com/office/drawing/2010/main"/>
              </a:ext>
            </a:extLst>
          </a:blip>
          <a:stretch/>
        </p:blipFill>
        <p:spPr>
          <a:xfrm>
            <a:off x="-2" y="0"/>
            <a:ext cx="12191999" cy="6858000"/>
          </a:xfrm>
          <a:prstGeom prst="rect">
            <a:avLst/>
          </a:prstGeom>
        </p:spPr>
      </p:pic>
      <p:sp>
        <p:nvSpPr>
          <p:cNvPr id="31" name="Rectangle 30">
            <a:extLst>
              <a:ext uri="{FF2B5EF4-FFF2-40B4-BE49-F238E27FC236}">
                <a16:creationId xmlns:a16="http://schemas.microsoft.com/office/drawing/2014/main" id="{2D58BD87-1403-45E8-8D95-4D67F4C97E6A}"/>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1</a:t>
            </a:r>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2</a:t>
            </a:r>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3</a:t>
            </a:r>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4</a:t>
            </a:r>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solidFill>
                  <a:schemeClr val="bg2"/>
                </a:solidFill>
                <a:latin typeface="+mn-lt"/>
                <a:ea typeface="+mn-ea"/>
                <a:cs typeface="+mn-cs"/>
              </a:defRPr>
            </a:lvl1pPr>
            <a:lvl2pPr marL="0" indent="0">
              <a:buNone/>
              <a:defRPr/>
            </a:lvl2pPr>
          </a:lstStyle>
          <a:p>
            <a:pPr lvl="0"/>
            <a:r>
              <a:rPr lang="en-GB" noProof="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5</a:t>
            </a:r>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6</a:t>
            </a:r>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7</a:t>
            </a:r>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8</a:t>
            </a:r>
          </a:p>
        </p:txBody>
      </p:sp>
      <p:pic>
        <p:nvPicPr>
          <p:cNvPr id="32" name="Graphic 31">
            <a:extLst>
              <a:ext uri="{FF2B5EF4-FFF2-40B4-BE49-F238E27FC236}">
                <a16:creationId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2924001973"/>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amp; Four pictures">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3048000" cy="3428993"/>
          </a:xfrm>
          <a:prstGeom prst="rect">
            <a:avLst/>
          </a:prstGeom>
        </p:spPr>
        <p:txBody>
          <a:bodyPr/>
          <a:lstStyle/>
          <a:p>
            <a:r>
              <a:rPr lang="en-GB" noProof="0"/>
              <a:t>Click icon to add picture</a:t>
            </a:r>
          </a:p>
        </p:txBody>
      </p:sp>
      <p:sp>
        <p:nvSpPr>
          <p:cNvPr id="13" name="Espace réservé pour une image  2">
            <a:extLst>
              <a:ext uri="{FF2B5EF4-FFF2-40B4-BE49-F238E27FC236}">
                <a16:creationId xmlns:a16="http://schemas.microsoft.com/office/drawing/2014/main" id="{E7605A3B-0179-473B-9CB6-CC5A493B967D}"/>
              </a:ext>
            </a:extLst>
          </p:cNvPr>
          <p:cNvSpPr>
            <a:spLocks noGrp="1"/>
          </p:cNvSpPr>
          <p:nvPr>
            <p:ph type="pic" sz="quarter" idx="13"/>
          </p:nvPr>
        </p:nvSpPr>
        <p:spPr>
          <a:xfrm>
            <a:off x="9144001" y="0"/>
            <a:ext cx="3048000" cy="3428993"/>
          </a:xfrm>
          <a:prstGeom prst="rect">
            <a:avLst/>
          </a:prstGeom>
        </p:spPr>
        <p:txBody>
          <a:bodyPr/>
          <a:lstStyle/>
          <a:p>
            <a:r>
              <a:rPr lang="en-GB" noProof="0"/>
              <a:t>Click icon to add picture</a:t>
            </a:r>
          </a:p>
        </p:txBody>
      </p:sp>
      <p:sp>
        <p:nvSpPr>
          <p:cNvPr id="14" name="Espace réservé pour une image  2">
            <a:extLst>
              <a:ext uri="{FF2B5EF4-FFF2-40B4-BE49-F238E27FC236}">
                <a16:creationId xmlns:a16="http://schemas.microsoft.com/office/drawing/2014/main" id="{15060EE6-A355-453C-AA84-ABCFFCC6CA90}"/>
              </a:ext>
            </a:extLst>
          </p:cNvPr>
          <p:cNvSpPr>
            <a:spLocks noGrp="1"/>
          </p:cNvSpPr>
          <p:nvPr>
            <p:ph type="pic" sz="quarter" idx="14"/>
          </p:nvPr>
        </p:nvSpPr>
        <p:spPr>
          <a:xfrm>
            <a:off x="9144001" y="3428993"/>
            <a:ext cx="3048000" cy="3428993"/>
          </a:xfrm>
          <a:prstGeom prst="rect">
            <a:avLst/>
          </a:prstGeom>
        </p:spPr>
        <p:txBody>
          <a:bodyPr/>
          <a:lstStyle/>
          <a:p>
            <a:r>
              <a:rPr lang="en-GB" noProof="0"/>
              <a:t>Click icon to add picture</a:t>
            </a:r>
          </a:p>
        </p:txBody>
      </p:sp>
      <p:sp>
        <p:nvSpPr>
          <p:cNvPr id="12" name="Title Placeholder 2">
            <a:extLst>
              <a:ext uri="{FF2B5EF4-FFF2-40B4-BE49-F238E27FC236}">
                <a16:creationId xmlns:a16="http://schemas.microsoft.com/office/drawing/2014/main" id="{706603BD-449F-4146-BC92-4D9C5E9D73B4}"/>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GB" noProof="0"/>
              <a:t>Click to edit Master title style</a:t>
            </a:r>
          </a:p>
        </p:txBody>
      </p:sp>
      <p:pic>
        <p:nvPicPr>
          <p:cNvPr id="9" name="Graphic 22">
            <a:extLst>
              <a:ext uri="{FF2B5EF4-FFF2-40B4-BE49-F238E27FC236}">
                <a16:creationId xmlns:a16="http://schemas.microsoft.com/office/drawing/2014/main" id="{D3BCF6FE-1697-4B69-BF27-4D3C981A27D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8" name="Text Placeholder 3">
            <a:extLst>
              <a:ext uri="{FF2B5EF4-FFF2-40B4-BE49-F238E27FC236}">
                <a16:creationId xmlns:a16="http://schemas.microsoft.com/office/drawing/2014/main" id="{19F7F2BB-4F6E-413F-8B6C-741A21A2D119}"/>
              </a:ext>
            </a:extLst>
          </p:cNvPr>
          <p:cNvSpPr>
            <a:spLocks noGrp="1"/>
          </p:cNvSpPr>
          <p:nvPr>
            <p:ph type="body" sz="quarter" idx="15"/>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sp>
        <p:nvSpPr>
          <p:cNvPr id="11" name="Rectangle 10">
            <a:extLst>
              <a:ext uri="{FF2B5EF4-FFF2-40B4-BE49-F238E27FC236}">
                <a16:creationId xmlns:a16="http://schemas.microsoft.com/office/drawing/2014/main" id="{4526DFCB-03E7-4126-A3E8-DBCCEC51F5B2}"/>
              </a:ext>
            </a:extLst>
          </p:cNvPr>
          <p:cNvSpPr/>
          <p:nvPr userDrawn="1"/>
        </p:nvSpPr>
        <p:spPr>
          <a:xfrm>
            <a:off x="5915025" y="6420979"/>
            <a:ext cx="314325" cy="220391"/>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10" name="Espace réservé pour une image  2">
            <a:extLst>
              <a:ext uri="{FF2B5EF4-FFF2-40B4-BE49-F238E27FC236}">
                <a16:creationId xmlns:a16="http://schemas.microsoft.com/office/drawing/2014/main" id="{42EC5DE7-3E80-4C68-890A-E3D664FBE1B5}"/>
              </a:ext>
            </a:extLst>
          </p:cNvPr>
          <p:cNvSpPr>
            <a:spLocks noGrp="1"/>
          </p:cNvSpPr>
          <p:nvPr>
            <p:ph type="pic" sz="quarter" idx="12"/>
          </p:nvPr>
        </p:nvSpPr>
        <p:spPr>
          <a:xfrm>
            <a:off x="6096001" y="3428993"/>
            <a:ext cx="3048000" cy="3429007"/>
          </a:xfrm>
          <a:prstGeom prst="rect">
            <a:avLst/>
          </a:prstGeom>
        </p:spPr>
        <p:txBody>
          <a:bodyPr/>
          <a:lstStyle/>
          <a:p>
            <a:r>
              <a:rPr lang="en-GB" noProof="0"/>
              <a:t>Click icon to add picture</a:t>
            </a:r>
          </a:p>
        </p:txBody>
      </p:sp>
    </p:spTree>
    <p:extLst>
      <p:ext uri="{BB962C8B-B14F-4D97-AF65-F5344CB8AC3E}">
        <p14:creationId xmlns:p14="http://schemas.microsoft.com/office/powerpoint/2010/main" val="969007596"/>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s text &amp; Two pictures">
    <p:spTree>
      <p:nvGrpSpPr>
        <p:cNvPr id="1" name=""/>
        <p:cNvGrpSpPr/>
        <p:nvPr/>
      </p:nvGrpSpPr>
      <p:grpSpPr>
        <a:xfrm>
          <a:off x="0" y="0"/>
          <a:ext cx="0" cy="0"/>
          <a:chOff x="0" y="0"/>
          <a:chExt cx="0" cy="0"/>
        </a:xfrm>
      </p:grpSpPr>
      <p:sp>
        <p:nvSpPr>
          <p:cNvPr id="13" name="Espace réservé pour une image  12">
            <a:extLst>
              <a:ext uri="{FF2B5EF4-FFF2-40B4-BE49-F238E27FC236}">
                <a16:creationId xmlns:a16="http://schemas.microsoft.com/office/drawing/2014/main" id="{BD8D428F-1999-4CD7-803A-0499EFBBC9AF}"/>
              </a:ext>
            </a:extLst>
          </p:cNvPr>
          <p:cNvSpPr>
            <a:spLocks noGrp="1"/>
          </p:cNvSpPr>
          <p:nvPr>
            <p:ph type="pic" sz="quarter" idx="11"/>
          </p:nvPr>
        </p:nvSpPr>
        <p:spPr>
          <a:xfrm>
            <a:off x="623888" y="3732213"/>
            <a:ext cx="5021262" cy="1944687"/>
          </a:xfrm>
          <a:prstGeom prst="rect">
            <a:avLst/>
          </a:prstGeom>
        </p:spPr>
        <p:txBody>
          <a:bodyPr/>
          <a:lstStyle/>
          <a:p>
            <a:r>
              <a:rPr lang="en-GB" noProof="0"/>
              <a:t>Click icon to add picture</a:t>
            </a:r>
          </a:p>
        </p:txBody>
      </p:sp>
      <p:sp>
        <p:nvSpPr>
          <p:cNvPr id="3" name="Espace réservé pour une image  2">
            <a:extLst>
              <a:ext uri="{FF2B5EF4-FFF2-40B4-BE49-F238E27FC236}">
                <a16:creationId xmlns:a16="http://schemas.microsoft.com/office/drawing/2014/main" id="{85373431-056A-4064-9619-EA69252277AA}"/>
              </a:ext>
            </a:extLst>
          </p:cNvPr>
          <p:cNvSpPr>
            <a:spLocks noGrp="1"/>
          </p:cNvSpPr>
          <p:nvPr>
            <p:ph type="pic" sz="quarter" idx="10"/>
          </p:nvPr>
        </p:nvSpPr>
        <p:spPr>
          <a:xfrm>
            <a:off x="6550025" y="517101"/>
            <a:ext cx="5018088" cy="1943100"/>
          </a:xfrm>
          <a:prstGeom prst="rect">
            <a:avLst/>
          </a:prstGeom>
        </p:spPr>
        <p:txBody>
          <a:bodyPr/>
          <a:lstStyle/>
          <a:p>
            <a:r>
              <a:rPr lang="en-GB" noProof="0"/>
              <a:t>Click icon to add picture</a:t>
            </a:r>
          </a:p>
        </p:txBody>
      </p:sp>
      <p:sp>
        <p:nvSpPr>
          <p:cNvPr id="11" name="Title Placeholder 2">
            <a:extLst>
              <a:ext uri="{FF2B5EF4-FFF2-40B4-BE49-F238E27FC236}">
                <a16:creationId xmlns:a16="http://schemas.microsoft.com/office/drawing/2014/main" id="{598D7C8E-D578-4DD4-862C-7D2255F6FE52}"/>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GB" noProof="0"/>
              <a:t>Click to edit Master title style</a:t>
            </a:r>
          </a:p>
        </p:txBody>
      </p:sp>
      <p:sp>
        <p:nvSpPr>
          <p:cNvPr id="4" name="Text Placeholder 3">
            <a:extLst>
              <a:ext uri="{FF2B5EF4-FFF2-40B4-BE49-F238E27FC236}">
                <a16:creationId xmlns:a16="http://schemas.microsoft.com/office/drawing/2014/main" id="{0C8D0377-E092-44FD-9E10-2B55E4AC68F3}"/>
              </a:ext>
            </a:extLst>
          </p:cNvPr>
          <p:cNvSpPr>
            <a:spLocks noGrp="1"/>
          </p:cNvSpPr>
          <p:nvPr>
            <p:ph type="body" sz="quarter" idx="12"/>
          </p:nvPr>
        </p:nvSpPr>
        <p:spPr>
          <a:xfrm>
            <a:off x="623888" y="1879600"/>
            <a:ext cx="5021262" cy="1549399"/>
          </a:xfrm>
        </p:spPr>
        <p:txBody>
          <a:bodyPr vert="horz" lIns="0" tIns="0" rIns="0" bIns="0" rtlCol="0">
            <a:noAutofit/>
          </a:bodyPr>
          <a:lstStyle>
            <a:lvl1pPr>
              <a:defRPr lang="en-US"/>
            </a:lvl1pPr>
            <a:lvl2pPr>
              <a:defRPr lang="en-US"/>
            </a:lvl2pPr>
            <a:lvl3pPr>
              <a:defRPr lang="en-US"/>
            </a:lvl3pPr>
            <a:lvl4pPr>
              <a:defRPr lang="en-US"/>
            </a:lvl4pPr>
            <a:lvl5pPr>
              <a:defRPr lang="fr-FR" sz="1200">
                <a:solidFill>
                  <a:schemeClr val="tx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sp>
        <p:nvSpPr>
          <p:cNvPr id="8" name="Text Placeholder 3">
            <a:extLst>
              <a:ext uri="{FF2B5EF4-FFF2-40B4-BE49-F238E27FC236}">
                <a16:creationId xmlns:a16="http://schemas.microsoft.com/office/drawing/2014/main" id="{B3D20D25-472D-4874-8F4C-9AD56601BBD0}"/>
              </a:ext>
            </a:extLst>
          </p:cNvPr>
          <p:cNvSpPr>
            <a:spLocks noGrp="1"/>
          </p:cNvSpPr>
          <p:nvPr>
            <p:ph type="body" sz="quarter" idx="13"/>
          </p:nvPr>
        </p:nvSpPr>
        <p:spPr>
          <a:xfrm>
            <a:off x="6546850" y="2743200"/>
            <a:ext cx="5021262" cy="2933700"/>
          </a:xfrm>
        </p:spPr>
        <p:txBody>
          <a:bodyPr vert="horz" lIns="0" tIns="0" rIns="0" bIns="0" rtlCol="0">
            <a:no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fr-FR" sz="1200" dirty="0">
                <a:solidFill>
                  <a:schemeClr val="tx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spTree>
    <p:extLst>
      <p:ext uri="{BB962C8B-B14F-4D97-AF65-F5344CB8AC3E}">
        <p14:creationId xmlns:p14="http://schemas.microsoft.com/office/powerpoint/2010/main" val="414683256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wo columns text Purple Background">
    <p:bg>
      <p:bgPr>
        <a:solidFill>
          <a:schemeClr val="tx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GB" noProof="0"/>
              <a:t>Click to edit Master title style</a:t>
            </a:r>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hasCustomPrompt="1"/>
          </p:nvPr>
        </p:nvSpPr>
        <p:spPr>
          <a:xfrm>
            <a:off x="623888" y="1841500"/>
            <a:ext cx="5021262" cy="4051300"/>
          </a:xfrm>
        </p:spPr>
        <p:txBody>
          <a:bodyPr/>
          <a:lstStyle>
            <a:lvl1pPr>
              <a:lnSpc>
                <a:spcPct val="130000"/>
              </a:lnSpc>
              <a:spcAft>
                <a:spcPts val="1200"/>
              </a:spcAft>
              <a:defRPr lang="en-US" smtClean="0">
                <a:solidFill>
                  <a:schemeClr val="bg1"/>
                </a:solidFill>
              </a:defRPr>
            </a:lvl1pPr>
            <a:lvl5pPr>
              <a:defRPr>
                <a:solidFill>
                  <a:schemeClr val="bg1"/>
                </a:solidFill>
              </a:defRPr>
            </a:lvl5pPr>
          </a:lstStyle>
          <a:p>
            <a:pPr>
              <a:lnSpc>
                <a:spcPct val="130000"/>
              </a:lnSpc>
              <a:spcAft>
                <a:spcPts val="1200"/>
              </a:spcAft>
            </a:pPr>
            <a:r>
              <a:rPr lang="en-GB" noProof="0">
                <a:latin typeface="+mj-lt"/>
              </a:rPr>
              <a:t>Bring to the table win-win survival strategies to ensure proactive domination. </a:t>
            </a:r>
            <a:br>
              <a:rPr lang="en-GB" noProof="0">
                <a:latin typeface="+mj-lt"/>
              </a:rPr>
            </a:br>
            <a:r>
              <a:rPr lang="en-GB" noProof="0">
                <a:latin typeface="+mj-lt"/>
              </a:rPr>
              <a:t>At the end of the day, going forward, a new normal that has evolved from generation X is on the runway heading towards a streamlined cloud solution. </a:t>
            </a:r>
            <a:br>
              <a:rPr lang="en-GB" noProof="0">
                <a:latin typeface="+mj-lt"/>
              </a:rPr>
            </a:br>
            <a:r>
              <a:rPr lang="en-GB" noProof="0">
                <a:latin typeface="+mj-lt"/>
              </a:rPr>
              <a:t>User generated content in real-time will have multiple touchpoints for offshoring.</a:t>
            </a:r>
          </a:p>
          <a:p>
            <a:pPr>
              <a:lnSpc>
                <a:spcPct val="130000"/>
              </a:lnSpc>
              <a:spcAft>
                <a:spcPts val="1200"/>
              </a:spcAft>
            </a:pPr>
            <a:r>
              <a:rPr lang="en-GB" noProof="0">
                <a:latin typeface="+mj-lt"/>
              </a:rPr>
              <a:t>Override the digital divide with additional clickthroughs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en-GB" noProof="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461309599"/>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Two columns text Blue Background">
    <p:bg>
      <p:bgPr>
        <a:solidFill>
          <a:schemeClr val="bg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GB" noProof="0"/>
              <a:t>Click to edit Master title style</a:t>
            </a:r>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hasCustomPrompt="1"/>
          </p:nvPr>
        </p:nvSpPr>
        <p:spPr>
          <a:xfrm>
            <a:off x="623888" y="1841500"/>
            <a:ext cx="5021262" cy="4051300"/>
          </a:xfrm>
        </p:spPr>
        <p:txBody>
          <a:bodyPr/>
          <a:lstStyle>
            <a:lvl1pPr>
              <a:lnSpc>
                <a:spcPct val="130000"/>
              </a:lnSpc>
              <a:spcAft>
                <a:spcPts val="1200"/>
              </a:spcAft>
              <a:defRPr lang="en-US" smtClean="0">
                <a:solidFill>
                  <a:schemeClr val="bg1"/>
                </a:solidFill>
              </a:defRPr>
            </a:lvl1pPr>
            <a:lvl5pPr>
              <a:defRPr>
                <a:solidFill>
                  <a:schemeClr val="bg1"/>
                </a:solidFill>
              </a:defRPr>
            </a:lvl5pPr>
          </a:lstStyle>
          <a:p>
            <a:pPr>
              <a:lnSpc>
                <a:spcPct val="130000"/>
              </a:lnSpc>
              <a:spcAft>
                <a:spcPts val="1200"/>
              </a:spcAft>
            </a:pPr>
            <a:r>
              <a:rPr lang="en-GB" noProof="0">
                <a:latin typeface="+mj-lt"/>
              </a:rPr>
              <a:t>Bring to the table win-win survival strategies to ensure proactive domination. </a:t>
            </a:r>
            <a:br>
              <a:rPr lang="en-GB" noProof="0">
                <a:latin typeface="+mj-lt"/>
              </a:rPr>
            </a:br>
            <a:r>
              <a:rPr lang="en-GB" noProof="0">
                <a:latin typeface="+mj-lt"/>
              </a:rPr>
              <a:t>At the end of the day, going forward, a new normal that has evolved from generation X is on the runway heading towards a streamlined cloud solution. </a:t>
            </a:r>
            <a:br>
              <a:rPr lang="en-GB" noProof="0">
                <a:latin typeface="+mj-lt"/>
              </a:rPr>
            </a:br>
            <a:r>
              <a:rPr lang="en-GB" noProof="0">
                <a:latin typeface="+mj-lt"/>
              </a:rPr>
              <a:t>User generated content in real-time will have multiple touchpoints for offshoring.</a:t>
            </a:r>
          </a:p>
          <a:p>
            <a:pPr>
              <a:lnSpc>
                <a:spcPct val="130000"/>
              </a:lnSpc>
              <a:spcAft>
                <a:spcPts val="1200"/>
              </a:spcAft>
            </a:pPr>
            <a:r>
              <a:rPr lang="en-GB" noProof="0">
                <a:latin typeface="+mj-lt"/>
              </a:rPr>
              <a:t>Override the digital divide with additional clickthroughs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en-GB" noProof="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926181958"/>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wo columns text Black Background">
    <p:bg>
      <p:bgPr>
        <a:solidFill>
          <a:schemeClr val="tx1"/>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GB" noProof="0"/>
              <a:t>Click to edit Master title style</a:t>
            </a:r>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p:nvPr>
        </p:nvSpPr>
        <p:spPr>
          <a:xfrm>
            <a:off x="623888" y="1841500"/>
            <a:ext cx="5021262" cy="4051300"/>
          </a:xfrm>
        </p:spPr>
        <p:txBody>
          <a:bodyPr/>
          <a:lstStyle>
            <a:lvl1pPr>
              <a:lnSpc>
                <a:spcPct val="130000"/>
              </a:lnSpc>
              <a:spcAft>
                <a:spcPts val="1200"/>
              </a:spcAft>
              <a:defRPr lang="en-US" smtClean="0">
                <a:solidFill>
                  <a:schemeClr val="bg1"/>
                </a:solidFill>
              </a:defRPr>
            </a:lvl1pPr>
            <a:lvl5pPr marL="0" indent="0">
              <a:defRPr>
                <a:solidFill>
                  <a:schemeClr val="bg1"/>
                </a:solidFill>
              </a:defRPr>
            </a:lvl5pPr>
          </a:lstStyle>
          <a:p>
            <a:pPr lvl="4"/>
            <a:endParaRPr lang="en-GB" noProof="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862505807"/>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hoto &amp; box">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CD9725D-EA1E-4B70-B6EC-DB2F0E4A815C}"/>
              </a:ext>
            </a:extLst>
          </p:cNvPr>
          <p:cNvSpPr>
            <a:spLocks noGrp="1"/>
          </p:cNvSpPr>
          <p:nvPr>
            <p:ph type="pic" sz="quarter" idx="10" hasCustomPrompt="1"/>
          </p:nvPr>
        </p:nvSpPr>
        <p:spPr>
          <a:xfrm>
            <a:off x="427038" y="571500"/>
            <a:ext cx="8680450" cy="5734050"/>
          </a:xfrm>
          <a:prstGeom prst="rect">
            <a:avLst/>
          </a:prstGeom>
        </p:spPr>
        <p:txBody>
          <a:bodyPr/>
          <a:lstStyle>
            <a:lvl1pPr>
              <a:defRPr/>
            </a:lvl1pPr>
          </a:lstStyle>
          <a:p>
            <a:r>
              <a:rPr lang="en-GB" noProof="0"/>
              <a:t>Click to add image</a:t>
            </a:r>
          </a:p>
        </p:txBody>
      </p:sp>
      <p:sp>
        <p:nvSpPr>
          <p:cNvPr id="10" name="Espace réservé du texte 9">
            <a:extLst>
              <a:ext uri="{FF2B5EF4-FFF2-40B4-BE49-F238E27FC236}">
                <a16:creationId xmlns:a16="http://schemas.microsoft.com/office/drawing/2014/main" id="{C362D5DB-01A7-4F16-92C7-0A276E1D0568}"/>
              </a:ext>
            </a:extLst>
          </p:cNvPr>
          <p:cNvSpPr>
            <a:spLocks noGrp="1"/>
          </p:cNvSpPr>
          <p:nvPr>
            <p:ph type="body" sz="quarter" idx="11" hasCustomPrompt="1"/>
          </p:nvPr>
        </p:nvSpPr>
        <p:spPr>
          <a:xfrm>
            <a:off x="8521699" y="1808163"/>
            <a:ext cx="3243171" cy="3241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2000" dirty="0">
                <a:solidFill>
                  <a:schemeClr val="bg1"/>
                </a:solidFill>
                <a:latin typeface="+mj-lt"/>
                <a:cs typeface="Segoe UI Semibold" panose="020B0702040204020203" pitchFamily="34" charset="0"/>
              </a:defRPr>
            </a:lvl1pPr>
          </a:lstStyle>
          <a:p>
            <a:pPr lvl="0" defTabSz="519488">
              <a:lnSpc>
                <a:spcPct val="120000"/>
              </a:lnSpc>
            </a:pPr>
            <a:r>
              <a:rPr lang="en-GB" noProof="0"/>
              <a:t>Click to edit Master title style</a:t>
            </a:r>
          </a:p>
        </p:txBody>
      </p:sp>
    </p:spTree>
    <p:extLst>
      <p:ext uri="{BB962C8B-B14F-4D97-AF65-F5344CB8AC3E}">
        <p14:creationId xmlns:p14="http://schemas.microsoft.com/office/powerpoint/2010/main" val="415891529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hoto &amp; box FullWidth">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ACD9725D-EA1E-4B70-B6EC-DB2F0E4A815C}"/>
              </a:ext>
            </a:extLst>
          </p:cNvPr>
          <p:cNvSpPr>
            <a:spLocks noGrp="1"/>
          </p:cNvSpPr>
          <p:nvPr>
            <p:ph type="pic" sz="quarter" idx="10"/>
          </p:nvPr>
        </p:nvSpPr>
        <p:spPr>
          <a:xfrm>
            <a:off x="0" y="0"/>
            <a:ext cx="8948829" cy="6857999"/>
          </a:xfrm>
          <a:prstGeom prst="rect">
            <a:avLst/>
          </a:prstGeom>
        </p:spPr>
        <p:txBody>
          <a:bodyPr/>
          <a:lstStyle>
            <a:lvl1pPr>
              <a:defRPr/>
            </a:lvl1pPr>
          </a:lstStyle>
          <a:p>
            <a:r>
              <a:rPr lang="en-GB" noProof="0"/>
              <a:t>Click icon to add picture</a:t>
            </a:r>
          </a:p>
        </p:txBody>
      </p:sp>
      <p:sp>
        <p:nvSpPr>
          <p:cNvPr id="10" name="Espace réservé du texte 9">
            <a:extLst>
              <a:ext uri="{FF2B5EF4-FFF2-40B4-BE49-F238E27FC236}">
                <a16:creationId xmlns:a16="http://schemas.microsoft.com/office/drawing/2014/main" id="{C362D5DB-01A7-4F16-92C7-0A276E1D0568}"/>
              </a:ext>
            </a:extLst>
          </p:cNvPr>
          <p:cNvSpPr>
            <a:spLocks noGrp="1"/>
          </p:cNvSpPr>
          <p:nvPr>
            <p:ph type="body" sz="quarter" idx="11" hasCustomPrompt="1"/>
          </p:nvPr>
        </p:nvSpPr>
        <p:spPr>
          <a:xfrm>
            <a:off x="8948829" y="1"/>
            <a:ext cx="3243171"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32000" tIns="288000" rIns="432000" bIns="288000" numCol="1" spcCol="0" rtlCol="0" fromWordArt="0" anchor="ctr" anchorCtr="0" forceAA="0" compatLnSpc="1">
            <a:prstTxWarp prst="textNoShape">
              <a:avLst/>
            </a:prstTxWarp>
            <a:noAutofit/>
          </a:bodyPr>
          <a:lstStyle>
            <a:lvl1pPr>
              <a:defRPr lang="en-US" sz="2000" dirty="0">
                <a:solidFill>
                  <a:schemeClr val="bg1"/>
                </a:solidFill>
                <a:latin typeface="+mj-lt"/>
                <a:cs typeface="Segoe UI Semibold" panose="020B0702040204020203" pitchFamily="34" charset="0"/>
              </a:defRPr>
            </a:lvl1pPr>
          </a:lstStyle>
          <a:p>
            <a:pPr lvl="0" defTabSz="519488">
              <a:lnSpc>
                <a:spcPct val="120000"/>
              </a:lnSpc>
            </a:pPr>
            <a:r>
              <a:rPr lang="en-GB" noProof="0"/>
              <a:t>Click to edit Master title style</a:t>
            </a:r>
          </a:p>
        </p:txBody>
      </p:sp>
      <p:pic>
        <p:nvPicPr>
          <p:cNvPr id="6" name="Graphic 22">
            <a:extLst>
              <a:ext uri="{FF2B5EF4-FFF2-40B4-BE49-F238E27FC236}">
                <a16:creationId xmlns:a16="http://schemas.microsoft.com/office/drawing/2014/main" id="{E58B5C9E-B015-4AC2-AB46-7A889B1EC4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134885935"/>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V Slide">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3BF210B-C9AE-45D8-9822-202661E8CF7D}"/>
              </a:ext>
            </a:extLst>
          </p:cNvPr>
          <p:cNvSpPr/>
          <p:nvPr userDrawn="1"/>
        </p:nvSpPr>
        <p:spPr>
          <a:xfrm>
            <a:off x="4760536" y="0"/>
            <a:ext cx="7431463"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12" name="Espace réservé du texte 11">
            <a:extLst>
              <a:ext uri="{FF2B5EF4-FFF2-40B4-BE49-F238E27FC236}">
                <a16:creationId xmlns:a16="http://schemas.microsoft.com/office/drawing/2014/main" id="{AB8B3202-7FDD-4BFB-A1D6-B9EB95658BF2}"/>
              </a:ext>
            </a:extLst>
          </p:cNvPr>
          <p:cNvSpPr>
            <a:spLocks noGrp="1"/>
          </p:cNvSpPr>
          <p:nvPr>
            <p:ph type="body" sz="quarter" idx="11"/>
          </p:nvPr>
        </p:nvSpPr>
        <p:spPr>
          <a:xfrm>
            <a:off x="563563" y="658813"/>
            <a:ext cx="1036637" cy="1446212"/>
          </a:xfrm>
          <a:prstGeom prst="rect">
            <a:avLst/>
          </a:prstGeom>
          <a:solidFill>
            <a:schemeClr val="accent2"/>
          </a:solidFill>
        </p:spPr>
        <p:txBody>
          <a:bodyPr/>
          <a:lstStyle>
            <a:lvl1pPr>
              <a:defRPr>
                <a:solidFill>
                  <a:schemeClr val="accent2"/>
                </a:solidFill>
              </a:defRPr>
            </a:lvl1pPr>
          </a:lstStyle>
          <a:p>
            <a:pPr lvl="0"/>
            <a:r>
              <a:rPr lang="en-GB" noProof="0"/>
              <a:t>Edit Master text styles</a:t>
            </a:r>
          </a:p>
        </p:txBody>
      </p:sp>
      <p:sp>
        <p:nvSpPr>
          <p:cNvPr id="10" name="Espace réservé pour une image  9">
            <a:extLst>
              <a:ext uri="{FF2B5EF4-FFF2-40B4-BE49-F238E27FC236}">
                <a16:creationId xmlns:a16="http://schemas.microsoft.com/office/drawing/2014/main" id="{7B660C6C-94BB-4C4F-8BD7-78DC86A9A042}"/>
              </a:ext>
            </a:extLst>
          </p:cNvPr>
          <p:cNvSpPr>
            <a:spLocks noGrp="1"/>
          </p:cNvSpPr>
          <p:nvPr>
            <p:ph type="pic" sz="quarter" idx="10"/>
          </p:nvPr>
        </p:nvSpPr>
        <p:spPr>
          <a:xfrm>
            <a:off x="623888" y="712788"/>
            <a:ext cx="1096962" cy="1506537"/>
          </a:xfrm>
          <a:prstGeom prst="rect">
            <a:avLst/>
          </a:prstGeom>
          <a:effectLst>
            <a:outerShdw blurRad="127000" dist="292100" dir="5400000" sx="82000" sy="82000" algn="t" rotWithShape="0">
              <a:prstClr val="black">
                <a:alpha val="40000"/>
              </a:prstClr>
            </a:outerShdw>
          </a:effectLst>
        </p:spPr>
        <p:txBody>
          <a:bodyPr/>
          <a:lstStyle>
            <a:lvl1pPr>
              <a:defRPr/>
            </a:lvl1pPr>
          </a:lstStyle>
          <a:p>
            <a:r>
              <a:rPr lang="en-GB" noProof="0"/>
              <a:t>Click icon to add picture</a:t>
            </a:r>
          </a:p>
        </p:txBody>
      </p:sp>
      <p:cxnSp>
        <p:nvCxnSpPr>
          <p:cNvPr id="4" name="Connecteur droit 25">
            <a:extLst>
              <a:ext uri="{FF2B5EF4-FFF2-40B4-BE49-F238E27FC236}">
                <a16:creationId xmlns:a16="http://schemas.microsoft.com/office/drawing/2014/main" id="{9E1496CB-D8FA-4ACD-801C-EAF51068845F}"/>
              </a:ext>
            </a:extLst>
          </p:cNvPr>
          <p:cNvCxnSpPr>
            <a:cxnSpLocks/>
          </p:cNvCxnSpPr>
          <p:nvPr userDrawn="1"/>
        </p:nvCxnSpPr>
        <p:spPr>
          <a:xfrm>
            <a:off x="2084801" y="1538793"/>
            <a:ext cx="385349"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ext Placeholder 20">
            <a:extLst>
              <a:ext uri="{FF2B5EF4-FFF2-40B4-BE49-F238E27FC236}">
                <a16:creationId xmlns:a16="http://schemas.microsoft.com/office/drawing/2014/main" id="{2E94EC5A-C7D4-45A5-9121-6C36CD281CB4}"/>
              </a:ext>
            </a:extLst>
          </p:cNvPr>
          <p:cNvSpPr>
            <a:spLocks noGrp="1"/>
          </p:cNvSpPr>
          <p:nvPr>
            <p:ph type="body" sz="quarter" idx="17" hasCustomPrompt="1"/>
          </p:nvPr>
        </p:nvSpPr>
        <p:spPr>
          <a:xfrm>
            <a:off x="2084801" y="773881"/>
            <a:ext cx="2518949" cy="354625"/>
          </a:xfrm>
        </p:spPr>
        <p:txBody>
          <a:bodyPr/>
          <a:lstStyle>
            <a:lvl1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2050" b="1" kern="1200" dirty="0" smtClean="0">
                <a:solidFill>
                  <a:schemeClr val="tx2"/>
                </a:solidFill>
                <a:latin typeface="+mj-lt"/>
                <a:ea typeface="+mn-ea"/>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Surname Name</a:t>
            </a:r>
          </a:p>
        </p:txBody>
      </p:sp>
      <p:sp>
        <p:nvSpPr>
          <p:cNvPr id="6" name="Text Placeholder 20">
            <a:extLst>
              <a:ext uri="{FF2B5EF4-FFF2-40B4-BE49-F238E27FC236}">
                <a16:creationId xmlns:a16="http://schemas.microsoft.com/office/drawing/2014/main" id="{4463C654-A8B9-4319-BAED-25C596A00AB6}"/>
              </a:ext>
            </a:extLst>
          </p:cNvPr>
          <p:cNvSpPr>
            <a:spLocks noGrp="1"/>
          </p:cNvSpPr>
          <p:nvPr>
            <p:ph type="body" sz="quarter" idx="18" hasCustomPrompt="1"/>
          </p:nvPr>
        </p:nvSpPr>
        <p:spPr>
          <a:xfrm>
            <a:off x="2084801" y="1128507"/>
            <a:ext cx="2518949" cy="309138"/>
          </a:xfrm>
        </p:spPr>
        <p:txBody>
          <a:bodyPr anchor="ctr" anchorCtr="0"/>
          <a:lstStyle>
            <a:lvl1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1400" b="0" kern="1200" dirty="0" smtClean="0">
                <a:solidFill>
                  <a:schemeClr val="bg2"/>
                </a:solidFill>
                <a:latin typeface="+mj-lt"/>
                <a:ea typeface="+mn-ea"/>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Function</a:t>
            </a:r>
          </a:p>
        </p:txBody>
      </p:sp>
      <p:sp>
        <p:nvSpPr>
          <p:cNvPr id="29" name="TextBox 12">
            <a:extLst>
              <a:ext uri="{FF2B5EF4-FFF2-40B4-BE49-F238E27FC236}">
                <a16:creationId xmlns:a16="http://schemas.microsoft.com/office/drawing/2014/main" id="{0FD67E22-99F3-4712-A3D6-7BE37163E479}"/>
              </a:ext>
            </a:extLst>
          </p:cNvPr>
          <p:cNvSpPr txBox="1"/>
          <p:nvPr userDrawn="1"/>
        </p:nvSpPr>
        <p:spPr>
          <a:xfrm>
            <a:off x="623888" y="4702088"/>
            <a:ext cx="1405661"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Industries</a:t>
            </a:r>
          </a:p>
        </p:txBody>
      </p:sp>
      <p:sp>
        <p:nvSpPr>
          <p:cNvPr id="30" name="TextBox 12">
            <a:extLst>
              <a:ext uri="{FF2B5EF4-FFF2-40B4-BE49-F238E27FC236}">
                <a16:creationId xmlns:a16="http://schemas.microsoft.com/office/drawing/2014/main" id="{EA8283F1-A873-4B62-AD0B-481D0E0A5A26}"/>
              </a:ext>
            </a:extLst>
          </p:cNvPr>
          <p:cNvSpPr txBox="1"/>
          <p:nvPr userDrawn="1"/>
        </p:nvSpPr>
        <p:spPr>
          <a:xfrm>
            <a:off x="623888" y="2861508"/>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Education / Certificates</a:t>
            </a:r>
          </a:p>
        </p:txBody>
      </p:sp>
      <p:sp>
        <p:nvSpPr>
          <p:cNvPr id="31" name="TextBox 12">
            <a:extLst>
              <a:ext uri="{FF2B5EF4-FFF2-40B4-BE49-F238E27FC236}">
                <a16:creationId xmlns:a16="http://schemas.microsoft.com/office/drawing/2014/main" id="{42FEA6FC-57BF-4DD4-96D5-E719E0AA304C}"/>
              </a:ext>
            </a:extLst>
          </p:cNvPr>
          <p:cNvSpPr txBox="1"/>
          <p:nvPr userDrawn="1"/>
        </p:nvSpPr>
        <p:spPr>
          <a:xfrm>
            <a:off x="2737971" y="4702088"/>
            <a:ext cx="1405661"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accent2"/>
                </a:solidFill>
                <a:latin typeface="+mj-lt"/>
              </a:rPr>
              <a:t>Languages</a:t>
            </a:r>
          </a:p>
        </p:txBody>
      </p:sp>
      <p:sp>
        <p:nvSpPr>
          <p:cNvPr id="32" name="Text Placeholder 20">
            <a:extLst>
              <a:ext uri="{FF2B5EF4-FFF2-40B4-BE49-F238E27FC236}">
                <a16:creationId xmlns:a16="http://schemas.microsoft.com/office/drawing/2014/main" id="{E62694EE-2775-4821-892A-C6D03DCFB2BA}"/>
              </a:ext>
            </a:extLst>
          </p:cNvPr>
          <p:cNvSpPr>
            <a:spLocks noGrp="1"/>
          </p:cNvSpPr>
          <p:nvPr>
            <p:ph type="body" sz="quarter" idx="14"/>
          </p:nvPr>
        </p:nvSpPr>
        <p:spPr>
          <a:xfrm>
            <a:off x="624284" y="3341418"/>
            <a:ext cx="3979466" cy="862834"/>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33" name="Text Placeholder 20">
            <a:extLst>
              <a:ext uri="{FF2B5EF4-FFF2-40B4-BE49-F238E27FC236}">
                <a16:creationId xmlns:a16="http://schemas.microsoft.com/office/drawing/2014/main" id="{E7A7F482-CE0D-405F-9290-0D3C227562BC}"/>
              </a:ext>
            </a:extLst>
          </p:cNvPr>
          <p:cNvSpPr>
            <a:spLocks noGrp="1"/>
          </p:cNvSpPr>
          <p:nvPr>
            <p:ph type="body" sz="quarter" idx="15"/>
          </p:nvPr>
        </p:nvSpPr>
        <p:spPr>
          <a:xfrm>
            <a:off x="624284" y="5162163"/>
            <a:ext cx="1691533" cy="1159123"/>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34" name="Text Placeholder 20">
            <a:extLst>
              <a:ext uri="{FF2B5EF4-FFF2-40B4-BE49-F238E27FC236}">
                <a16:creationId xmlns:a16="http://schemas.microsoft.com/office/drawing/2014/main" id="{7EED0951-6FF1-484B-8B71-7E7A4263262C}"/>
              </a:ext>
            </a:extLst>
          </p:cNvPr>
          <p:cNvSpPr>
            <a:spLocks noGrp="1"/>
          </p:cNvSpPr>
          <p:nvPr>
            <p:ph type="body" sz="quarter" idx="16"/>
          </p:nvPr>
        </p:nvSpPr>
        <p:spPr>
          <a:xfrm>
            <a:off x="2737970" y="5162163"/>
            <a:ext cx="1865779" cy="1159123"/>
          </a:xfrm>
        </p:spPr>
        <p:txBody>
          <a:bodyPr/>
          <a:lstStyle>
            <a:lvl1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pic>
        <p:nvPicPr>
          <p:cNvPr id="36" name="Graphic 22">
            <a:extLst>
              <a:ext uri="{FF2B5EF4-FFF2-40B4-BE49-F238E27FC236}">
                <a16:creationId xmlns:a16="http://schemas.microsoft.com/office/drawing/2014/main" id="{731658BC-D048-4322-A27A-774D1DE3FC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37" name="TextBox 12">
            <a:extLst>
              <a:ext uri="{FF2B5EF4-FFF2-40B4-BE49-F238E27FC236}">
                <a16:creationId xmlns:a16="http://schemas.microsoft.com/office/drawing/2014/main" id="{E841F9B0-277D-4BC5-9B0A-78550E2A4253}"/>
              </a:ext>
            </a:extLst>
          </p:cNvPr>
          <p:cNvSpPr txBox="1"/>
          <p:nvPr userDrawn="1"/>
        </p:nvSpPr>
        <p:spPr>
          <a:xfrm>
            <a:off x="5220654" y="715619"/>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Professional Focus</a:t>
            </a:r>
          </a:p>
        </p:txBody>
      </p:sp>
      <p:sp>
        <p:nvSpPr>
          <p:cNvPr id="38" name="TextBox 12">
            <a:extLst>
              <a:ext uri="{FF2B5EF4-FFF2-40B4-BE49-F238E27FC236}">
                <a16:creationId xmlns:a16="http://schemas.microsoft.com/office/drawing/2014/main" id="{71C4EA98-E57E-4655-A758-0925C98813E0}"/>
              </a:ext>
            </a:extLst>
          </p:cNvPr>
          <p:cNvSpPr txBox="1"/>
          <p:nvPr userDrawn="1"/>
        </p:nvSpPr>
        <p:spPr>
          <a:xfrm>
            <a:off x="8954353" y="715619"/>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Relevant Experience</a:t>
            </a:r>
          </a:p>
        </p:txBody>
      </p:sp>
      <p:sp>
        <p:nvSpPr>
          <p:cNvPr id="43" name="TextBox 12">
            <a:extLst>
              <a:ext uri="{FF2B5EF4-FFF2-40B4-BE49-F238E27FC236}">
                <a16:creationId xmlns:a16="http://schemas.microsoft.com/office/drawing/2014/main" id="{41B4B6B6-B505-479B-893F-5B218DA0B87E}"/>
              </a:ext>
            </a:extLst>
          </p:cNvPr>
          <p:cNvSpPr txBox="1"/>
          <p:nvPr userDrawn="1"/>
        </p:nvSpPr>
        <p:spPr>
          <a:xfrm>
            <a:off x="5220654" y="3866725"/>
            <a:ext cx="1925240" cy="344287"/>
          </a:xfrm>
          <a:prstGeom prst="rect">
            <a:avLst/>
          </a:prstGeom>
          <a:noFill/>
        </p:spPr>
        <p:txBody>
          <a:bodyPr wrap="square" lIns="0" tIns="0" rIns="0" bIns="5400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a:lnSpc>
                <a:spcPct val="150000"/>
              </a:lnSpc>
            </a:pPr>
            <a:r>
              <a:rPr lang="en-GB" sz="1400" b="1" noProof="0">
                <a:solidFill>
                  <a:schemeClr val="tx2"/>
                </a:solidFill>
                <a:latin typeface="+mj-lt"/>
              </a:rPr>
              <a:t>Professional Background</a:t>
            </a:r>
          </a:p>
        </p:txBody>
      </p:sp>
      <p:sp>
        <p:nvSpPr>
          <p:cNvPr id="44" name="Text Placeholder 20">
            <a:extLst>
              <a:ext uri="{FF2B5EF4-FFF2-40B4-BE49-F238E27FC236}">
                <a16:creationId xmlns:a16="http://schemas.microsoft.com/office/drawing/2014/main" id="{67C1B427-A3B0-4BD9-85FD-12598864DEF5}"/>
              </a:ext>
            </a:extLst>
          </p:cNvPr>
          <p:cNvSpPr>
            <a:spLocks noGrp="1"/>
          </p:cNvSpPr>
          <p:nvPr>
            <p:ph type="body" sz="quarter" idx="20"/>
          </p:nvPr>
        </p:nvSpPr>
        <p:spPr>
          <a:xfrm>
            <a:off x="5220654" y="1197358"/>
            <a:ext cx="2929433" cy="2639146"/>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45" name="Text Placeholder 20">
            <a:extLst>
              <a:ext uri="{FF2B5EF4-FFF2-40B4-BE49-F238E27FC236}">
                <a16:creationId xmlns:a16="http://schemas.microsoft.com/office/drawing/2014/main" id="{3F9EC9EE-292D-4A28-BEE4-DFC6642AC1E0}"/>
              </a:ext>
            </a:extLst>
          </p:cNvPr>
          <p:cNvSpPr>
            <a:spLocks noGrp="1"/>
          </p:cNvSpPr>
          <p:nvPr>
            <p:ph type="body" sz="quarter" idx="21"/>
          </p:nvPr>
        </p:nvSpPr>
        <p:spPr>
          <a:xfrm>
            <a:off x="8975756" y="1197358"/>
            <a:ext cx="2592357" cy="5123928"/>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46" name="Text Placeholder 20">
            <a:extLst>
              <a:ext uri="{FF2B5EF4-FFF2-40B4-BE49-F238E27FC236}">
                <a16:creationId xmlns:a16="http://schemas.microsoft.com/office/drawing/2014/main" id="{576FFAA8-1AD9-49A4-BE50-1BC5C44A295A}"/>
              </a:ext>
            </a:extLst>
          </p:cNvPr>
          <p:cNvSpPr>
            <a:spLocks noGrp="1"/>
          </p:cNvSpPr>
          <p:nvPr>
            <p:ph type="body" sz="quarter" idx="22"/>
          </p:nvPr>
        </p:nvSpPr>
        <p:spPr>
          <a:xfrm>
            <a:off x="5220654" y="4225613"/>
            <a:ext cx="2929433" cy="2095673"/>
          </a:xfrm>
        </p:spPr>
        <p:txBody>
          <a:bodyPr/>
          <a:lstStyle>
            <a:lvl1pPr marL="128588" indent="-128588" algn="l" defTabSz="389616" rtl="0" eaLnBrk="1" latinLnBrk="0" hangingPunct="1">
              <a:lnSpc>
                <a:spcPct val="120000"/>
              </a:lnSpc>
              <a:spcAft>
                <a:spcPts val="450"/>
              </a:spcAft>
              <a:buClr>
                <a:schemeClr val="tx2"/>
              </a:buClr>
              <a:buSzPct val="100000"/>
              <a:buFont typeface="Arial" panose="020B0604020202020204" pitchFamily="34" charset="0"/>
              <a:buChar char="•"/>
              <a:defRPr lang="en-US" sz="800" kern="1200" dirty="0" smtClean="0">
                <a:solidFill>
                  <a:srgbClr val="000000"/>
                </a:solidFill>
                <a:latin typeface="Calibri"/>
                <a:ea typeface="新細明體" panose="02020500000000000000" pitchFamily="18" charset="-120"/>
                <a:cs typeface="Segoe UI" panose="020B0502040204020203" pitchFamily="34" charset="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lvl="0"/>
            <a:r>
              <a:rPr lang="en-GB" noProof="0"/>
              <a:t>Edit Master text styles</a:t>
            </a:r>
          </a:p>
        </p:txBody>
      </p:sp>
      <p:sp>
        <p:nvSpPr>
          <p:cNvPr id="22" name="Text Placeholder 20">
            <a:extLst>
              <a:ext uri="{FF2B5EF4-FFF2-40B4-BE49-F238E27FC236}">
                <a16:creationId xmlns:a16="http://schemas.microsoft.com/office/drawing/2014/main" id="{0885BCE6-CB86-494E-B9BF-B8BA4664FA9F}"/>
              </a:ext>
            </a:extLst>
          </p:cNvPr>
          <p:cNvSpPr>
            <a:spLocks noGrp="1"/>
          </p:cNvSpPr>
          <p:nvPr>
            <p:ph type="body" sz="quarter" idx="23" hasCustomPrompt="1"/>
          </p:nvPr>
        </p:nvSpPr>
        <p:spPr>
          <a:xfrm>
            <a:off x="2084801" y="1634894"/>
            <a:ext cx="2518949" cy="862834"/>
          </a:xfrm>
        </p:spPr>
        <p:txBody>
          <a:bodyPr/>
          <a:lstStyle>
            <a:lvl1pPr marL="0" marR="0" indent="0" algn="l" defTabSz="457200" rtl="0" eaLnBrk="1" fontAlgn="auto" latinLnBrk="0" hangingPunct="1">
              <a:lnSpc>
                <a:spcPct val="120000"/>
              </a:lnSpc>
              <a:spcBef>
                <a:spcPts val="0"/>
              </a:spcBef>
              <a:spcAft>
                <a:spcPts val="0"/>
              </a:spcAft>
              <a:buClr>
                <a:srgbClr val="FFFFFF"/>
              </a:buClr>
              <a:buSzPct val="25000"/>
              <a:buFont typeface="Verdana" pitchFamily="34" charset="0"/>
              <a:buNone/>
              <a:tabLst/>
              <a:defRPr kumimoji="0" lang="en-US" altLang="zh-MO" sz="1000" b="0" i="0" u="none" strike="noStrike" kern="1200" cap="none" spc="0" normalizeH="0" baseline="0" noProof="0">
                <a:ln>
                  <a:noFill/>
                </a:ln>
                <a:solidFill>
                  <a:srgbClr val="000000"/>
                </a:solidFill>
                <a:effectLst/>
                <a:uLnTx/>
                <a:uFillTx/>
                <a:latin typeface="Calibri"/>
                <a:ea typeface="新細明體" panose="02020500000000000000" pitchFamily="18" charset="-120"/>
              </a:defRPr>
            </a:lvl1pPr>
            <a:lvl2pPr marL="0" indent="0" algn="l" defTabSz="389616" rtl="0" eaLnBrk="1" latinLnBrk="0" hangingPunct="1">
              <a:lnSpc>
                <a:spcPct val="120000"/>
              </a:lnSpc>
              <a:spcAft>
                <a:spcPts val="450"/>
              </a:spcAft>
              <a:buClr>
                <a:schemeClr val="accent2"/>
              </a:buClr>
              <a:buSzPct val="70000"/>
              <a:buFont typeface="Arial" panose="020B0604020202020204" pitchFamily="34" charset="0"/>
              <a:buNone/>
              <a:defRPr lang="en-US" sz="600" kern="1200" dirty="0" smtClean="0">
                <a:solidFill>
                  <a:srgbClr val="000000"/>
                </a:solidFill>
                <a:latin typeface="Calibri"/>
                <a:ea typeface="新細明體" panose="02020500000000000000" pitchFamily="18" charset="-120"/>
                <a:cs typeface="Segoe UI" panose="020B0502040204020203" pitchFamily="34" charset="0"/>
              </a:defRPr>
            </a:lvl2pPr>
            <a:lvl3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3pPr>
            <a:lvl4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en-US" sz="600" kern="1200" dirty="0" smtClean="0">
                <a:solidFill>
                  <a:srgbClr val="000000"/>
                </a:solidFill>
                <a:latin typeface="Calibri"/>
                <a:ea typeface="新細明體" panose="02020500000000000000" pitchFamily="18" charset="-120"/>
                <a:cs typeface="Segoe UI" panose="020B0502040204020203" pitchFamily="34" charset="0"/>
              </a:defRPr>
            </a:lvl4pPr>
            <a:lvl5pPr marL="128588" indent="-128588" algn="l" defTabSz="389616" rtl="0" eaLnBrk="1" latinLnBrk="0" hangingPunct="1">
              <a:lnSpc>
                <a:spcPct val="120000"/>
              </a:lnSpc>
              <a:spcAft>
                <a:spcPts val="450"/>
              </a:spcAft>
              <a:buClr>
                <a:schemeClr val="accent2"/>
              </a:buClr>
              <a:buSzPct val="70000"/>
              <a:buFont typeface="Arial" panose="020B0604020202020204" pitchFamily="34" charset="0"/>
              <a:buChar char="►"/>
              <a:defRPr lang="fr-FR" sz="600" kern="1200" dirty="0">
                <a:solidFill>
                  <a:srgbClr val="000000"/>
                </a:solidFill>
                <a:latin typeface="Calibri"/>
                <a:ea typeface="新細明體" panose="02020500000000000000" pitchFamily="18" charset="-120"/>
                <a:cs typeface="Segoe UI" panose="020B0502040204020203" pitchFamily="34" charset="0"/>
              </a:defRPr>
            </a:lvl5pPr>
          </a:lstStyle>
          <a:p>
            <a:pPr marL="0" marR="0" lvl="0" indent="0" algn="l" defTabSz="457200" rtl="0" eaLnBrk="1" fontAlgn="auto" latinLnBrk="0" hangingPunct="1">
              <a:lnSpc>
                <a:spcPct val="120000"/>
              </a:lnSpc>
              <a:spcBef>
                <a:spcPts val="0"/>
              </a:spcBef>
              <a:spcAft>
                <a:spcPts val="0"/>
              </a:spcAft>
              <a:buClr>
                <a:srgbClr val="FFFFFF"/>
              </a:buClr>
              <a:buSzPct val="25000"/>
              <a:buFont typeface="Verdana" pitchFamily="34" charset="0"/>
              <a:buNone/>
              <a:tabLst/>
              <a:defRPr/>
            </a:pPr>
            <a:r>
              <a:rPr kumimoji="0" lang="en-GB" altLang="zh-MO" sz="1000" b="0" i="0" u="none" strike="noStrike" kern="1200" cap="none" spc="0" normalizeH="0" baseline="0" noProof="0">
                <a:ln>
                  <a:noFill/>
                </a:ln>
                <a:solidFill>
                  <a:srgbClr val="000000"/>
                </a:solidFill>
                <a:effectLst/>
                <a:uLnTx/>
                <a:uFillTx/>
                <a:latin typeface="Calibri"/>
                <a:ea typeface="新細明體" panose="02020500000000000000" pitchFamily="18" charset="-120"/>
                <a:cs typeface="+mn-cs"/>
              </a:rPr>
              <a:t>BearingPoint Address</a:t>
            </a:r>
          </a:p>
        </p:txBody>
      </p:sp>
    </p:spTree>
    <p:extLst>
      <p:ext uri="{BB962C8B-B14F-4D97-AF65-F5344CB8AC3E}">
        <p14:creationId xmlns:p14="http://schemas.microsoft.com/office/powerpoint/2010/main" val="3918646600"/>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ptop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GB" noProof="0"/>
              <a:t>Click to edit Master title style</a:t>
            </a:r>
          </a:p>
        </p:txBody>
      </p:sp>
      <p:sp>
        <p:nvSpPr>
          <p:cNvPr id="11" name="Espace réservé du texte 5">
            <a:extLst>
              <a:ext uri="{FF2B5EF4-FFF2-40B4-BE49-F238E27FC236}">
                <a16:creationId xmlns:a16="http://schemas.microsoft.com/office/drawing/2014/main" id="{921B6F65-DC7E-4564-B0B1-327BED38BC10}"/>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GB" sz="1200" b="0" i="0" u="none" strike="noStrike" kern="1200" cap="none" spc="0" normalizeH="0" baseline="0" noProof="0">
                <a:ln>
                  <a:noFill/>
                </a:ln>
                <a:solidFill>
                  <a:srgbClr val="000000"/>
                </a:solidFill>
                <a:effectLst/>
                <a:uLnTx/>
                <a:uFillTx/>
                <a:latin typeface="Calibri"/>
                <a:ea typeface="+mn-ea"/>
                <a:cs typeface="Segoe UI" panose="020B0502040204020203" pitchFamily="34" charset="0"/>
              </a:rPr>
              <a:t>Click to edit Master title style</a:t>
            </a:r>
          </a:p>
          <a:p>
            <a:pPr lvl="1"/>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Second level</a:t>
            </a:r>
          </a:p>
          <a:p>
            <a:pPr lvl="2"/>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Third level</a:t>
            </a:r>
          </a:p>
          <a:p>
            <a:pPr lvl="3">
              <a:lnSpc>
                <a:spcPct val="130000"/>
              </a:lnSpc>
            </a:pPr>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Fourth level</a:t>
            </a:r>
          </a:p>
        </p:txBody>
      </p:sp>
      <p:sp>
        <p:nvSpPr>
          <p:cNvPr id="13" name="Espace réservé du texte 2">
            <a:extLst>
              <a:ext uri="{FF2B5EF4-FFF2-40B4-BE49-F238E27FC236}">
                <a16:creationId xmlns:a16="http://schemas.microsoft.com/office/drawing/2014/main" id="{97DDF472-E24C-4F1C-A0D3-A1A5647EE78F}"/>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pic>
        <p:nvPicPr>
          <p:cNvPr id="12" name="Graphic 22">
            <a:extLst>
              <a:ext uri="{FF2B5EF4-FFF2-40B4-BE49-F238E27FC236}">
                <a16:creationId xmlns:a16="http://schemas.microsoft.com/office/drawing/2014/main" id="{7ABCD871-88F8-4F4D-AF5B-FC4472490A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28" name="Image 9">
            <a:extLst>
              <a:ext uri="{FF2B5EF4-FFF2-40B4-BE49-F238E27FC236}">
                <a16:creationId xmlns:a16="http://schemas.microsoft.com/office/drawing/2014/main" id="{4E4B90D4-8E8A-4EA4-8F60-DCC3391CF43E}"/>
              </a:ext>
            </a:extLst>
          </p:cNvPr>
          <p:cNvPicPr>
            <a:picLocks noChangeAspect="1"/>
          </p:cNvPicPr>
          <p:nvPr userDrawn="1"/>
        </p:nvPicPr>
        <p:blipFill>
          <a:blip r:embed="rId4"/>
          <a:stretch>
            <a:fillRect/>
          </a:stretch>
        </p:blipFill>
        <p:spPr>
          <a:xfrm>
            <a:off x="5533534" y="1971480"/>
            <a:ext cx="6278252" cy="3687064"/>
          </a:xfrm>
          <a:prstGeom prst="rect">
            <a:avLst/>
          </a:prstGeom>
        </p:spPr>
      </p:pic>
      <p:sp>
        <p:nvSpPr>
          <p:cNvPr id="29" name="Espace réservé pour une image  2">
            <a:extLst>
              <a:ext uri="{FF2B5EF4-FFF2-40B4-BE49-F238E27FC236}">
                <a16:creationId xmlns:a16="http://schemas.microsoft.com/office/drawing/2014/main" id="{4589F180-D102-42EB-B282-FCC03EB535F5}"/>
              </a:ext>
            </a:extLst>
          </p:cNvPr>
          <p:cNvSpPr>
            <a:spLocks noGrp="1"/>
          </p:cNvSpPr>
          <p:nvPr>
            <p:ph type="pic" sz="quarter" idx="11"/>
          </p:nvPr>
        </p:nvSpPr>
        <p:spPr>
          <a:xfrm>
            <a:off x="6307931" y="2231230"/>
            <a:ext cx="4731544" cy="2959895"/>
          </a:xfrm>
          <a:prstGeom prst="rect">
            <a:avLst/>
          </a:prstGeom>
        </p:spPr>
        <p:txBody>
          <a:bodyPr/>
          <a:lstStyle>
            <a:lvl1pPr>
              <a:defRPr/>
            </a:lvl1pPr>
          </a:lstStyle>
          <a:p>
            <a:r>
              <a:rPr lang="en-GB" noProof="0"/>
              <a:t>Click icon to add picture</a:t>
            </a:r>
          </a:p>
        </p:txBody>
      </p:sp>
    </p:spTree>
    <p:extLst>
      <p:ext uri="{BB962C8B-B14F-4D97-AF65-F5344CB8AC3E}">
        <p14:creationId xmlns:p14="http://schemas.microsoft.com/office/powerpoint/2010/main" val="1598894110"/>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GB" noProof="0"/>
              <a:t>Click to edit Master title style</a:t>
            </a:r>
          </a:p>
        </p:txBody>
      </p:sp>
      <p:sp>
        <p:nvSpPr>
          <p:cNvPr id="13" name="Espace réservé du texte 5">
            <a:extLst>
              <a:ext uri="{FF2B5EF4-FFF2-40B4-BE49-F238E27FC236}">
                <a16:creationId xmlns:a16="http://schemas.microsoft.com/office/drawing/2014/main" id="{97555282-95F1-4C07-954C-4168E28D8C04}"/>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GB" sz="1200" b="0" i="0" u="none" strike="noStrike" kern="1200" cap="none" spc="0" normalizeH="0" baseline="0" noProof="0">
                <a:ln>
                  <a:noFill/>
                </a:ln>
                <a:solidFill>
                  <a:srgbClr val="000000"/>
                </a:solidFill>
                <a:effectLst/>
                <a:uLnTx/>
                <a:uFillTx/>
                <a:latin typeface="Calibri"/>
                <a:ea typeface="+mn-ea"/>
                <a:cs typeface="Segoe UI" panose="020B0502040204020203" pitchFamily="34" charset="0"/>
              </a:rPr>
              <a:t>Click to edit Master title style</a:t>
            </a:r>
          </a:p>
          <a:p>
            <a:pPr lvl="1"/>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Second level</a:t>
            </a:r>
          </a:p>
          <a:p>
            <a:pPr lvl="2"/>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Third level</a:t>
            </a:r>
          </a:p>
          <a:p>
            <a:pPr lvl="3">
              <a:lnSpc>
                <a:spcPct val="130000"/>
              </a:lnSpc>
            </a:pPr>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Fourth level</a:t>
            </a:r>
          </a:p>
        </p:txBody>
      </p:sp>
      <p:sp>
        <p:nvSpPr>
          <p:cNvPr id="14" name="Espace réservé du texte 2">
            <a:extLst>
              <a:ext uri="{FF2B5EF4-FFF2-40B4-BE49-F238E27FC236}">
                <a16:creationId xmlns:a16="http://schemas.microsoft.com/office/drawing/2014/main" id="{001DBB0E-39EE-41B6-B341-E9B509DE231C}"/>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pic>
        <p:nvPicPr>
          <p:cNvPr id="10" name="Graphic 22">
            <a:extLst>
              <a:ext uri="{FF2B5EF4-FFF2-40B4-BE49-F238E27FC236}">
                <a16:creationId xmlns:a16="http://schemas.microsoft.com/office/drawing/2014/main" id="{A0017530-C44F-43F2-AE0E-E6763B0578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20" name="Image 10">
            <a:extLst>
              <a:ext uri="{FF2B5EF4-FFF2-40B4-BE49-F238E27FC236}">
                <a16:creationId xmlns:a16="http://schemas.microsoft.com/office/drawing/2014/main" id="{F357BF8C-457A-4EA8-A1A9-4F132C632F58}"/>
              </a:ext>
            </a:extLst>
          </p:cNvPr>
          <p:cNvPicPr>
            <a:picLocks noChangeAspect="1"/>
          </p:cNvPicPr>
          <p:nvPr userDrawn="1"/>
        </p:nvPicPr>
        <p:blipFill>
          <a:blip r:embed="rId4"/>
          <a:stretch>
            <a:fillRect/>
          </a:stretch>
        </p:blipFill>
        <p:spPr>
          <a:xfrm>
            <a:off x="7020220" y="1468131"/>
            <a:ext cx="3304880" cy="4633312"/>
          </a:xfrm>
          <a:prstGeom prst="rect">
            <a:avLst/>
          </a:prstGeom>
        </p:spPr>
      </p:pic>
      <p:sp>
        <p:nvSpPr>
          <p:cNvPr id="21" name="Espace réservé pour une image  2">
            <a:extLst>
              <a:ext uri="{FF2B5EF4-FFF2-40B4-BE49-F238E27FC236}">
                <a16:creationId xmlns:a16="http://schemas.microsoft.com/office/drawing/2014/main" id="{99685A86-1D3B-41FD-B36F-85CC9192D918}"/>
              </a:ext>
            </a:extLst>
          </p:cNvPr>
          <p:cNvSpPr>
            <a:spLocks noGrp="1"/>
          </p:cNvSpPr>
          <p:nvPr>
            <p:ph type="pic" sz="quarter" idx="11"/>
          </p:nvPr>
        </p:nvSpPr>
        <p:spPr>
          <a:xfrm>
            <a:off x="7283450" y="1928814"/>
            <a:ext cx="2774156" cy="3705224"/>
          </a:xfrm>
          <a:prstGeom prst="rect">
            <a:avLst/>
          </a:prstGeom>
        </p:spPr>
        <p:txBody>
          <a:bodyPr/>
          <a:lstStyle>
            <a:lvl1pPr>
              <a:defRPr/>
            </a:lvl1pPr>
          </a:lstStyle>
          <a:p>
            <a:r>
              <a:rPr lang="en-GB" noProof="0"/>
              <a:t>Click icon to add picture</a:t>
            </a:r>
          </a:p>
        </p:txBody>
      </p:sp>
    </p:spTree>
    <p:extLst>
      <p:ext uri="{BB962C8B-B14F-4D97-AF65-F5344CB8AC3E}">
        <p14:creationId xmlns:p14="http://schemas.microsoft.com/office/powerpoint/2010/main" val="987515497"/>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dient Divider &amp; Pictur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9B755C-A813-4478-97D8-221419C0CB2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EA29147A-E282-4A23-A176-9828642E3830}"/>
              </a:ext>
            </a:extLst>
          </p:cNvPr>
          <p:cNvSpPr/>
          <p:nvPr/>
        </p:nvSpPr>
        <p:spPr>
          <a:xfrm>
            <a:off x="0" y="0"/>
            <a:ext cx="12192000" cy="6858000"/>
          </a:xfrm>
          <a:prstGeom prst="rect">
            <a:avLst/>
          </a:prstGeom>
          <a:gradFill>
            <a:gsLst>
              <a:gs pos="0">
                <a:schemeClr val="accent2"/>
              </a:gs>
              <a:gs pos="100000">
                <a:schemeClr val="accent1">
                  <a:alpha val="80000"/>
                </a:schemeClr>
              </a:gs>
            </a:gsLst>
            <a:lin ang="27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4" name="Espace réservé du texte 2">
            <a:extLst>
              <a:ext uri="{FF2B5EF4-FFF2-40B4-BE49-F238E27FC236}">
                <a16:creationId xmlns:a16="http://schemas.microsoft.com/office/drawing/2014/main" id="{FD5246D4-8081-4C33-86D4-DEC6CD69B19D}"/>
              </a:ext>
            </a:extLst>
          </p:cNvPr>
          <p:cNvSpPr>
            <a:spLocks noGrp="1"/>
          </p:cNvSpPr>
          <p:nvPr userDrawn="1">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br>
              <a:rPr lang="en-GB" noProof="0"/>
            </a:br>
            <a:r>
              <a:rPr lang="en-GB" noProof="0"/>
              <a:t>title</a:t>
            </a:r>
          </a:p>
        </p:txBody>
      </p:sp>
      <p:pic>
        <p:nvPicPr>
          <p:cNvPr id="7" name="Graphic 22">
            <a:extLst>
              <a:ext uri="{FF2B5EF4-FFF2-40B4-BE49-F238E27FC236}">
                <a16:creationId xmlns:a16="http://schemas.microsoft.com/office/drawing/2014/main" id="{327E93BC-0553-4656-BB86-58CD3A78CE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13398303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martphone Mock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B85569-B1A0-40C6-899D-1FC3C7FC5EBC}"/>
              </a:ext>
            </a:extLst>
          </p:cNvPr>
          <p:cNvSpPr/>
          <p:nvPr userDrawn="1"/>
        </p:nvSpPr>
        <p:spPr>
          <a:xfrm>
            <a:off x="8667750" y="0"/>
            <a:ext cx="352425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GB" noProof="0"/>
              <a:t>Click to edit Master title style</a:t>
            </a:r>
          </a:p>
        </p:txBody>
      </p:sp>
      <p:sp>
        <p:nvSpPr>
          <p:cNvPr id="13" name="Espace réservé du texte 2">
            <a:extLst>
              <a:ext uri="{FF2B5EF4-FFF2-40B4-BE49-F238E27FC236}">
                <a16:creationId xmlns:a16="http://schemas.microsoft.com/office/drawing/2014/main" id="{65CA6B81-4DD4-4D81-91C7-76E9370AF577}"/>
              </a:ext>
            </a:extLst>
          </p:cNvPr>
          <p:cNvSpPr>
            <a:spLocks noGrp="1"/>
          </p:cNvSpPr>
          <p:nvPr>
            <p:ph type="body" sz="quarter" idx="18" hasCustomPrompt="1"/>
          </p:nvPr>
        </p:nvSpPr>
        <p:spPr>
          <a:xfrm>
            <a:off x="623888" y="917325"/>
            <a:ext cx="1086326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pic>
        <p:nvPicPr>
          <p:cNvPr id="12" name="Graphic 22">
            <a:extLst>
              <a:ext uri="{FF2B5EF4-FFF2-40B4-BE49-F238E27FC236}">
                <a16:creationId xmlns:a16="http://schemas.microsoft.com/office/drawing/2014/main" id="{CF12F35B-4DF9-4EEA-ACB9-42F19C1068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pic>
        <p:nvPicPr>
          <p:cNvPr id="31" name="Image 9">
            <a:extLst>
              <a:ext uri="{FF2B5EF4-FFF2-40B4-BE49-F238E27FC236}">
                <a16:creationId xmlns:a16="http://schemas.microsoft.com/office/drawing/2014/main" id="{4B7A52C0-350D-45D2-8DA6-237153D56352}"/>
              </a:ext>
            </a:extLst>
          </p:cNvPr>
          <p:cNvPicPr>
            <a:picLocks noChangeAspect="1"/>
          </p:cNvPicPr>
          <p:nvPr userDrawn="1"/>
        </p:nvPicPr>
        <p:blipFill>
          <a:blip r:embed="rId4"/>
          <a:stretch>
            <a:fillRect/>
          </a:stretch>
        </p:blipFill>
        <p:spPr>
          <a:xfrm>
            <a:off x="7455463" y="1560206"/>
            <a:ext cx="2434394" cy="4459594"/>
          </a:xfrm>
          <a:prstGeom prst="rect">
            <a:avLst/>
          </a:prstGeom>
        </p:spPr>
      </p:pic>
      <p:sp>
        <p:nvSpPr>
          <p:cNvPr id="32" name="Espace réservé pour une image  2">
            <a:extLst>
              <a:ext uri="{FF2B5EF4-FFF2-40B4-BE49-F238E27FC236}">
                <a16:creationId xmlns:a16="http://schemas.microsoft.com/office/drawing/2014/main" id="{2AD37720-83A9-48DD-9A80-31E2F9712216}"/>
              </a:ext>
            </a:extLst>
          </p:cNvPr>
          <p:cNvSpPr>
            <a:spLocks noGrp="1"/>
          </p:cNvSpPr>
          <p:nvPr>
            <p:ph type="pic" sz="quarter" idx="11"/>
          </p:nvPr>
        </p:nvSpPr>
        <p:spPr>
          <a:xfrm>
            <a:off x="7739063" y="2147887"/>
            <a:ext cx="1862930" cy="3290887"/>
          </a:xfrm>
          <a:prstGeom prst="rect">
            <a:avLst/>
          </a:prstGeom>
        </p:spPr>
        <p:txBody>
          <a:bodyPr/>
          <a:lstStyle>
            <a:lvl1pPr>
              <a:defRPr/>
            </a:lvl1pPr>
          </a:lstStyle>
          <a:p>
            <a:r>
              <a:rPr lang="en-GB" noProof="0"/>
              <a:t>Click icon to add picture</a:t>
            </a:r>
          </a:p>
        </p:txBody>
      </p:sp>
      <p:sp>
        <p:nvSpPr>
          <p:cNvPr id="10" name="Espace réservé du texte 5">
            <a:extLst>
              <a:ext uri="{FF2B5EF4-FFF2-40B4-BE49-F238E27FC236}">
                <a16:creationId xmlns:a16="http://schemas.microsoft.com/office/drawing/2014/main" id="{03C65A44-B5D9-4B61-8951-86F1E2CAD331}"/>
              </a:ext>
            </a:extLst>
          </p:cNvPr>
          <p:cNvSpPr>
            <a:spLocks noGrp="1"/>
          </p:cNvSpPr>
          <p:nvPr>
            <p:ph type="body" sz="quarter" idx="17" hasCustomPrompt="1"/>
          </p:nvPr>
        </p:nvSpPr>
        <p:spPr>
          <a:xfrm>
            <a:off x="623889" y="1641475"/>
            <a:ext cx="4574855" cy="4215642"/>
          </a:xfrm>
          <a:prstGeom prst="rect">
            <a:avLst/>
          </a:prstGeom>
        </p:spPr>
        <p:txBody>
          <a:bodyPr vert="horz" lIns="0" tIns="0" rIns="0" bIns="0" rtlCol="0">
            <a:noAutofit/>
          </a:bodyPr>
          <a:lstStyle>
            <a:lvl1pPr>
              <a:defRPr lang="fr-FR" noProof="0" dirty="0">
                <a:solidFill>
                  <a:schemeClr val="tx1"/>
                </a:solidFill>
              </a:defRPr>
            </a:lvl1pPr>
            <a:lvl2pPr>
              <a:defRPr lang="fr-FR" noProof="0" dirty="0">
                <a:solidFill>
                  <a:schemeClr val="tx1"/>
                </a:solidFill>
              </a:defRPr>
            </a:lvl2pPr>
            <a:lvl3pPr>
              <a:defRPr lang="fr-FR" noProof="0" dirty="0" smtClean="0">
                <a:solidFill>
                  <a:schemeClr val="tx1"/>
                </a:solidFill>
              </a:defRPr>
            </a:lvl3pPr>
            <a:lvl4pPr>
              <a:defRPr lang="en-US" noProof="0" dirty="0">
                <a:solidFill>
                  <a:schemeClr val="tx1"/>
                </a:solidFill>
              </a:defRPr>
            </a:lvl4pPr>
          </a:lstStyle>
          <a:p>
            <a:pPr lvl="0"/>
            <a:r>
              <a:rPr kumimoji="0" lang="en-GB" sz="1200" b="0" i="0" u="none" strike="noStrike" kern="1200" cap="none" spc="0" normalizeH="0" baseline="0" noProof="0">
                <a:ln>
                  <a:noFill/>
                </a:ln>
                <a:solidFill>
                  <a:srgbClr val="000000"/>
                </a:solidFill>
                <a:effectLst/>
                <a:uLnTx/>
                <a:uFillTx/>
                <a:latin typeface="Calibri"/>
                <a:ea typeface="+mn-ea"/>
                <a:cs typeface="Segoe UI" panose="020B0502040204020203" pitchFamily="34" charset="0"/>
              </a:rPr>
              <a:t>Click to edit Master title style</a:t>
            </a:r>
          </a:p>
          <a:p>
            <a:pPr lvl="1"/>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Second level</a:t>
            </a:r>
          </a:p>
          <a:p>
            <a:pPr lvl="2"/>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Third level</a:t>
            </a:r>
          </a:p>
          <a:p>
            <a:pPr lvl="3">
              <a:lnSpc>
                <a:spcPct val="130000"/>
              </a:lnSpc>
            </a:pPr>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Fourth level</a:t>
            </a:r>
          </a:p>
        </p:txBody>
      </p:sp>
    </p:spTree>
    <p:extLst>
      <p:ext uri="{BB962C8B-B14F-4D97-AF65-F5344CB8AC3E}">
        <p14:creationId xmlns:p14="http://schemas.microsoft.com/office/powerpoint/2010/main" val="4216603052"/>
      </p:ext>
    </p:extLst>
  </p:cSld>
  <p:clrMapOvr>
    <a:masterClrMapping/>
  </p:clrMapOvr>
  <p:extLst>
    <p:ext uri="{DCECCB84-F9BA-43D5-87BE-67443E8EF086}">
      <p15:sldGuideLst xmlns:p15="http://schemas.microsoft.com/office/powerpoint/2012/main">
        <p15:guide id="1" orient="horz" pos="1026">
          <p15:clr>
            <a:srgbClr val="FBAE40"/>
          </p15:clr>
        </p15:guide>
        <p15:guide id="2" orient="horz" pos="3929">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a16="http://schemas.microsoft.com/office/drawing/2014/main" id="{A829859B-BEDB-4EE6-8FBB-7FAA00ACD28D}"/>
              </a:ext>
            </a:extLst>
          </p:cNvPr>
          <p:cNvSpPr>
            <a:spLocks noGrp="1"/>
          </p:cNvSpPr>
          <p:nvPr>
            <p:ph type="pic" sz="quarter" idx="12"/>
          </p:nvPr>
        </p:nvSpPr>
        <p:spPr>
          <a:xfrm>
            <a:off x="6306532" y="1628775"/>
            <a:ext cx="5261580" cy="4486275"/>
          </a:xfrm>
          <a:prstGeom prst="rect">
            <a:avLst/>
          </a:prstGeom>
        </p:spPr>
        <p:txBody>
          <a:bodyPr/>
          <a:lstStyle/>
          <a:p>
            <a:r>
              <a:rPr lang="en-GB" noProof="0"/>
              <a:t>Click icon to add picture</a:t>
            </a:r>
          </a:p>
        </p:txBody>
      </p:sp>
      <p:sp>
        <p:nvSpPr>
          <p:cNvPr id="3" name="Espace réservé pour une image  2">
            <a:extLst>
              <a:ext uri="{FF2B5EF4-FFF2-40B4-BE49-F238E27FC236}">
                <a16:creationId xmlns:a16="http://schemas.microsoft.com/office/drawing/2014/main" id="{9B895159-EF8E-483A-B23D-9F4D082BD5CD}"/>
              </a:ext>
            </a:extLst>
          </p:cNvPr>
          <p:cNvSpPr>
            <a:spLocks noGrp="1"/>
          </p:cNvSpPr>
          <p:nvPr>
            <p:ph type="pic" sz="quarter" idx="11"/>
          </p:nvPr>
        </p:nvSpPr>
        <p:spPr>
          <a:xfrm>
            <a:off x="623888" y="1628775"/>
            <a:ext cx="5261580" cy="4486275"/>
          </a:xfrm>
          <a:prstGeom prst="rect">
            <a:avLst/>
          </a:prstGeom>
        </p:spPr>
        <p:txBody>
          <a:bodyPr/>
          <a:lstStyle/>
          <a:p>
            <a:r>
              <a:rPr lang="en-GB" noProof="0"/>
              <a:t>Click icon to add picture</a:t>
            </a:r>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rmAutofit/>
          </a:bodyPr>
          <a:lstStyle/>
          <a:p>
            <a:r>
              <a:rPr lang="en-GB" noProof="0"/>
              <a:t>Click to edit Master title style</a:t>
            </a:r>
          </a:p>
        </p:txBody>
      </p:sp>
      <p:sp>
        <p:nvSpPr>
          <p:cNvPr id="10" name="Espace réservé du texte 2">
            <a:extLst>
              <a:ext uri="{FF2B5EF4-FFF2-40B4-BE49-F238E27FC236}">
                <a16:creationId xmlns:a16="http://schemas.microsoft.com/office/drawing/2014/main" id="{82CFEC60-8A31-480A-B4C9-65A5C05FE137}"/>
              </a:ext>
            </a:extLst>
          </p:cNvPr>
          <p:cNvSpPr>
            <a:spLocks noGrp="1"/>
          </p:cNvSpPr>
          <p:nvPr>
            <p:ph type="body" sz="quarter" idx="18" hasCustomPrompt="1"/>
          </p:nvPr>
        </p:nvSpPr>
        <p:spPr>
          <a:xfrm>
            <a:off x="623887" y="917325"/>
            <a:ext cx="10944225"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Tree>
    <p:extLst>
      <p:ext uri="{BB962C8B-B14F-4D97-AF65-F5344CB8AC3E}">
        <p14:creationId xmlns:p14="http://schemas.microsoft.com/office/powerpoint/2010/main" val="3687716962"/>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11" name="Espace réservé pour une image  2">
            <a:extLst>
              <a:ext uri="{FF2B5EF4-FFF2-40B4-BE49-F238E27FC236}">
                <a16:creationId xmlns:a16="http://schemas.microsoft.com/office/drawing/2014/main" id="{A829859B-BEDB-4EE6-8FBB-7FAA00ACD28D}"/>
              </a:ext>
            </a:extLst>
          </p:cNvPr>
          <p:cNvSpPr>
            <a:spLocks noGrp="1"/>
          </p:cNvSpPr>
          <p:nvPr>
            <p:ph type="pic" sz="quarter" idx="12"/>
          </p:nvPr>
        </p:nvSpPr>
        <p:spPr>
          <a:xfrm>
            <a:off x="4400035" y="1628775"/>
            <a:ext cx="3391931" cy="4486275"/>
          </a:xfrm>
          <a:prstGeom prst="rect">
            <a:avLst/>
          </a:prstGeom>
        </p:spPr>
        <p:txBody>
          <a:bodyPr/>
          <a:lstStyle/>
          <a:p>
            <a:r>
              <a:rPr lang="en-US" noProof="0"/>
              <a:t>Click icon to add picture</a:t>
            </a:r>
          </a:p>
        </p:txBody>
      </p:sp>
      <p:sp>
        <p:nvSpPr>
          <p:cNvPr id="3" name="Espace réservé pour une image  2">
            <a:extLst>
              <a:ext uri="{FF2B5EF4-FFF2-40B4-BE49-F238E27FC236}">
                <a16:creationId xmlns:a16="http://schemas.microsoft.com/office/drawing/2014/main" id="{9B895159-EF8E-483A-B23D-9F4D082BD5CD}"/>
              </a:ext>
            </a:extLst>
          </p:cNvPr>
          <p:cNvSpPr>
            <a:spLocks noGrp="1"/>
          </p:cNvSpPr>
          <p:nvPr>
            <p:ph type="pic" sz="quarter" idx="11"/>
          </p:nvPr>
        </p:nvSpPr>
        <p:spPr>
          <a:xfrm>
            <a:off x="623888" y="1628775"/>
            <a:ext cx="3391931" cy="4486275"/>
          </a:xfrm>
          <a:prstGeom prst="rect">
            <a:avLst/>
          </a:prstGeom>
        </p:spPr>
        <p:txBody>
          <a:bodyPr/>
          <a:lstStyle/>
          <a:p>
            <a:r>
              <a:rPr lang="en-US" noProof="0"/>
              <a:t>Click icon to add picture</a:t>
            </a:r>
          </a:p>
        </p:txBody>
      </p:sp>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rmAutofit/>
          </a:bodyPr>
          <a:lstStyle/>
          <a:p>
            <a:r>
              <a:rPr lang="en-US" noProof="0"/>
              <a:t>Click to edit Master title style</a:t>
            </a:r>
          </a:p>
        </p:txBody>
      </p:sp>
      <p:sp>
        <p:nvSpPr>
          <p:cNvPr id="17" name="Espace réservé pour une image  2">
            <a:extLst>
              <a:ext uri="{FF2B5EF4-FFF2-40B4-BE49-F238E27FC236}">
                <a16:creationId xmlns:a16="http://schemas.microsoft.com/office/drawing/2014/main" id="{6E638EAA-0D75-402D-A97B-CB436517B432}"/>
              </a:ext>
            </a:extLst>
          </p:cNvPr>
          <p:cNvSpPr>
            <a:spLocks noGrp="1"/>
          </p:cNvSpPr>
          <p:nvPr>
            <p:ph type="pic" sz="quarter" idx="13"/>
          </p:nvPr>
        </p:nvSpPr>
        <p:spPr>
          <a:xfrm>
            <a:off x="8176182" y="1628775"/>
            <a:ext cx="3391931" cy="4486275"/>
          </a:xfrm>
          <a:prstGeom prst="rect">
            <a:avLst/>
          </a:prstGeom>
        </p:spPr>
        <p:txBody>
          <a:bodyPr/>
          <a:lstStyle/>
          <a:p>
            <a:r>
              <a:rPr lang="en-US" noProof="0"/>
              <a:t>Click icon to add picture</a:t>
            </a:r>
          </a:p>
        </p:txBody>
      </p:sp>
      <p:sp>
        <p:nvSpPr>
          <p:cNvPr id="10" name="Espace réservé du texte 2">
            <a:extLst>
              <a:ext uri="{FF2B5EF4-FFF2-40B4-BE49-F238E27FC236}">
                <a16:creationId xmlns:a16="http://schemas.microsoft.com/office/drawing/2014/main" id="{F8DF4B3B-9680-4753-BD83-79F5EDD0BAF0}"/>
              </a:ext>
            </a:extLst>
          </p:cNvPr>
          <p:cNvSpPr>
            <a:spLocks noGrp="1"/>
          </p:cNvSpPr>
          <p:nvPr>
            <p:ph type="body" sz="quarter" idx="18" hasCustomPrompt="1"/>
          </p:nvPr>
        </p:nvSpPr>
        <p:spPr>
          <a:xfrm>
            <a:off x="623887" y="917325"/>
            <a:ext cx="10944225"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US" noProof="0"/>
              <a:t>Second level</a:t>
            </a:r>
          </a:p>
        </p:txBody>
      </p:sp>
    </p:spTree>
    <p:extLst>
      <p:ext uri="{BB962C8B-B14F-4D97-AF65-F5344CB8AC3E}">
        <p14:creationId xmlns:p14="http://schemas.microsoft.com/office/powerpoint/2010/main" val="904211356"/>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Client logo">
    <p:spTree>
      <p:nvGrpSpPr>
        <p:cNvPr id="1" name=""/>
        <p:cNvGrpSpPr/>
        <p:nvPr/>
      </p:nvGrpSpPr>
      <p:grpSpPr>
        <a:xfrm>
          <a:off x="0" y="0"/>
          <a:ext cx="0" cy="0"/>
          <a:chOff x="0" y="0"/>
          <a:chExt cx="0" cy="0"/>
        </a:xfrm>
      </p:grpSpPr>
      <p:sp>
        <p:nvSpPr>
          <p:cNvPr id="6" name="Espace réservé pour une image  3">
            <a:extLst>
              <a:ext uri="{FF2B5EF4-FFF2-40B4-BE49-F238E27FC236}">
                <a16:creationId xmlns:a16="http://schemas.microsoft.com/office/drawing/2014/main" id="{1304AD92-A926-4829-A590-C49B112E415B}"/>
              </a:ext>
            </a:extLst>
          </p:cNvPr>
          <p:cNvSpPr>
            <a:spLocks noGrp="1"/>
          </p:cNvSpPr>
          <p:nvPr>
            <p:ph type="pic" sz="quarter" idx="10" hasCustomPrompt="1"/>
          </p:nvPr>
        </p:nvSpPr>
        <p:spPr>
          <a:xfrm>
            <a:off x="10358438" y="419100"/>
            <a:ext cx="1209675" cy="1209675"/>
          </a:xfrm>
          <a:prstGeom prst="rect">
            <a:avLst/>
          </a:prstGeom>
        </p:spPr>
        <p:txBody>
          <a:bodyPr tIns="144000"/>
          <a:lstStyle>
            <a:lvl1pPr algn="ctr">
              <a:defRPr>
                <a:solidFill>
                  <a:schemeClr val="tx1"/>
                </a:solidFill>
              </a:defRPr>
            </a:lvl1pPr>
          </a:lstStyle>
          <a:p>
            <a:r>
              <a:rPr lang="en-GB" noProof="0"/>
              <a:t>Client/Partner logo here</a:t>
            </a:r>
          </a:p>
        </p:txBody>
      </p:sp>
      <p:sp>
        <p:nvSpPr>
          <p:cNvPr id="7" name="Rectangle: Rounded Corners 6">
            <a:extLst>
              <a:ext uri="{FF2B5EF4-FFF2-40B4-BE49-F238E27FC236}">
                <a16:creationId xmlns:a16="http://schemas.microsoft.com/office/drawing/2014/main" id="{323C40BE-7E5F-40E5-913E-F5D6D2331811}"/>
              </a:ext>
            </a:extLst>
          </p:cNvPr>
          <p:cNvSpPr/>
          <p:nvPr userDrawn="1"/>
        </p:nvSpPr>
        <p:spPr>
          <a:xfrm>
            <a:off x="623887" y="6098448"/>
            <a:ext cx="376238" cy="238882"/>
          </a:xfrm>
          <a:prstGeom prst="roundRect">
            <a:avLst/>
          </a:prstGeom>
          <a:solidFill>
            <a:schemeClr val="bg1">
              <a:lumMod val="95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9" name="Text Placeholder 2">
            <a:extLst>
              <a:ext uri="{FF2B5EF4-FFF2-40B4-BE49-F238E27FC236}">
                <a16:creationId xmlns:a16="http://schemas.microsoft.com/office/drawing/2014/main" id="{78D6B6DE-2673-44A2-9901-4A07D74E7965}"/>
              </a:ext>
            </a:extLst>
          </p:cNvPr>
          <p:cNvSpPr txBox="1">
            <a:spLocks/>
          </p:cNvSpPr>
          <p:nvPr userDrawn="1"/>
        </p:nvSpPr>
        <p:spPr>
          <a:xfrm>
            <a:off x="650081" y="6103211"/>
            <a:ext cx="323850" cy="227211"/>
          </a:xfrm>
          <a:prstGeom prst="rect">
            <a:avLst/>
          </a:prstGeom>
          <a:ln>
            <a:noFill/>
          </a:ln>
        </p:spPr>
        <p:txBody>
          <a:bodyPr vert="horz" lIns="0" tIns="0" rIns="0" bIns="0" anchor="ctr"/>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800" kern="1200" baseline="0" noProof="0">
                <a:solidFill>
                  <a:schemeClr val="tx1"/>
                </a:solidFill>
                <a:latin typeface="+mn-lt"/>
                <a:ea typeface="+mn-ea"/>
                <a:cs typeface="+mn-cs"/>
              </a:rPr>
              <a:t>Flag</a:t>
            </a:r>
          </a:p>
        </p:txBody>
      </p:sp>
      <p:sp>
        <p:nvSpPr>
          <p:cNvPr id="13" name="Text Placeholder 7">
            <a:extLst>
              <a:ext uri="{FF2B5EF4-FFF2-40B4-BE49-F238E27FC236}">
                <a16:creationId xmlns:a16="http://schemas.microsoft.com/office/drawing/2014/main" id="{A36AF437-7EEF-4E82-AC7D-64037FD7A3EF}"/>
              </a:ext>
            </a:extLst>
          </p:cNvPr>
          <p:cNvSpPr>
            <a:spLocks noGrp="1"/>
          </p:cNvSpPr>
          <p:nvPr>
            <p:ph idx="1" hasCustomPrompt="1"/>
          </p:nvPr>
        </p:nvSpPr>
        <p:spPr>
          <a:xfrm>
            <a:off x="1085851" y="6136024"/>
            <a:ext cx="1604962" cy="184666"/>
          </a:xfrm>
          <a:prstGeom prst="rect">
            <a:avLst/>
          </a:prstGeom>
        </p:spPr>
        <p:txBody>
          <a:bodyPr vert="horz" wrap="square" lIns="0" tIns="0" rIns="0" bIns="0" rtlCol="0">
            <a:spAutoFit/>
          </a:bodyPr>
          <a:lstStyle>
            <a:lvl4pPr marL="374640" indent="0">
              <a:buFont typeface="Arial" panose="020B0604020202020204" pitchFamily="34" charset="0"/>
              <a:buNone/>
              <a:defRPr>
                <a:latin typeface="Calibri" panose="020F0502020204030204" pitchFamily="34" charset="0"/>
                <a:cs typeface="Calibri" panose="020F0502020204030204" pitchFamily="34" charset="0"/>
              </a:defRPr>
            </a:lvl4pPr>
          </a:lstStyle>
          <a:p>
            <a:pPr lvl="3"/>
            <a:r>
              <a:rPr lang="en-GB" noProof="0"/>
              <a:t>Country</a:t>
            </a:r>
          </a:p>
        </p:txBody>
      </p:sp>
      <p:sp>
        <p:nvSpPr>
          <p:cNvPr id="8" name="Title Placeholder 2">
            <a:extLst>
              <a:ext uri="{FF2B5EF4-FFF2-40B4-BE49-F238E27FC236}">
                <a16:creationId xmlns:a16="http://schemas.microsoft.com/office/drawing/2014/main" id="{BC23F954-5045-458A-B3A1-C5F5FC8F69E4}"/>
              </a:ext>
            </a:extLst>
          </p:cNvPr>
          <p:cNvSpPr>
            <a:spLocks noGrp="1"/>
          </p:cNvSpPr>
          <p:nvPr>
            <p:ph type="title"/>
          </p:nvPr>
        </p:nvSpPr>
        <p:spPr>
          <a:xfrm>
            <a:off x="623889" y="517101"/>
            <a:ext cx="9625012" cy="369334"/>
          </a:xfrm>
          <a:prstGeom prst="rect">
            <a:avLst/>
          </a:prstGeom>
        </p:spPr>
        <p:txBody>
          <a:bodyPr vert="horz" lIns="0" tIns="0" rIns="0" bIns="0" rtlCol="0" anchor="b" anchorCtr="0">
            <a:normAutofit/>
          </a:bodyPr>
          <a:lstStyle/>
          <a:p>
            <a:r>
              <a:rPr lang="en-GB" noProof="0"/>
              <a:t>Click to edit Master title style</a:t>
            </a:r>
          </a:p>
        </p:txBody>
      </p:sp>
      <p:sp>
        <p:nvSpPr>
          <p:cNvPr id="10" name="Espace réservé du texte 2">
            <a:extLst>
              <a:ext uri="{FF2B5EF4-FFF2-40B4-BE49-F238E27FC236}">
                <a16:creationId xmlns:a16="http://schemas.microsoft.com/office/drawing/2014/main" id="{819F818A-AA71-437B-8F94-166CBF4E3BF8}"/>
              </a:ext>
            </a:extLst>
          </p:cNvPr>
          <p:cNvSpPr>
            <a:spLocks noGrp="1"/>
          </p:cNvSpPr>
          <p:nvPr>
            <p:ph type="body" sz="quarter" idx="18" hasCustomPrompt="1"/>
          </p:nvPr>
        </p:nvSpPr>
        <p:spPr>
          <a:xfrm>
            <a:off x="623888" y="917325"/>
            <a:ext cx="9625012"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Tree>
    <p:extLst>
      <p:ext uri="{BB962C8B-B14F-4D97-AF65-F5344CB8AC3E}">
        <p14:creationId xmlns:p14="http://schemas.microsoft.com/office/powerpoint/2010/main" val="2432361206"/>
      </p:ext>
    </p:extLst>
  </p:cSld>
  <p:clrMapOvr>
    <a:masterClrMapping/>
  </p:clrMapOvr>
  <p:extLst>
    <p:ext uri="{DCECCB84-F9BA-43D5-87BE-67443E8EF086}">
      <p15:sldGuideLst xmlns:p15="http://schemas.microsoft.com/office/powerpoint/2012/main">
        <p15:guide id="1" orient="horz" pos="1026">
          <p15:clr>
            <a:srgbClr val="FBAE40"/>
          </p15:clr>
        </p15:guide>
        <p15:guide id="2" pos="384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913733"/>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amp; picture ">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F6C77F-EEBB-4E11-8B84-7B1F8ED711A4}"/>
              </a:ext>
            </a:extLst>
          </p:cNvPr>
          <p:cNvPicPr>
            <a:picLocks noChangeAspect="1"/>
          </p:cNvPicPr>
          <p:nvPr userDrawn="1"/>
        </p:nvPicPr>
        <p:blipFill>
          <a:blip r:embed="rId2"/>
          <a:stretch>
            <a:fillRect/>
          </a:stretch>
        </p:blipFill>
        <p:spPr>
          <a:xfrm>
            <a:off x="-3012" y="0"/>
            <a:ext cx="12198024" cy="6858000"/>
          </a:xfrm>
          <a:prstGeom prst="rect">
            <a:avLst/>
          </a:prstGeom>
        </p:spPr>
      </p:pic>
      <p:sp>
        <p:nvSpPr>
          <p:cNvPr id="8" name="Rectangle 7">
            <a:extLst>
              <a:ext uri="{FF2B5EF4-FFF2-40B4-BE49-F238E27FC236}">
                <a16:creationId xmlns:a16="http://schemas.microsoft.com/office/drawing/2014/main" id="{C432C314-FC93-4C1B-811E-057CEB8F6131}"/>
              </a:ext>
            </a:extLst>
          </p:cNvPr>
          <p:cNvSpPr/>
          <p:nvPr userDrawn="1"/>
        </p:nvSpPr>
        <p:spPr>
          <a:xfrm>
            <a:off x="0" y="0"/>
            <a:ext cx="12191998"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04BBDCF5-C556-4BA9-A4E7-5A71DF5CCD5E}"/>
              </a:ext>
            </a:extLst>
          </p:cNvPr>
          <p:cNvSpPr/>
          <p:nvPr userDrawn="1"/>
        </p:nvSpPr>
        <p:spPr>
          <a:xfrm>
            <a:off x="-1" y="0"/>
            <a:ext cx="12192000" cy="6858000"/>
          </a:xfrm>
          <a:prstGeom prst="rect">
            <a:avLst/>
          </a:prstGeom>
          <a:gradFill>
            <a:gsLst>
              <a:gs pos="0">
                <a:schemeClr val="accent2">
                  <a:alpha val="90000"/>
                </a:schemeClr>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428384061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Key Message B&amp;W &amp; picture - cent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F6C77F-EEBB-4E11-8B84-7B1F8ED711A4}"/>
              </a:ext>
            </a:extLst>
          </p:cNvPr>
          <p:cNvPicPr>
            <a:picLocks noChangeAspect="1"/>
          </p:cNvPicPr>
          <p:nvPr userDrawn="1"/>
        </p:nvPicPr>
        <p:blipFill>
          <a:blip r:embed="rId2"/>
          <a:stretch>
            <a:fillRect/>
          </a:stretch>
        </p:blipFill>
        <p:spPr>
          <a:xfrm>
            <a:off x="-3012" y="0"/>
            <a:ext cx="12198024" cy="6858000"/>
          </a:xfrm>
          <a:prstGeom prst="rect">
            <a:avLst/>
          </a:prstGeom>
        </p:spPr>
      </p:pic>
      <p:sp>
        <p:nvSpPr>
          <p:cNvPr id="8" name="Rectangle 7">
            <a:extLst>
              <a:ext uri="{FF2B5EF4-FFF2-40B4-BE49-F238E27FC236}">
                <a16:creationId xmlns:a16="http://schemas.microsoft.com/office/drawing/2014/main" id="{C432C314-FC93-4C1B-811E-057CEB8F6131}"/>
              </a:ext>
            </a:extLst>
          </p:cNvPr>
          <p:cNvSpPr/>
          <p:nvPr userDrawn="1"/>
        </p:nvSpPr>
        <p:spPr>
          <a:xfrm>
            <a:off x="0" y="0"/>
            <a:ext cx="12191998"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2"/>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259329805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Key Message  Purple - Centered">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621BC571-7584-429D-ACA0-4CE6A223D346}"/>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406070721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Key Message Blue - centered">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23824559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Text">
    <p:bg>
      <p:bgPr>
        <a:solidFill>
          <a:schemeClr val="bg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vert="horz" lIns="0" tIns="0" rIns="0" bIns="0" rtlCol="0" anchor="ctr" anchorCtr="0">
            <a:noAutofit/>
          </a:bodyPr>
          <a:lstStyle>
            <a:lvl1pPr algn="ctr">
              <a:lnSpc>
                <a:spcPts val="5400"/>
              </a:lnSpc>
              <a:defRPr lang="en-US" sz="4800" b="1" dirty="0" smtClean="0">
                <a:gradFill>
                  <a:gsLst>
                    <a:gs pos="0">
                      <a:schemeClr val="accent2"/>
                    </a:gs>
                    <a:gs pos="86000">
                      <a:schemeClr val="accent1"/>
                    </a:gs>
                  </a:gsLst>
                  <a:lin ang="2700000" scaled="0"/>
                </a:gradFill>
                <a:latin typeface="+mn-lt"/>
                <a:cs typeface="+mn-cs"/>
              </a:defRPr>
            </a:lvl1pPr>
          </a:lstStyle>
          <a:p>
            <a:pPr lvl="0" defTabSz="457200">
              <a:lnSpc>
                <a:spcPct val="100000"/>
              </a:lnSpc>
              <a:spcAft>
                <a:spcPts val="0"/>
              </a:spcAft>
              <a:buFontTx/>
            </a:pPr>
            <a:r>
              <a:rPr lang="en-GB" noProof="0"/>
              <a:t>Key message</a:t>
            </a:r>
          </a:p>
        </p:txBody>
      </p:sp>
      <p:pic>
        <p:nvPicPr>
          <p:cNvPr id="5" name="Graphic 22">
            <a:extLst>
              <a:ext uri="{FF2B5EF4-FFF2-40B4-BE49-F238E27FC236}">
                <a16:creationId xmlns:a16="http://schemas.microsoft.com/office/drawing/2014/main" id="{D0075C18-B716-43EA-9120-6F496F3109D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1073" y="6420979"/>
            <a:ext cx="1377040" cy="220391"/>
          </a:xfrm>
          <a:prstGeom prst="rect">
            <a:avLst/>
          </a:prstGeom>
        </p:spPr>
      </p:pic>
    </p:spTree>
    <p:extLst>
      <p:ext uri="{BB962C8B-B14F-4D97-AF65-F5344CB8AC3E}">
        <p14:creationId xmlns:p14="http://schemas.microsoft.com/office/powerpoint/2010/main" val="304868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mp;W divider with pictur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89C769-06F4-4C3D-8FA7-7FBD87554FA7}"/>
              </a:ext>
            </a:extLst>
          </p:cNvPr>
          <p:cNvPicPr>
            <a:picLocks noChangeAspect="1"/>
          </p:cNvPicPr>
          <p:nvPr userDrawn="1"/>
        </p:nvPicPr>
        <p:blipFill>
          <a:blip r:embed="rId2"/>
          <a:stretch>
            <a:fillRect/>
          </a:stretch>
        </p:blipFill>
        <p:spPr>
          <a:xfrm>
            <a:off x="0" y="-2177"/>
            <a:ext cx="12192000" cy="6862354"/>
          </a:xfrm>
          <a:prstGeom prst="rect">
            <a:avLst/>
          </a:prstGeom>
        </p:spPr>
      </p:pic>
      <p:sp>
        <p:nvSpPr>
          <p:cNvPr id="11" name="Rectangle 10">
            <a:extLst>
              <a:ext uri="{FF2B5EF4-FFF2-40B4-BE49-F238E27FC236}">
                <a16:creationId xmlns:a16="http://schemas.microsoft.com/office/drawing/2014/main" id="{6AC133AB-4ED4-4A84-A2B5-1FC5F934F56D}"/>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4" name="Espace réservé du texte 2">
            <a:extLst>
              <a:ext uri="{FF2B5EF4-FFF2-40B4-BE49-F238E27FC236}">
                <a16:creationId xmlns:a16="http://schemas.microsoft.com/office/drawing/2014/main" id="{FD5246D4-8081-4C33-86D4-DEC6CD69B19D}"/>
              </a:ext>
            </a:extLst>
          </p:cNvPr>
          <p:cNvSpPr>
            <a:spLocks noGrp="1"/>
          </p:cNvSpPr>
          <p:nvPr userDrawn="1">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2"/>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br>
              <a:rPr lang="en-GB" noProof="0"/>
            </a:br>
            <a:r>
              <a:rPr lang="en-GB" noProof="0"/>
              <a:t>Title</a:t>
            </a:r>
          </a:p>
        </p:txBody>
      </p:sp>
      <p:pic>
        <p:nvPicPr>
          <p:cNvPr id="7" name="Graphic 22">
            <a:extLst>
              <a:ext uri="{FF2B5EF4-FFF2-40B4-BE49-F238E27FC236}">
                <a16:creationId xmlns:a16="http://schemas.microsoft.com/office/drawing/2014/main" id="{327E93BC-0553-4656-BB86-58CD3A78CE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10949206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 Centere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AD501A-AD9B-422F-BC38-A8D4766F9905}"/>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Text Placeholder 5">
            <a:extLst>
              <a:ext uri="{FF2B5EF4-FFF2-40B4-BE49-F238E27FC236}">
                <a16:creationId xmlns:a16="http://schemas.microsoft.com/office/drawing/2014/main" id="{9AADEAE3-3EA8-428E-BCA2-61174AB8C3E4}"/>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6831260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hank you page">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E68CF5-BE35-41D8-987E-89EC643CF121}"/>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GB" noProof="0"/>
              <a:t>Client/Partner logo here</a:t>
            </a:r>
          </a:p>
        </p:txBody>
      </p:sp>
      <p:pic>
        <p:nvPicPr>
          <p:cNvPr id="8" name="Graphic 22">
            <a:extLst>
              <a:ext uri="{FF2B5EF4-FFF2-40B4-BE49-F238E27FC236}">
                <a16:creationId xmlns:a16="http://schemas.microsoft.com/office/drawing/2014/main" id="{FE163525-35D9-46B1-A335-A0CC467781E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7" name="Rectangle 6">
            <a:extLst>
              <a:ext uri="{FF2B5EF4-FFF2-40B4-BE49-F238E27FC236}">
                <a16:creationId xmlns:a16="http://schemas.microsoft.com/office/drawing/2014/main" id="{2B6059E7-F239-4041-BFFD-1060300A5CA7}"/>
              </a:ext>
            </a:extLst>
          </p:cNvPr>
          <p:cNvSpPr/>
          <p:nvPr userDrawn="1"/>
        </p:nvSpPr>
        <p:spPr>
          <a:xfrm>
            <a:off x="8883382" y="-1"/>
            <a:ext cx="3308618" cy="3728019"/>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pic>
        <p:nvPicPr>
          <p:cNvPr id="11" name="Graphique 17">
            <a:extLst>
              <a:ext uri="{FF2B5EF4-FFF2-40B4-BE49-F238E27FC236}">
                <a16:creationId xmlns:a16="http://schemas.microsoft.com/office/drawing/2014/main" id="{66A1378D-6BAB-45C2-BF80-821EC686C99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309627" y="636997"/>
            <a:ext cx="170630" cy="170630"/>
          </a:xfrm>
          <a:prstGeom prst="rect">
            <a:avLst/>
          </a:prstGeom>
        </p:spPr>
      </p:pic>
      <p:pic>
        <p:nvPicPr>
          <p:cNvPr id="12" name="Graphique 18">
            <a:extLst>
              <a:ext uri="{FF2B5EF4-FFF2-40B4-BE49-F238E27FC236}">
                <a16:creationId xmlns:a16="http://schemas.microsoft.com/office/drawing/2014/main" id="{F49CD148-3EBF-497E-BF86-936A9643881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316372" y="1007841"/>
            <a:ext cx="189590" cy="145352"/>
          </a:xfrm>
          <a:prstGeom prst="rect">
            <a:avLst/>
          </a:prstGeom>
        </p:spPr>
      </p:pic>
      <p:cxnSp>
        <p:nvCxnSpPr>
          <p:cNvPr id="13" name="Connecteur droit 20">
            <a:extLst>
              <a:ext uri="{FF2B5EF4-FFF2-40B4-BE49-F238E27FC236}">
                <a16:creationId xmlns:a16="http://schemas.microsoft.com/office/drawing/2014/main" id="{1E8D30A6-86CE-4371-97C8-AC8C0C1B0743}"/>
              </a:ext>
            </a:extLst>
          </p:cNvPr>
          <p:cNvCxnSpPr>
            <a:cxnSpLocks/>
          </p:cNvCxnSpPr>
          <p:nvPr userDrawn="1"/>
        </p:nvCxnSpPr>
        <p:spPr>
          <a:xfrm>
            <a:off x="9316372" y="1696466"/>
            <a:ext cx="386160" cy="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a16="http://schemas.microsoft.com/office/drawing/2014/main" id="{88A4A7E8-B058-4072-BBDE-74AADF8D7411}"/>
              </a:ext>
            </a:extLst>
          </p:cNvPr>
          <p:cNvSpPr>
            <a:spLocks noGrp="1"/>
          </p:cNvSpPr>
          <p:nvPr>
            <p:ph type="body" sz="quarter" idx="17"/>
          </p:nvPr>
        </p:nvSpPr>
        <p:spPr>
          <a:xfrm>
            <a:off x="623888" y="2842865"/>
            <a:ext cx="6721475" cy="2136775"/>
          </a:xfrm>
          <a:noFill/>
        </p:spPr>
        <p:txBody>
          <a:bodyPr/>
          <a:lstStyle>
            <a:lvl1pPr>
              <a:defRPr sz="5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Edit Master text styles</a:t>
            </a:r>
          </a:p>
          <a:p>
            <a:pPr lvl="1"/>
            <a:endParaRPr lang="en-GB" noProof="0"/>
          </a:p>
        </p:txBody>
      </p:sp>
      <p:sp>
        <p:nvSpPr>
          <p:cNvPr id="14" name="Espace réservé du texte 9">
            <a:extLst>
              <a:ext uri="{FF2B5EF4-FFF2-40B4-BE49-F238E27FC236}">
                <a16:creationId xmlns:a16="http://schemas.microsoft.com/office/drawing/2014/main" id="{5817E426-6146-4666-828B-226889FEA37C}"/>
              </a:ext>
            </a:extLst>
          </p:cNvPr>
          <p:cNvSpPr txBox="1">
            <a:spLocks/>
          </p:cNvSpPr>
          <p:nvPr userDrawn="1"/>
        </p:nvSpPr>
        <p:spPr>
          <a:xfrm>
            <a:off x="623888" y="6091570"/>
            <a:ext cx="1919685" cy="623555"/>
          </a:xfrm>
          <a:prstGeom prst="rect">
            <a:avLst/>
          </a:prstGeom>
        </p:spPr>
        <p:txBody>
          <a:bodyPr vert="horz" lIns="0" tIns="0" rIns="0" bIns="0" rtlCol="0" anchor="ctr">
            <a:noAutofit/>
          </a:bodyPr>
          <a:lstStyle>
            <a:lvl1pPr marL="0" indent="0" algn="l" defTabSz="457189" rtl="0" eaLnBrk="1" latinLnBrk="0" hangingPunct="1">
              <a:spcBef>
                <a:spcPts val="1200"/>
              </a:spcBef>
              <a:spcAft>
                <a:spcPts val="300"/>
              </a:spcAft>
              <a:buClr>
                <a:schemeClr val="bg1"/>
              </a:buClr>
              <a:buSzPct val="25000"/>
              <a:buFont typeface="Verdana" pitchFamily="34" charset="0"/>
              <a:buNone/>
              <a:defRPr lang="en-GB" sz="1400" b="0" kern="1200" noProof="0" smtClean="0">
                <a:solidFill>
                  <a:schemeClr val="tx1"/>
                </a:solidFill>
                <a:latin typeface="+mn-lt"/>
                <a:ea typeface="+mn-ea"/>
                <a:cs typeface="+mn-cs"/>
              </a:defRPr>
            </a:lvl1pPr>
            <a:lvl2pPr marL="177796" indent="-177796" algn="l" defTabSz="457189" rtl="0" eaLnBrk="1" latinLnBrk="0" hangingPunct="1">
              <a:spcBef>
                <a:spcPts val="300"/>
              </a:spcBef>
              <a:spcAft>
                <a:spcPts val="300"/>
              </a:spcAft>
              <a:buClr>
                <a:schemeClr val="tx1"/>
              </a:buClr>
              <a:buFont typeface="Arial" pitchFamily="34" charset="0"/>
              <a:buChar char="•"/>
              <a:defRPr lang="en-GB" sz="1400" kern="1200" noProof="0" smtClean="0">
                <a:solidFill>
                  <a:schemeClr val="tx1"/>
                </a:solidFill>
                <a:latin typeface="+mn-lt"/>
                <a:ea typeface="+mn-ea"/>
                <a:cs typeface="+mn-cs"/>
              </a:defRPr>
            </a:lvl2pPr>
            <a:lvl3pPr marL="361942" indent="-180970" algn="l" defTabSz="514338" rtl="0" eaLnBrk="1" latinLnBrk="0" hangingPunct="1">
              <a:spcBef>
                <a:spcPts val="300"/>
              </a:spcBef>
              <a:spcAft>
                <a:spcPts val="300"/>
              </a:spcAft>
              <a:buClr>
                <a:schemeClr val="tx1"/>
              </a:buClr>
              <a:buFont typeface="Calibri" pitchFamily="34" charset="0"/>
              <a:buChar char="−"/>
              <a:defRPr lang="en-GB" sz="1400" kern="1200" noProof="0" smtClean="0">
                <a:solidFill>
                  <a:schemeClr val="tx1"/>
                </a:solidFill>
                <a:latin typeface="+mn-lt"/>
                <a:ea typeface="+mn-ea"/>
                <a:cs typeface="+mn-cs"/>
              </a:defRPr>
            </a:lvl3pPr>
            <a:lvl4pPr marL="536561" indent="-161921" algn="l" defTabSz="457189" rtl="0" eaLnBrk="1" latinLnBrk="0" hangingPunct="1">
              <a:spcBef>
                <a:spcPts val="300"/>
              </a:spcBef>
              <a:spcAft>
                <a:spcPts val="300"/>
              </a:spcAft>
              <a:buClr>
                <a:schemeClr val="tx1"/>
              </a:buClr>
              <a:buFont typeface="Courier New" pitchFamily="49" charset="0"/>
              <a:buChar char="o"/>
              <a:tabLst/>
              <a:defRPr lang="en-GB" sz="1200" kern="1200" noProof="0" smtClean="0">
                <a:solidFill>
                  <a:schemeClr val="tx1"/>
                </a:solidFill>
                <a:latin typeface="+mn-lt"/>
                <a:ea typeface="+mn-ea"/>
                <a:cs typeface="+mn-cs"/>
              </a:defRPr>
            </a:lvl4pPr>
            <a:lvl5pPr marL="812780" indent="-165096" algn="l" defTabSz="457189" rtl="0" eaLnBrk="1" latinLnBrk="0" hangingPunct="1">
              <a:spcBef>
                <a:spcPts val="0"/>
              </a:spcBef>
              <a:buClr>
                <a:srgbClr val="D52B1E"/>
              </a:buClr>
              <a:buFont typeface="Calibri" pitchFamily="34" charset="0"/>
              <a:buChar char="-"/>
              <a:tabLst/>
              <a:defRPr lang="en-GB" sz="1100" kern="1200" noProof="0">
                <a:solidFill>
                  <a:srgbClr val="4D4F53"/>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spcAft>
                <a:spcPts val="0"/>
              </a:spcAft>
            </a:pPr>
            <a:r>
              <a:rPr lang="en-GB" sz="1200" noProof="0">
                <a:solidFill>
                  <a:schemeClr val="bg1"/>
                </a:solidFill>
              </a:rPr>
              <a:t>www.bearingpoint.com</a:t>
            </a:r>
          </a:p>
        </p:txBody>
      </p:sp>
    </p:spTree>
    <p:extLst>
      <p:ext uri="{BB962C8B-B14F-4D97-AF65-F5344CB8AC3E}">
        <p14:creationId xmlns:p14="http://schemas.microsoft.com/office/powerpoint/2010/main" val="91569868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earingPoint Logo">
    <p:bg>
      <p:bgPr>
        <a:gradFill>
          <a:gsLst>
            <a:gs pos="0">
              <a:schemeClr val="accent2"/>
            </a:gs>
            <a:gs pos="100000">
              <a:schemeClr val="accent1">
                <a:alpha val="80000"/>
              </a:schemeClr>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19149A-C143-40CA-9518-C5427B0C7659}"/>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pic>
        <p:nvPicPr>
          <p:cNvPr id="14" name="Graphic 22">
            <a:extLst>
              <a:ext uri="{FF2B5EF4-FFF2-40B4-BE49-F238E27FC236}">
                <a16:creationId xmlns:a16="http://schemas.microsoft.com/office/drawing/2014/main" id="{B0ABA653-F417-4416-82DD-01FB0CEE3D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0025" y="3095149"/>
            <a:ext cx="4171950" cy="667704"/>
          </a:xfrm>
          <a:prstGeom prst="rect">
            <a:avLst/>
          </a:prstGeom>
        </p:spPr>
      </p:pic>
    </p:spTree>
    <p:extLst>
      <p:ext uri="{BB962C8B-B14F-4D97-AF65-F5344CB8AC3E}">
        <p14:creationId xmlns:p14="http://schemas.microsoft.com/office/powerpoint/2010/main" val="358551151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Pink Divider">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Espace réservé du texte 2">
            <a:extLst>
              <a:ext uri="{FF2B5EF4-FFF2-40B4-BE49-F238E27FC236}">
                <a16:creationId xmlns:a16="http://schemas.microsoft.com/office/drawing/2014/main" id="{2561BC8E-BFFD-4037-BA1A-2F1F68F79FB4}"/>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p>
          <a:p>
            <a:pPr lvl="0"/>
            <a:r>
              <a:rPr lang="en-GB" noProof="0"/>
              <a:t>title</a:t>
            </a:r>
          </a:p>
        </p:txBody>
      </p:sp>
    </p:spTree>
    <p:extLst>
      <p:ext uri="{BB962C8B-B14F-4D97-AF65-F5344CB8AC3E}">
        <p14:creationId xmlns:p14="http://schemas.microsoft.com/office/powerpoint/2010/main" val="37837029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Key Message Pink - centered">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4" name="Text Placeholder 5">
            <a:extLst>
              <a:ext uri="{FF2B5EF4-FFF2-40B4-BE49-F238E27FC236}">
                <a16:creationId xmlns:a16="http://schemas.microsoft.com/office/drawing/2014/main" id="{43FEBC77-6737-4A17-9412-10BAA8B5772C}"/>
              </a:ext>
            </a:extLst>
          </p:cNvPr>
          <p:cNvSpPr>
            <a:spLocks noGrp="1"/>
          </p:cNvSpPr>
          <p:nvPr>
            <p:ph type="body" sz="quarter" idx="10" hasCustomPrompt="1"/>
          </p:nvPr>
        </p:nvSpPr>
        <p:spPr>
          <a:xfrm>
            <a:off x="623889" y="2387600"/>
            <a:ext cx="10944224" cy="2082800"/>
          </a:xfrm>
        </p:spPr>
        <p:txBody>
          <a:bodyPr anchor="ctr" anchorCtr="0"/>
          <a:lstStyle>
            <a:lvl1pPr algn="ctr">
              <a:lnSpc>
                <a:spcPts val="5400"/>
              </a:lnSpc>
              <a:spcAft>
                <a:spcPts val="0"/>
              </a:spcAft>
              <a:defRPr sz="4800" b="1">
                <a:solidFill>
                  <a:schemeClr val="bg1"/>
                </a:solidFill>
              </a:defRPr>
            </a:lvl1pPr>
            <a:lvl2pPr marL="0" indent="0">
              <a:buNone/>
              <a:defRPr/>
            </a:lvl2pPr>
          </a:lstStyle>
          <a:p>
            <a:pPr lvl="0"/>
            <a:r>
              <a:rPr lang="en-GB" noProof="0"/>
              <a:t>Key message</a:t>
            </a:r>
          </a:p>
        </p:txBody>
      </p:sp>
    </p:spTree>
    <p:extLst>
      <p:ext uri="{BB962C8B-B14F-4D97-AF65-F5344CB8AC3E}">
        <p14:creationId xmlns:p14="http://schemas.microsoft.com/office/powerpoint/2010/main" val="243291856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Two columns text Pink Background">
    <p:bg>
      <p:bgPr>
        <a:solidFill>
          <a:schemeClr val="bg2"/>
        </a:solidFill>
        <a:effectLst/>
      </p:bgPr>
    </p:bg>
    <p:spTree>
      <p:nvGrpSpPr>
        <p:cNvPr id="1" name=""/>
        <p:cNvGrpSpPr/>
        <p:nvPr/>
      </p:nvGrpSpPr>
      <p:grpSpPr>
        <a:xfrm>
          <a:off x="0" y="0"/>
          <a:ext cx="0" cy="0"/>
          <a:chOff x="0" y="0"/>
          <a:chExt cx="0" cy="0"/>
        </a:xfrm>
      </p:grpSpPr>
      <p:sp>
        <p:nvSpPr>
          <p:cNvPr id="10" name="Title Placeholder 2">
            <a:extLst>
              <a:ext uri="{FF2B5EF4-FFF2-40B4-BE49-F238E27FC236}">
                <a16:creationId xmlns:a16="http://schemas.microsoft.com/office/drawing/2014/main" id="{A57F6187-BFE3-4338-8A14-47B63D86FE3A}"/>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solidFill>
                  <a:schemeClr val="bg1"/>
                </a:solidFill>
              </a:defRPr>
            </a:lvl1pPr>
          </a:lstStyle>
          <a:p>
            <a:r>
              <a:rPr lang="en-GB" noProof="0"/>
              <a:t>Click to edit Master title style</a:t>
            </a:r>
          </a:p>
        </p:txBody>
      </p:sp>
      <p:sp>
        <p:nvSpPr>
          <p:cNvPr id="5" name="Text Placeholder 3">
            <a:extLst>
              <a:ext uri="{FF2B5EF4-FFF2-40B4-BE49-F238E27FC236}">
                <a16:creationId xmlns:a16="http://schemas.microsoft.com/office/drawing/2014/main" id="{65743908-B0F1-4FA6-BB4B-381DC44AF28D}"/>
              </a:ext>
            </a:extLst>
          </p:cNvPr>
          <p:cNvSpPr>
            <a:spLocks noGrp="1"/>
          </p:cNvSpPr>
          <p:nvPr>
            <p:ph type="body" sz="quarter" idx="12" hasCustomPrompt="1"/>
          </p:nvPr>
        </p:nvSpPr>
        <p:spPr>
          <a:xfrm>
            <a:off x="623888" y="1841500"/>
            <a:ext cx="5021262" cy="4051300"/>
          </a:xfrm>
        </p:spPr>
        <p:txBody>
          <a:bodyPr/>
          <a:lstStyle>
            <a:lvl1pPr>
              <a:lnSpc>
                <a:spcPct val="130000"/>
              </a:lnSpc>
              <a:spcAft>
                <a:spcPts val="1200"/>
              </a:spcAft>
              <a:defRPr lang="en-US" smtClean="0">
                <a:solidFill>
                  <a:schemeClr val="bg1"/>
                </a:solidFill>
              </a:defRPr>
            </a:lvl1pPr>
            <a:lvl5pPr>
              <a:defRPr>
                <a:solidFill>
                  <a:schemeClr val="bg1"/>
                </a:solidFill>
              </a:defRPr>
            </a:lvl5pPr>
          </a:lstStyle>
          <a:p>
            <a:pPr>
              <a:lnSpc>
                <a:spcPct val="130000"/>
              </a:lnSpc>
              <a:spcAft>
                <a:spcPts val="1200"/>
              </a:spcAft>
            </a:pPr>
            <a:r>
              <a:rPr lang="en-GB" noProof="0">
                <a:latin typeface="+mj-lt"/>
              </a:rPr>
              <a:t>Bring to the table win-win survival strategies to ensure proactive domination. </a:t>
            </a:r>
            <a:br>
              <a:rPr lang="en-GB" noProof="0">
                <a:latin typeface="+mj-lt"/>
              </a:rPr>
            </a:br>
            <a:r>
              <a:rPr lang="en-GB" noProof="0">
                <a:latin typeface="+mj-lt"/>
              </a:rPr>
              <a:t>At the end of the day, going forward, a new normal that has evolved from generation X is on the runway heading towards a streamlined cloud solution. </a:t>
            </a:r>
            <a:br>
              <a:rPr lang="en-GB" noProof="0">
                <a:latin typeface="+mj-lt"/>
              </a:rPr>
            </a:br>
            <a:r>
              <a:rPr lang="en-GB" noProof="0">
                <a:latin typeface="+mj-lt"/>
              </a:rPr>
              <a:t>User generated content in real-time will have multiple touchpoints for offshoring.</a:t>
            </a:r>
          </a:p>
          <a:p>
            <a:pPr>
              <a:lnSpc>
                <a:spcPct val="130000"/>
              </a:lnSpc>
              <a:spcAft>
                <a:spcPts val="1200"/>
              </a:spcAft>
            </a:pPr>
            <a:r>
              <a:rPr lang="en-GB" noProof="0">
                <a:latin typeface="+mj-lt"/>
              </a:rPr>
              <a:t>Override the digital divide with additional clickthroughs from DevOps. Nanotechnology immersion along the information highway will close the loop on focusing solely on the bottom line.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 Podcasting operational change management inside of workflows to establish a framework. Bring to the table win-win survival strategies to ensure proactive domination. At the end of the day, going forward, a new normal that has evolved from generation X is on the runway heading towards a streamlined cloud solution.</a:t>
            </a:r>
          </a:p>
          <a:p>
            <a:pPr lvl="4"/>
            <a:endParaRPr lang="en-GB" noProof="0"/>
          </a:p>
        </p:txBody>
      </p:sp>
      <p:sp>
        <p:nvSpPr>
          <p:cNvPr id="6" name="Text Placeholder 3">
            <a:extLst>
              <a:ext uri="{FF2B5EF4-FFF2-40B4-BE49-F238E27FC236}">
                <a16:creationId xmlns:a16="http://schemas.microsoft.com/office/drawing/2014/main" id="{994E1168-830C-4B5E-B2A4-9213147E3CBE}"/>
              </a:ext>
            </a:extLst>
          </p:cNvPr>
          <p:cNvSpPr>
            <a:spLocks noGrp="1"/>
          </p:cNvSpPr>
          <p:nvPr>
            <p:ph type="body" sz="quarter" idx="13"/>
          </p:nvPr>
        </p:nvSpPr>
        <p:spPr>
          <a:xfrm>
            <a:off x="6546850" y="517101"/>
            <a:ext cx="5021262" cy="5375699"/>
          </a:xfrm>
        </p:spPr>
        <p:txBody>
          <a:bodyPr vert="horz" lIns="0" tIns="0" rIns="0" bIns="0" rtlCol="0">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fr-FR" sz="1200" dirty="0">
                <a:solidFill>
                  <a:schemeClr val="bg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pic>
        <p:nvPicPr>
          <p:cNvPr id="7" name="Graphic 22">
            <a:extLst>
              <a:ext uri="{FF2B5EF4-FFF2-40B4-BE49-F238E27FC236}">
                <a16:creationId xmlns:a16="http://schemas.microsoft.com/office/drawing/2014/main" id="{C70359C1-5DC1-4BE1-82EC-1B4379D7CE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2952189683"/>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Gradient background &amp; Client logo">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6D3151-25A0-4DAA-932E-25B89A75A3A8}"/>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16" name="Rectangle 15">
            <a:extLst>
              <a:ext uri="{FF2B5EF4-FFF2-40B4-BE49-F238E27FC236}">
                <a16:creationId xmlns:a16="http://schemas.microsoft.com/office/drawing/2014/main" id="{670EAEC6-A20E-40E6-BA0D-8C1A63780B40}"/>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GB" noProof="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Name</a:t>
            </a:r>
            <a:br>
              <a:rPr lang="en-GB" noProof="0"/>
            </a:br>
            <a:r>
              <a:rPr lang="en-GB" noProof="0"/>
              <a:t>Job Title</a:t>
            </a:r>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Presentation</a:t>
            </a:r>
            <a:br>
              <a:rPr lang="en-GB" noProof="0"/>
            </a:br>
            <a:r>
              <a:rPr lang="en-GB" noProof="0"/>
              <a:t>title</a:t>
            </a:r>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Headlines</a:t>
            </a:r>
          </a:p>
          <a:p>
            <a:pPr lvl="0"/>
            <a:r>
              <a:rPr lang="en-GB" noProof="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7181180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Picture background &amp; Client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F9DC38-BF2B-4966-BEBE-6429588447B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F3E03B79-5187-4781-8B46-50077B04607B}"/>
              </a:ext>
            </a:extLst>
          </p:cNvPr>
          <p:cNvSpPr/>
          <p:nvPr/>
        </p:nvSpPr>
        <p:spPr>
          <a:xfrm>
            <a:off x="0" y="0"/>
            <a:ext cx="12192000" cy="6858000"/>
          </a:xfrm>
          <a:prstGeom prst="rect">
            <a:avLst/>
          </a:prstGeom>
          <a:gradFill>
            <a:gsLst>
              <a:gs pos="0">
                <a:schemeClr val="accent2"/>
              </a:gs>
              <a:gs pos="100000">
                <a:schemeClr val="accent1">
                  <a:alpha val="80000"/>
                </a:schemeClr>
              </a:gs>
            </a:gsLst>
            <a:lin ang="27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C8806C49-1226-4067-BF64-EBDCCB1EEFAB}"/>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userDrawn="1">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GB" noProof="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userDrawn="1">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Name</a:t>
            </a:r>
            <a:br>
              <a:rPr lang="en-GB" noProof="0"/>
            </a:br>
            <a:r>
              <a:rPr lang="en-GB" noProof="0"/>
              <a:t>Job Title</a:t>
            </a:r>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userDrawn="1">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userDrawn="1">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userDrawn="1">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userDrawn="1">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Presentation</a:t>
            </a:r>
            <a:br>
              <a:rPr lang="en-GB" noProof="0"/>
            </a:br>
            <a:r>
              <a:rPr lang="en-GB" noProof="0"/>
              <a:t>title</a:t>
            </a:r>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userDrawn="1">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Headlines</a:t>
            </a:r>
          </a:p>
          <a:p>
            <a:pPr lvl="0"/>
            <a:r>
              <a:rPr lang="en-GB" noProof="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87115198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amp;W background &amp; Client logo">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394366-1508-46B8-B9A5-C96D997DDE16}"/>
              </a:ext>
            </a:extLst>
          </p:cNvPr>
          <p:cNvPicPr>
            <a:picLocks noChangeAspect="1"/>
          </p:cNvPicPr>
          <p:nvPr userDrawn="1"/>
        </p:nvPicPr>
        <p:blipFill>
          <a:blip r:embed="rId2"/>
          <a:stretch>
            <a:fillRect/>
          </a:stretch>
        </p:blipFill>
        <p:spPr>
          <a:xfrm>
            <a:off x="0" y="-2177"/>
            <a:ext cx="12192000" cy="6862354"/>
          </a:xfrm>
          <a:prstGeom prst="rect">
            <a:avLst/>
          </a:prstGeom>
        </p:spPr>
      </p:pic>
      <p:sp>
        <p:nvSpPr>
          <p:cNvPr id="20" name="Rectangle 19">
            <a:extLst>
              <a:ext uri="{FF2B5EF4-FFF2-40B4-BE49-F238E27FC236}">
                <a16:creationId xmlns:a16="http://schemas.microsoft.com/office/drawing/2014/main" id="{E18847CF-4482-4363-9381-3889ED480985}"/>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7980A3CE-95C9-42C1-9954-2B73BAB3ABB3}"/>
              </a:ext>
            </a:extLst>
          </p:cNvPr>
          <p:cNvSpPr/>
          <p:nvPr userDrawn="1"/>
        </p:nvSpPr>
        <p:spPr>
          <a:xfrm>
            <a:off x="9544050" y="-1"/>
            <a:ext cx="2647950" cy="4083051"/>
          </a:xfrm>
          <a:prstGeom prst="rect">
            <a:avLst/>
          </a:prstGeom>
          <a:solidFill>
            <a:schemeClr val="bg1">
              <a:alpha val="10000"/>
            </a:schemeClr>
          </a:soli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6" name="Espace réservé pour une image  3">
            <a:extLst>
              <a:ext uri="{FF2B5EF4-FFF2-40B4-BE49-F238E27FC236}">
                <a16:creationId xmlns:a16="http://schemas.microsoft.com/office/drawing/2014/main" id="{C0F1405B-9BAB-4D02-8E51-4701BB7DFC47}"/>
              </a:ext>
            </a:extLst>
          </p:cNvPr>
          <p:cNvSpPr>
            <a:spLocks noGrp="1"/>
          </p:cNvSpPr>
          <p:nvPr userDrawn="1">
            <p:ph type="pic" sz="quarter" idx="10" hasCustomPrompt="1"/>
          </p:nvPr>
        </p:nvSpPr>
        <p:spPr>
          <a:xfrm>
            <a:off x="623888" y="609600"/>
            <a:ext cx="1209675" cy="1209675"/>
          </a:xfrm>
          <a:prstGeom prst="rect">
            <a:avLst/>
          </a:prstGeom>
        </p:spPr>
        <p:txBody>
          <a:bodyPr tIns="144000"/>
          <a:lstStyle>
            <a:lvl1pPr algn="ctr">
              <a:defRPr>
                <a:solidFill>
                  <a:schemeClr val="bg1"/>
                </a:solidFill>
              </a:defRPr>
            </a:lvl1pPr>
          </a:lstStyle>
          <a:p>
            <a:r>
              <a:rPr lang="en-GB" noProof="0"/>
              <a:t>Client/Partner logo here</a:t>
            </a:r>
          </a:p>
        </p:txBody>
      </p:sp>
      <p:sp>
        <p:nvSpPr>
          <p:cNvPr id="3" name="Espace réservé du texte 2">
            <a:extLst>
              <a:ext uri="{FF2B5EF4-FFF2-40B4-BE49-F238E27FC236}">
                <a16:creationId xmlns:a16="http://schemas.microsoft.com/office/drawing/2014/main" id="{01DA10A5-2198-4B6D-9D51-D4BAC0A79B5B}"/>
              </a:ext>
            </a:extLst>
          </p:cNvPr>
          <p:cNvSpPr>
            <a:spLocks noGrp="1"/>
          </p:cNvSpPr>
          <p:nvPr userDrawn="1">
            <p:ph type="body" sz="quarter" idx="11" hasCustomPrompt="1"/>
          </p:nvPr>
        </p:nvSpPr>
        <p:spPr>
          <a:xfrm>
            <a:off x="9947405" y="795687"/>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Name</a:t>
            </a:r>
            <a:br>
              <a:rPr lang="en-GB" noProof="0"/>
            </a:br>
            <a:r>
              <a:rPr lang="en-GB" noProof="0"/>
              <a:t>Job Title</a:t>
            </a:r>
          </a:p>
        </p:txBody>
      </p:sp>
      <p:sp>
        <p:nvSpPr>
          <p:cNvPr id="9" name="Espace réservé du texte 2">
            <a:extLst>
              <a:ext uri="{FF2B5EF4-FFF2-40B4-BE49-F238E27FC236}">
                <a16:creationId xmlns:a16="http://schemas.microsoft.com/office/drawing/2014/main" id="{7E36D8B3-5AF5-45F6-90C6-1052246B1316}"/>
              </a:ext>
            </a:extLst>
          </p:cNvPr>
          <p:cNvSpPr>
            <a:spLocks noGrp="1"/>
          </p:cNvSpPr>
          <p:nvPr userDrawn="1">
            <p:ph type="body" sz="quarter" idx="12" hasCustomPrompt="1"/>
          </p:nvPr>
        </p:nvSpPr>
        <p:spPr>
          <a:xfrm>
            <a:off x="9947405" y="2730466"/>
            <a:ext cx="1919288" cy="917507"/>
          </a:xfrm>
          <a:prstGeom prst="rect">
            <a:avLst/>
          </a:prstGeom>
        </p:spPr>
        <p:txBody>
          <a:bodyPr/>
          <a:lstStyle>
            <a:lvl1pPr marL="0" indent="0">
              <a:lnSpc>
                <a:spcPct val="100000"/>
              </a:lnSpc>
              <a:spcAft>
                <a:spcPts val="0"/>
              </a:spcAft>
              <a:buFont typeface="Arial" panose="020B0604020202020204" pitchFamily="34" charset="0"/>
              <a:buNone/>
              <a:defRPr sz="16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Client/Partner</a:t>
            </a:r>
          </a:p>
        </p:txBody>
      </p:sp>
      <p:sp>
        <p:nvSpPr>
          <p:cNvPr id="12" name="Espace réservé du texte 2">
            <a:extLst>
              <a:ext uri="{FF2B5EF4-FFF2-40B4-BE49-F238E27FC236}">
                <a16:creationId xmlns:a16="http://schemas.microsoft.com/office/drawing/2014/main" id="{0D3B2E41-E3DE-45E5-939D-B6DE8A989C8E}"/>
              </a:ext>
            </a:extLst>
          </p:cNvPr>
          <p:cNvSpPr>
            <a:spLocks noGrp="1"/>
          </p:cNvSpPr>
          <p:nvPr userDrawn="1">
            <p:ph type="body" sz="quarter" idx="13" hasCustomPrompt="1"/>
          </p:nvPr>
        </p:nvSpPr>
        <p:spPr>
          <a:xfrm>
            <a:off x="9947405" y="496936"/>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by</a:t>
            </a:r>
          </a:p>
        </p:txBody>
      </p:sp>
      <p:sp>
        <p:nvSpPr>
          <p:cNvPr id="15" name="Espace réservé du texte 2">
            <a:extLst>
              <a:ext uri="{FF2B5EF4-FFF2-40B4-BE49-F238E27FC236}">
                <a16:creationId xmlns:a16="http://schemas.microsoft.com/office/drawing/2014/main" id="{1D1B2086-F342-4DE1-AD6A-A7B47BEEE0E8}"/>
              </a:ext>
            </a:extLst>
          </p:cNvPr>
          <p:cNvSpPr>
            <a:spLocks noGrp="1"/>
          </p:cNvSpPr>
          <p:nvPr userDrawn="1">
            <p:ph type="body" sz="quarter" idx="14" hasCustomPrompt="1"/>
          </p:nvPr>
        </p:nvSpPr>
        <p:spPr>
          <a:xfrm>
            <a:off x="9947405" y="2432085"/>
            <a:ext cx="1919288" cy="231006"/>
          </a:xfrm>
          <a:prstGeom prst="rect">
            <a:avLst/>
          </a:prstGeom>
        </p:spPr>
        <p:txBody>
          <a:bodyPr/>
          <a:lstStyle>
            <a:lvl1pPr marL="0" indent="0" algn="l" defTabSz="457189" rtl="0" eaLnBrk="1" latinLnBrk="0" hangingPunct="1">
              <a:spcBef>
                <a:spcPts val="600"/>
              </a:spcBef>
              <a:spcAft>
                <a:spcPts val="0"/>
              </a:spcAft>
              <a:buClr>
                <a:schemeClr val="bg1"/>
              </a:buClr>
              <a:buSzPct val="25000"/>
              <a:buFont typeface="Verdana" pitchFamily="34" charset="0"/>
              <a:buNone/>
              <a:defRPr lang="fr-FR" sz="1200" b="0" kern="1200" noProof="0" dirty="0" smtClean="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Prepared for</a:t>
            </a:r>
          </a:p>
        </p:txBody>
      </p:sp>
      <p:sp>
        <p:nvSpPr>
          <p:cNvPr id="11" name="Espace réservé du texte 2">
            <a:extLst>
              <a:ext uri="{FF2B5EF4-FFF2-40B4-BE49-F238E27FC236}">
                <a16:creationId xmlns:a16="http://schemas.microsoft.com/office/drawing/2014/main" id="{04969F77-B8E3-49E1-9695-7306527D3A76}"/>
              </a:ext>
            </a:extLst>
          </p:cNvPr>
          <p:cNvSpPr>
            <a:spLocks noGrp="1"/>
          </p:cNvSpPr>
          <p:nvPr userDrawn="1">
            <p:ph type="body" sz="quarter" idx="15" hasCustomPrompt="1"/>
          </p:nvPr>
        </p:nvSpPr>
        <p:spPr>
          <a:xfrm>
            <a:off x="623888" y="2123413"/>
            <a:ext cx="8140550" cy="1457186"/>
          </a:xfrm>
          <a:prstGeom prst="rect">
            <a:avLst/>
          </a:prstGeom>
        </p:spPr>
        <p:txBody>
          <a:bodyPr anchor="b"/>
          <a:lstStyle>
            <a:lvl1pPr marL="0" indent="0">
              <a:lnSpc>
                <a:spcPct val="100000"/>
              </a:lnSpc>
              <a:spcAft>
                <a:spcPts val="0"/>
              </a:spcAft>
              <a:buFont typeface="Arial" panose="020B0604020202020204" pitchFamily="34" charset="0"/>
              <a:buNone/>
              <a:defRPr sz="4400" b="1">
                <a:solidFill>
                  <a:schemeClr val="bg2"/>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Presentation</a:t>
            </a:r>
            <a:br>
              <a:rPr lang="en-GB" noProof="0"/>
            </a:br>
            <a:r>
              <a:rPr lang="en-GB" noProof="0"/>
              <a:t>title</a:t>
            </a:r>
          </a:p>
        </p:txBody>
      </p:sp>
      <p:sp>
        <p:nvSpPr>
          <p:cNvPr id="13" name="Espace réservé du texte 2">
            <a:extLst>
              <a:ext uri="{FF2B5EF4-FFF2-40B4-BE49-F238E27FC236}">
                <a16:creationId xmlns:a16="http://schemas.microsoft.com/office/drawing/2014/main" id="{F7BD7ABA-7FE8-4358-B406-F7160427DB2F}"/>
              </a:ext>
            </a:extLst>
          </p:cNvPr>
          <p:cNvSpPr>
            <a:spLocks noGrp="1"/>
          </p:cNvSpPr>
          <p:nvPr userDrawn="1">
            <p:ph type="body" sz="quarter" idx="16" hasCustomPrompt="1"/>
          </p:nvPr>
        </p:nvSpPr>
        <p:spPr>
          <a:xfrm>
            <a:off x="623888" y="3782307"/>
            <a:ext cx="8140550" cy="756502"/>
          </a:xfrm>
          <a:prstGeom prst="rect">
            <a:avLst/>
          </a:prstGeom>
        </p:spPr>
        <p:txBody>
          <a:bodyPr anchor="t"/>
          <a:lstStyle>
            <a:lvl1pPr marL="0" indent="0">
              <a:lnSpc>
                <a:spcPct val="100000"/>
              </a:lnSpc>
              <a:spcAft>
                <a:spcPts val="0"/>
              </a:spcAft>
              <a:buFont typeface="Arial" panose="020B0604020202020204" pitchFamily="34" charset="0"/>
              <a:buNone/>
              <a:defRPr lang="fr-FR" sz="2000" b="0" kern="1200" noProof="0" dirty="0">
                <a:solidFill>
                  <a:schemeClr val="bg1"/>
                </a:solidFill>
                <a:latin typeface="+mn-lt"/>
                <a:ea typeface="+mn-ea"/>
                <a:cs typeface="+mn-cs"/>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Headlines</a:t>
            </a:r>
          </a:p>
          <a:p>
            <a:pPr lvl="0"/>
            <a:r>
              <a:rPr lang="en-GB" noProof="0"/>
              <a:t>Example</a:t>
            </a:r>
          </a:p>
        </p:txBody>
      </p:sp>
      <p:pic>
        <p:nvPicPr>
          <p:cNvPr id="17" name="Graphic 22">
            <a:extLst>
              <a:ext uri="{FF2B5EF4-FFF2-40B4-BE49-F238E27FC236}">
                <a16:creationId xmlns:a16="http://schemas.microsoft.com/office/drawing/2014/main" id="{0ED196AF-E4F2-47A1-839B-02230964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58092015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able of content picture layout">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DB5CE587-00E6-4AED-B8A6-DEB034F4A77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tretch/>
        </p:blipFill>
        <p:spPr>
          <a:xfrm>
            <a:off x="-2" y="0"/>
            <a:ext cx="12191999" cy="6858000"/>
          </a:xfrm>
          <a:prstGeom prst="rect">
            <a:avLst/>
          </a:prstGeom>
        </p:spPr>
      </p:pic>
      <p:sp>
        <p:nvSpPr>
          <p:cNvPr id="33" name="Rectangle 32">
            <a:extLst>
              <a:ext uri="{FF2B5EF4-FFF2-40B4-BE49-F238E27FC236}">
                <a16:creationId xmlns:a16="http://schemas.microsoft.com/office/drawing/2014/main" id="{A268BF61-BD91-4208-95EA-8BEA5E58228A}"/>
              </a:ext>
            </a:extLst>
          </p:cNvPr>
          <p:cNvSpPr/>
          <p:nvPr userDrawn="1"/>
        </p:nvSpPr>
        <p:spPr>
          <a:xfrm>
            <a:off x="0" y="0"/>
            <a:ext cx="12192000" cy="6858000"/>
          </a:xfrm>
          <a:prstGeom prst="rect">
            <a:avLst/>
          </a:prstGeom>
          <a:gradFill>
            <a:gsLst>
              <a:gs pos="0">
                <a:schemeClr val="accent2"/>
              </a:gs>
              <a:gs pos="100000">
                <a:schemeClr val="accent1">
                  <a:alpha val="80000"/>
                </a:schemeClr>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1</a:t>
            </a:r>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2</a:t>
            </a:r>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3</a:t>
            </a:r>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4</a:t>
            </a:r>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solidFill>
                  <a:schemeClr val="bg1"/>
                </a:solidFill>
                <a:latin typeface="+mn-lt"/>
                <a:ea typeface="+mn-ea"/>
                <a:cs typeface="+mn-cs"/>
              </a:defRPr>
            </a:lvl1pPr>
            <a:lvl2pPr marL="0" indent="0">
              <a:buNone/>
              <a:defRPr/>
            </a:lvl2pPr>
          </a:lstStyle>
          <a:p>
            <a:pPr lvl="0"/>
            <a:r>
              <a:rPr lang="en-GB" noProof="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5</a:t>
            </a:r>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6</a:t>
            </a:r>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7</a:t>
            </a:r>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8</a:t>
            </a:r>
          </a:p>
        </p:txBody>
      </p:sp>
      <p:pic>
        <p:nvPicPr>
          <p:cNvPr id="32" name="Graphic 31">
            <a:extLst>
              <a:ext uri="{FF2B5EF4-FFF2-40B4-BE49-F238E27FC236}">
                <a16:creationId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1965457539"/>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Divider ">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Espace réservé du texte 2">
            <a:extLst>
              <a:ext uri="{FF2B5EF4-FFF2-40B4-BE49-F238E27FC236}">
                <a16:creationId xmlns:a16="http://schemas.microsoft.com/office/drawing/2014/main" id="{5B81D735-5959-4BE7-B602-2415CB75729C}"/>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p>
          <a:p>
            <a:pPr lvl="0"/>
            <a:r>
              <a:rPr lang="en-GB" noProof="0"/>
              <a:t>title</a:t>
            </a:r>
          </a:p>
        </p:txBody>
      </p:sp>
    </p:spTree>
    <p:extLst>
      <p:ext uri="{BB962C8B-B14F-4D97-AF65-F5344CB8AC3E}">
        <p14:creationId xmlns:p14="http://schemas.microsoft.com/office/powerpoint/2010/main" val="378541240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able of content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A84B023-9855-45DC-B913-517B6446B410}"/>
              </a:ext>
            </a:extLst>
          </p:cNvPr>
          <p:cNvSpPr/>
          <p:nvPr userDrawn="1"/>
        </p:nvSpPr>
        <p:spPr>
          <a:xfrm>
            <a:off x="4760536" y="0"/>
            <a:ext cx="7431463"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noProof="0"/>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1</a:t>
            </a:r>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2</a:t>
            </a:r>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3</a:t>
            </a:r>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4</a:t>
            </a:r>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gradFill>
              <a:gsLst>
                <a:gs pos="0">
                  <a:schemeClr val="accent2"/>
                </a:gs>
                <a:gs pos="100000">
                  <a:schemeClr val="accent1"/>
                </a:gs>
              </a:gsLst>
              <a:lin ang="5400000" scaled="1"/>
            </a:gra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gradFill>
                  <a:gsLst>
                    <a:gs pos="0">
                      <a:schemeClr val="accent2"/>
                    </a:gs>
                    <a:gs pos="86000">
                      <a:schemeClr val="accent1"/>
                    </a:gs>
                  </a:gsLst>
                  <a:lin ang="2700000" scaled="0"/>
                </a:gradFill>
                <a:latin typeface="+mn-lt"/>
                <a:ea typeface="+mn-ea"/>
                <a:cs typeface="+mn-cs"/>
              </a:defRPr>
            </a:lvl1pPr>
            <a:lvl2pPr marL="0" indent="0">
              <a:buNone/>
              <a:defRPr/>
            </a:lvl2pPr>
          </a:lstStyle>
          <a:p>
            <a:pPr lvl="0"/>
            <a:r>
              <a:rPr lang="en-GB" noProof="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5</a:t>
            </a:r>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6</a:t>
            </a:r>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7</a:t>
            </a:r>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rgbClr val="000000"/>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8</a:t>
            </a:r>
          </a:p>
        </p:txBody>
      </p:sp>
      <p:pic>
        <p:nvPicPr>
          <p:cNvPr id="29" name="Graphic 22">
            <a:extLst>
              <a:ext uri="{FF2B5EF4-FFF2-40B4-BE49-F238E27FC236}">
                <a16:creationId xmlns:a16="http://schemas.microsoft.com/office/drawing/2014/main" id="{9498E08C-AD5C-4695-A985-4D3952C32D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Tree>
    <p:extLst>
      <p:ext uri="{BB962C8B-B14F-4D97-AF65-F5344CB8AC3E}">
        <p14:creationId xmlns:p14="http://schemas.microsoft.com/office/powerpoint/2010/main" val="1271435361"/>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able of content B&amp;W ">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34B79FDB-9C8B-4118-B598-85B0C817C070}"/>
              </a:ext>
            </a:extLst>
          </p:cNvPr>
          <p:cNvPicPr>
            <a:picLocks noChangeAspect="1"/>
          </p:cNvPicPr>
          <p:nvPr userDrawn="1"/>
        </p:nvPicPr>
        <p:blipFill rotWithShape="1">
          <a:blip r:embed="rId2" cstate="email">
            <a:grayscl/>
            <a:extLst>
              <a:ext uri="{28A0092B-C50C-407E-A947-70E740481C1C}">
                <a14:useLocalDpi xmlns:a14="http://schemas.microsoft.com/office/drawing/2010/main"/>
              </a:ext>
            </a:extLst>
          </a:blip>
          <a:stretch/>
        </p:blipFill>
        <p:spPr>
          <a:xfrm>
            <a:off x="-2" y="0"/>
            <a:ext cx="12191999" cy="6858000"/>
          </a:xfrm>
          <a:prstGeom prst="rect">
            <a:avLst/>
          </a:prstGeom>
        </p:spPr>
      </p:pic>
      <p:sp>
        <p:nvSpPr>
          <p:cNvPr id="31" name="Rectangle 30">
            <a:extLst>
              <a:ext uri="{FF2B5EF4-FFF2-40B4-BE49-F238E27FC236}">
                <a16:creationId xmlns:a16="http://schemas.microsoft.com/office/drawing/2014/main" id="{2D58BD87-1403-45E8-8D95-4D67F4C97E6A}"/>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3" name="Espace réservé du texte 2">
            <a:extLst>
              <a:ext uri="{FF2B5EF4-FFF2-40B4-BE49-F238E27FC236}">
                <a16:creationId xmlns:a16="http://schemas.microsoft.com/office/drawing/2014/main" id="{9FDF91A1-0D1F-47A1-B707-87F7766A7D65}"/>
              </a:ext>
            </a:extLst>
          </p:cNvPr>
          <p:cNvSpPr>
            <a:spLocks noGrp="1"/>
          </p:cNvSpPr>
          <p:nvPr>
            <p:ph type="body" sz="quarter" idx="10" hasCustomPrompt="1"/>
          </p:nvPr>
        </p:nvSpPr>
        <p:spPr>
          <a:xfrm>
            <a:off x="5257068"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7" name="Espace réservé du texte 2">
            <a:extLst>
              <a:ext uri="{FF2B5EF4-FFF2-40B4-BE49-F238E27FC236}">
                <a16:creationId xmlns:a16="http://schemas.microsoft.com/office/drawing/2014/main" id="{30D64EEC-C3B5-4A23-92EA-CF93356DC2F2}"/>
              </a:ext>
            </a:extLst>
          </p:cNvPr>
          <p:cNvSpPr>
            <a:spLocks noGrp="1"/>
          </p:cNvSpPr>
          <p:nvPr>
            <p:ph type="body" sz="quarter" idx="11" hasCustomPrompt="1"/>
          </p:nvPr>
        </p:nvSpPr>
        <p:spPr>
          <a:xfrm>
            <a:off x="5258179"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1</a:t>
            </a:r>
          </a:p>
        </p:txBody>
      </p:sp>
      <p:sp>
        <p:nvSpPr>
          <p:cNvPr id="18" name="Espace réservé du texte 2">
            <a:extLst>
              <a:ext uri="{FF2B5EF4-FFF2-40B4-BE49-F238E27FC236}">
                <a16:creationId xmlns:a16="http://schemas.microsoft.com/office/drawing/2014/main" id="{B976D4E9-5B84-4CAC-A23E-666C17350BB2}"/>
              </a:ext>
            </a:extLst>
          </p:cNvPr>
          <p:cNvSpPr>
            <a:spLocks noGrp="1"/>
          </p:cNvSpPr>
          <p:nvPr>
            <p:ph type="body" sz="quarter" idx="12" hasCustomPrompt="1"/>
          </p:nvPr>
        </p:nvSpPr>
        <p:spPr>
          <a:xfrm>
            <a:off x="5257068"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9" name="Espace réservé du texte 2">
            <a:extLst>
              <a:ext uri="{FF2B5EF4-FFF2-40B4-BE49-F238E27FC236}">
                <a16:creationId xmlns:a16="http://schemas.microsoft.com/office/drawing/2014/main" id="{C746BFAF-7F4A-4423-BCBC-F47454F74EDD}"/>
              </a:ext>
            </a:extLst>
          </p:cNvPr>
          <p:cNvSpPr>
            <a:spLocks noGrp="1"/>
          </p:cNvSpPr>
          <p:nvPr>
            <p:ph type="body" sz="quarter" idx="13" hasCustomPrompt="1"/>
          </p:nvPr>
        </p:nvSpPr>
        <p:spPr>
          <a:xfrm>
            <a:off x="5258179"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2</a:t>
            </a:r>
          </a:p>
        </p:txBody>
      </p:sp>
      <p:sp>
        <p:nvSpPr>
          <p:cNvPr id="20" name="Espace réservé du texte 2">
            <a:extLst>
              <a:ext uri="{FF2B5EF4-FFF2-40B4-BE49-F238E27FC236}">
                <a16:creationId xmlns:a16="http://schemas.microsoft.com/office/drawing/2014/main" id="{D856B166-5A14-4258-92D7-56DA21CC3CE1}"/>
              </a:ext>
            </a:extLst>
          </p:cNvPr>
          <p:cNvSpPr>
            <a:spLocks noGrp="1"/>
          </p:cNvSpPr>
          <p:nvPr>
            <p:ph type="body" sz="quarter" idx="14" hasCustomPrompt="1"/>
          </p:nvPr>
        </p:nvSpPr>
        <p:spPr>
          <a:xfrm>
            <a:off x="5258179"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1" name="Espace réservé du texte 2">
            <a:extLst>
              <a:ext uri="{FF2B5EF4-FFF2-40B4-BE49-F238E27FC236}">
                <a16:creationId xmlns:a16="http://schemas.microsoft.com/office/drawing/2014/main" id="{522A815E-7753-4117-A2E1-C138F3C534DC}"/>
              </a:ext>
            </a:extLst>
          </p:cNvPr>
          <p:cNvSpPr>
            <a:spLocks noGrp="1"/>
          </p:cNvSpPr>
          <p:nvPr>
            <p:ph type="body" sz="quarter" idx="15" hasCustomPrompt="1"/>
          </p:nvPr>
        </p:nvSpPr>
        <p:spPr>
          <a:xfrm>
            <a:off x="5259290"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3</a:t>
            </a:r>
          </a:p>
        </p:txBody>
      </p:sp>
      <p:sp>
        <p:nvSpPr>
          <p:cNvPr id="22" name="Espace réservé du texte 2">
            <a:extLst>
              <a:ext uri="{FF2B5EF4-FFF2-40B4-BE49-F238E27FC236}">
                <a16:creationId xmlns:a16="http://schemas.microsoft.com/office/drawing/2014/main" id="{C83D0C14-CF19-4C55-BD77-AAB047DEE2B2}"/>
              </a:ext>
            </a:extLst>
          </p:cNvPr>
          <p:cNvSpPr>
            <a:spLocks noGrp="1"/>
          </p:cNvSpPr>
          <p:nvPr>
            <p:ph type="body" sz="quarter" idx="16" hasCustomPrompt="1"/>
          </p:nvPr>
        </p:nvSpPr>
        <p:spPr>
          <a:xfrm>
            <a:off x="5257068" y="466269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3" name="Espace réservé du texte 2">
            <a:extLst>
              <a:ext uri="{FF2B5EF4-FFF2-40B4-BE49-F238E27FC236}">
                <a16:creationId xmlns:a16="http://schemas.microsoft.com/office/drawing/2014/main" id="{F1235FAD-F3DC-4474-A100-B015E0B3A8B6}"/>
              </a:ext>
            </a:extLst>
          </p:cNvPr>
          <p:cNvSpPr>
            <a:spLocks noGrp="1"/>
          </p:cNvSpPr>
          <p:nvPr>
            <p:ph type="body" sz="quarter" idx="17" hasCustomPrompt="1"/>
          </p:nvPr>
        </p:nvSpPr>
        <p:spPr>
          <a:xfrm>
            <a:off x="5258179"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4</a:t>
            </a:r>
          </a:p>
        </p:txBody>
      </p:sp>
      <p:cxnSp>
        <p:nvCxnSpPr>
          <p:cNvPr id="13" name="Straight Connector 12">
            <a:extLst>
              <a:ext uri="{FF2B5EF4-FFF2-40B4-BE49-F238E27FC236}">
                <a16:creationId xmlns:a16="http://schemas.microsoft.com/office/drawing/2014/main" id="{460D01E0-B224-4F73-9B5C-D11993C1F637}"/>
              </a:ext>
            </a:extLst>
          </p:cNvPr>
          <p:cNvCxnSpPr>
            <a:cxnSpLocks/>
          </p:cNvCxnSpPr>
          <p:nvPr userDrawn="1"/>
        </p:nvCxnSpPr>
        <p:spPr>
          <a:xfrm>
            <a:off x="4760536" y="1553304"/>
            <a:ext cx="0" cy="375139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3EC6491-C829-4D5B-88B1-32AC495A729C}"/>
              </a:ext>
            </a:extLst>
          </p:cNvPr>
          <p:cNvSpPr>
            <a:spLocks noGrp="1"/>
          </p:cNvSpPr>
          <p:nvPr>
            <p:ph type="body" sz="quarter" idx="18" hasCustomPrompt="1"/>
          </p:nvPr>
        </p:nvSpPr>
        <p:spPr>
          <a:xfrm>
            <a:off x="623888" y="3040133"/>
            <a:ext cx="3381375" cy="777734"/>
          </a:xfrm>
        </p:spPr>
        <p:txBody>
          <a:bodyPr anchor="ctr" anchorCtr="0"/>
          <a:lstStyle>
            <a:lvl1pPr marL="0" indent="0" algn="l" defTabSz="457200" rtl="0" eaLnBrk="1" latinLnBrk="0" hangingPunct="1">
              <a:lnSpc>
                <a:spcPct val="100000"/>
              </a:lnSpc>
              <a:spcBef>
                <a:spcPts val="0"/>
              </a:spcBef>
              <a:spcAft>
                <a:spcPts val="0"/>
              </a:spcAft>
              <a:buClr>
                <a:schemeClr val="bg1"/>
              </a:buClr>
              <a:buSzPct val="25000"/>
              <a:buFontTx/>
              <a:buNone/>
              <a:defRPr lang="en-US" sz="4400" b="1" kern="1200" noProof="0" dirty="0" smtClean="0">
                <a:solidFill>
                  <a:schemeClr val="bg2"/>
                </a:solidFill>
                <a:latin typeface="+mn-lt"/>
                <a:ea typeface="+mn-ea"/>
                <a:cs typeface="+mn-cs"/>
              </a:defRPr>
            </a:lvl1pPr>
            <a:lvl2pPr marL="0" indent="0">
              <a:buNone/>
              <a:defRPr/>
            </a:lvl2pPr>
          </a:lstStyle>
          <a:p>
            <a:pPr lvl="0"/>
            <a:r>
              <a:rPr lang="en-GB" noProof="0"/>
              <a:t>Content</a:t>
            </a:r>
          </a:p>
        </p:txBody>
      </p:sp>
      <p:sp>
        <p:nvSpPr>
          <p:cNvPr id="14" name="Espace réservé du texte 2">
            <a:extLst>
              <a:ext uri="{FF2B5EF4-FFF2-40B4-BE49-F238E27FC236}">
                <a16:creationId xmlns:a16="http://schemas.microsoft.com/office/drawing/2014/main" id="{565C5F44-FA63-4060-8466-0902663DBA6B}"/>
              </a:ext>
            </a:extLst>
          </p:cNvPr>
          <p:cNvSpPr>
            <a:spLocks noGrp="1"/>
          </p:cNvSpPr>
          <p:nvPr>
            <p:ph type="body" sz="quarter" idx="19" hasCustomPrompt="1"/>
          </p:nvPr>
        </p:nvSpPr>
        <p:spPr>
          <a:xfrm>
            <a:off x="8558994" y="1603697"/>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15" name="Espace réservé du texte 2">
            <a:extLst>
              <a:ext uri="{FF2B5EF4-FFF2-40B4-BE49-F238E27FC236}">
                <a16:creationId xmlns:a16="http://schemas.microsoft.com/office/drawing/2014/main" id="{68F8662E-04D2-41C5-8413-080CA7C8E5DF}"/>
              </a:ext>
            </a:extLst>
          </p:cNvPr>
          <p:cNvSpPr>
            <a:spLocks noGrp="1"/>
          </p:cNvSpPr>
          <p:nvPr>
            <p:ph type="body" sz="quarter" idx="20" hasCustomPrompt="1"/>
          </p:nvPr>
        </p:nvSpPr>
        <p:spPr>
          <a:xfrm>
            <a:off x="8560105" y="1922321"/>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5</a:t>
            </a:r>
          </a:p>
        </p:txBody>
      </p:sp>
      <p:sp>
        <p:nvSpPr>
          <p:cNvPr id="16" name="Espace réservé du texte 2">
            <a:extLst>
              <a:ext uri="{FF2B5EF4-FFF2-40B4-BE49-F238E27FC236}">
                <a16:creationId xmlns:a16="http://schemas.microsoft.com/office/drawing/2014/main" id="{A0F543F9-F103-4107-9B00-1CB4B73678DB}"/>
              </a:ext>
            </a:extLst>
          </p:cNvPr>
          <p:cNvSpPr>
            <a:spLocks noGrp="1"/>
          </p:cNvSpPr>
          <p:nvPr>
            <p:ph type="body" sz="quarter" idx="21" hasCustomPrompt="1"/>
          </p:nvPr>
        </p:nvSpPr>
        <p:spPr>
          <a:xfrm>
            <a:off x="8560105" y="2616151"/>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4" name="Espace réservé du texte 2">
            <a:extLst>
              <a:ext uri="{FF2B5EF4-FFF2-40B4-BE49-F238E27FC236}">
                <a16:creationId xmlns:a16="http://schemas.microsoft.com/office/drawing/2014/main" id="{7B046D83-497A-4322-A5E0-B77DB7C04936}"/>
              </a:ext>
            </a:extLst>
          </p:cNvPr>
          <p:cNvSpPr>
            <a:spLocks noGrp="1"/>
          </p:cNvSpPr>
          <p:nvPr>
            <p:ph type="body" sz="quarter" idx="22" hasCustomPrompt="1"/>
          </p:nvPr>
        </p:nvSpPr>
        <p:spPr>
          <a:xfrm>
            <a:off x="8561216" y="2934775"/>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6</a:t>
            </a:r>
          </a:p>
        </p:txBody>
      </p:sp>
      <p:sp>
        <p:nvSpPr>
          <p:cNvPr id="25" name="Espace réservé du texte 2">
            <a:extLst>
              <a:ext uri="{FF2B5EF4-FFF2-40B4-BE49-F238E27FC236}">
                <a16:creationId xmlns:a16="http://schemas.microsoft.com/office/drawing/2014/main" id="{8561A5F7-1D44-472F-A9CC-539B38AA3D71}"/>
              </a:ext>
            </a:extLst>
          </p:cNvPr>
          <p:cNvSpPr>
            <a:spLocks noGrp="1"/>
          </p:cNvSpPr>
          <p:nvPr>
            <p:ph type="body" sz="quarter" idx="23" hasCustomPrompt="1"/>
          </p:nvPr>
        </p:nvSpPr>
        <p:spPr>
          <a:xfrm>
            <a:off x="8558994" y="3640209"/>
            <a:ext cx="2173287" cy="227211"/>
          </a:xfrm>
          <a:prstGeom prst="rect">
            <a:avLst/>
          </a:prstGeom>
        </p:spPr>
        <p:txBody>
          <a:bodyPr anchor="b"/>
          <a:lstStyle>
            <a:lvl1pPr>
              <a:defRPr lang="fr-FR" sz="1200" b="0" kern="1200" spc="300" noProof="0" dirty="0" smtClean="0">
                <a:solidFill>
                  <a:schemeClr val="accent2"/>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6" name="Espace réservé du texte 2">
            <a:extLst>
              <a:ext uri="{FF2B5EF4-FFF2-40B4-BE49-F238E27FC236}">
                <a16:creationId xmlns:a16="http://schemas.microsoft.com/office/drawing/2014/main" id="{8834BFAA-4D6A-48B0-820D-CF9E3D410885}"/>
              </a:ext>
            </a:extLst>
          </p:cNvPr>
          <p:cNvSpPr>
            <a:spLocks noGrp="1"/>
          </p:cNvSpPr>
          <p:nvPr>
            <p:ph type="body" sz="quarter" idx="24" hasCustomPrompt="1"/>
          </p:nvPr>
        </p:nvSpPr>
        <p:spPr>
          <a:xfrm>
            <a:off x="8560105" y="395883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7</a:t>
            </a:r>
          </a:p>
        </p:txBody>
      </p:sp>
      <p:sp>
        <p:nvSpPr>
          <p:cNvPr id="27" name="Espace réservé du texte 2">
            <a:extLst>
              <a:ext uri="{FF2B5EF4-FFF2-40B4-BE49-F238E27FC236}">
                <a16:creationId xmlns:a16="http://schemas.microsoft.com/office/drawing/2014/main" id="{A3614C72-B3FE-4BBC-9BB6-45225638E55D}"/>
              </a:ext>
            </a:extLst>
          </p:cNvPr>
          <p:cNvSpPr>
            <a:spLocks noGrp="1"/>
          </p:cNvSpPr>
          <p:nvPr>
            <p:ph type="body" sz="quarter" idx="25" hasCustomPrompt="1"/>
          </p:nvPr>
        </p:nvSpPr>
        <p:spPr>
          <a:xfrm>
            <a:off x="8558994" y="4662699"/>
            <a:ext cx="2173287" cy="227211"/>
          </a:xfrm>
          <a:prstGeom prst="rect">
            <a:avLst/>
          </a:prstGeom>
        </p:spPr>
        <p:txBody>
          <a:bodyPr anchor="b"/>
          <a:lstStyle>
            <a:lvl1pPr>
              <a:defRPr lang="fr-FR" sz="1200" b="0" kern="1200" spc="3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AGENDA</a:t>
            </a:r>
          </a:p>
        </p:txBody>
      </p:sp>
      <p:sp>
        <p:nvSpPr>
          <p:cNvPr id="28" name="Espace réservé du texte 2">
            <a:extLst>
              <a:ext uri="{FF2B5EF4-FFF2-40B4-BE49-F238E27FC236}">
                <a16:creationId xmlns:a16="http://schemas.microsoft.com/office/drawing/2014/main" id="{24B4D0E6-451D-491B-87ED-1C7267B05162}"/>
              </a:ext>
            </a:extLst>
          </p:cNvPr>
          <p:cNvSpPr>
            <a:spLocks noGrp="1"/>
          </p:cNvSpPr>
          <p:nvPr>
            <p:ph type="body" sz="quarter" idx="26" hasCustomPrompt="1"/>
          </p:nvPr>
        </p:nvSpPr>
        <p:spPr>
          <a:xfrm>
            <a:off x="8560105" y="4981323"/>
            <a:ext cx="2173287" cy="227211"/>
          </a:xfrm>
          <a:prstGeom prst="rect">
            <a:avLst/>
          </a:prstGeom>
        </p:spPr>
        <p:txBody>
          <a:bodyPr anchor="b"/>
          <a:lstStyle>
            <a:lvl1pPr marL="0" indent="0" algn="l" defTabSz="457189" rtl="0" eaLnBrk="1" latinLnBrk="0" hangingPunct="1">
              <a:spcBef>
                <a:spcPts val="600"/>
              </a:spcBef>
              <a:spcAft>
                <a:spcPts val="0"/>
              </a:spcAft>
              <a:buClr>
                <a:schemeClr val="bg1"/>
              </a:buClr>
              <a:buSzPct val="25000"/>
              <a:buFont typeface="Verdana" pitchFamily="34" charset="0"/>
              <a:buNone/>
              <a:defRPr lang="en-US" sz="1600" b="0" kern="1200" noProof="0" dirty="0" smtClean="0">
                <a:solidFill>
                  <a:schemeClr val="bg1"/>
                </a:solidFill>
                <a:latin typeface="+mn-lt"/>
                <a:ea typeface="+mn-ea"/>
                <a:cs typeface="+mn-cs"/>
              </a:defRPr>
            </a:lvl1pPr>
            <a:lvl2pPr>
              <a:defRPr lang="fr-FR" sz="1200" b="0" kern="1200" spc="300" noProof="0" dirty="0" smtClean="0">
                <a:solidFill>
                  <a:schemeClr val="accent2"/>
                </a:solidFill>
                <a:latin typeface="+mn-lt"/>
                <a:ea typeface="+mn-ea"/>
                <a:cs typeface="+mn-cs"/>
              </a:defRPr>
            </a:lvl2pPr>
            <a:lvl3pPr>
              <a:defRPr lang="fr-FR" sz="1200" b="0" kern="1200" spc="300" noProof="0" dirty="0" smtClean="0">
                <a:solidFill>
                  <a:schemeClr val="accent2"/>
                </a:solidFill>
                <a:latin typeface="+mn-lt"/>
                <a:ea typeface="+mn-ea"/>
                <a:cs typeface="+mn-cs"/>
              </a:defRPr>
            </a:lvl3pPr>
            <a:lvl4pPr>
              <a:defRPr lang="fr-FR" sz="1200" b="0" kern="1200" spc="300" noProof="0" dirty="0" smtClean="0">
                <a:solidFill>
                  <a:schemeClr val="accent2"/>
                </a:solidFill>
                <a:latin typeface="+mn-lt"/>
                <a:ea typeface="+mn-ea"/>
                <a:cs typeface="+mn-cs"/>
              </a:defRPr>
            </a:lvl4pPr>
            <a:lvl5pPr>
              <a:defRPr lang="en-US" sz="1200" b="0" kern="1200" spc="300" noProof="0" dirty="0" smtClean="0">
                <a:solidFill>
                  <a:schemeClr val="accent2"/>
                </a:solidFill>
                <a:latin typeface="+mn-lt"/>
                <a:ea typeface="+mn-ea"/>
                <a:cs typeface="+mn-cs"/>
              </a:defRPr>
            </a:lvl5pPr>
          </a:lstStyle>
          <a:p>
            <a:pPr lvl="0"/>
            <a:r>
              <a:rPr lang="en-GB" noProof="0"/>
              <a:t>Point 8</a:t>
            </a:r>
          </a:p>
        </p:txBody>
      </p:sp>
      <p:pic>
        <p:nvPicPr>
          <p:cNvPr id="32" name="Graphic 31">
            <a:extLst>
              <a:ext uri="{FF2B5EF4-FFF2-40B4-BE49-F238E27FC236}">
                <a16:creationId xmlns:a16="http://schemas.microsoft.com/office/drawing/2014/main" id="{A2086179-0271-40FD-A7AD-5D02EA5E0C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2959884561"/>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Gradient Divider &amp; Pictur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9B755C-A813-4478-97D8-221419C0CB2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EA29147A-E282-4A23-A176-9828642E3830}"/>
              </a:ext>
            </a:extLst>
          </p:cNvPr>
          <p:cNvSpPr/>
          <p:nvPr/>
        </p:nvSpPr>
        <p:spPr>
          <a:xfrm>
            <a:off x="0" y="0"/>
            <a:ext cx="12192000" cy="6858000"/>
          </a:xfrm>
          <a:prstGeom prst="rect">
            <a:avLst/>
          </a:prstGeom>
          <a:gradFill>
            <a:gsLst>
              <a:gs pos="0">
                <a:schemeClr val="accent2"/>
              </a:gs>
              <a:gs pos="100000">
                <a:schemeClr val="accent1">
                  <a:alpha val="80000"/>
                </a:schemeClr>
              </a:gs>
            </a:gsLst>
            <a:lin ang="27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4" name="Espace réservé du texte 2">
            <a:extLst>
              <a:ext uri="{FF2B5EF4-FFF2-40B4-BE49-F238E27FC236}">
                <a16:creationId xmlns:a16="http://schemas.microsoft.com/office/drawing/2014/main" id="{FD5246D4-8081-4C33-86D4-DEC6CD69B19D}"/>
              </a:ext>
            </a:extLst>
          </p:cNvPr>
          <p:cNvSpPr>
            <a:spLocks noGrp="1"/>
          </p:cNvSpPr>
          <p:nvPr userDrawn="1">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br>
              <a:rPr lang="en-GB" noProof="0"/>
            </a:br>
            <a:r>
              <a:rPr lang="en-GB" noProof="0"/>
              <a:t>title</a:t>
            </a:r>
          </a:p>
        </p:txBody>
      </p:sp>
      <p:pic>
        <p:nvPicPr>
          <p:cNvPr id="7" name="Graphic 22">
            <a:extLst>
              <a:ext uri="{FF2B5EF4-FFF2-40B4-BE49-F238E27FC236}">
                <a16:creationId xmlns:a16="http://schemas.microsoft.com/office/drawing/2014/main" id="{327E93BC-0553-4656-BB86-58CD3A78CE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278377721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amp;W divider with pictur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89C769-06F4-4C3D-8FA7-7FBD87554FA7}"/>
              </a:ext>
            </a:extLst>
          </p:cNvPr>
          <p:cNvPicPr>
            <a:picLocks noChangeAspect="1"/>
          </p:cNvPicPr>
          <p:nvPr userDrawn="1"/>
        </p:nvPicPr>
        <p:blipFill>
          <a:blip r:embed="rId2"/>
          <a:stretch>
            <a:fillRect/>
          </a:stretch>
        </p:blipFill>
        <p:spPr>
          <a:xfrm>
            <a:off x="0" y="-2177"/>
            <a:ext cx="12192000" cy="6862354"/>
          </a:xfrm>
          <a:prstGeom prst="rect">
            <a:avLst/>
          </a:prstGeom>
        </p:spPr>
      </p:pic>
      <p:sp>
        <p:nvSpPr>
          <p:cNvPr id="11" name="Rectangle 10">
            <a:extLst>
              <a:ext uri="{FF2B5EF4-FFF2-40B4-BE49-F238E27FC236}">
                <a16:creationId xmlns:a16="http://schemas.microsoft.com/office/drawing/2014/main" id="{6AC133AB-4ED4-4A84-A2B5-1FC5F934F56D}"/>
              </a:ext>
            </a:extLst>
          </p:cNvPr>
          <p:cNvSpPr/>
          <p:nvPr userDrawn="1"/>
        </p:nvSpPr>
        <p:spPr>
          <a:xfrm>
            <a:off x="0" y="0"/>
            <a:ext cx="12192000" cy="6858000"/>
          </a:xfrm>
          <a:prstGeom prst="rect">
            <a:avLst/>
          </a:prstGeom>
          <a:solidFill>
            <a:sysClr val="windowText" lastClr="000000">
              <a:lumMod val="85000"/>
              <a:lumOff val="15000"/>
              <a:alpha val="54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
        <p:nvSpPr>
          <p:cNvPr id="4" name="Espace réservé du texte 2">
            <a:extLst>
              <a:ext uri="{FF2B5EF4-FFF2-40B4-BE49-F238E27FC236}">
                <a16:creationId xmlns:a16="http://schemas.microsoft.com/office/drawing/2014/main" id="{FD5246D4-8081-4C33-86D4-DEC6CD69B19D}"/>
              </a:ext>
            </a:extLst>
          </p:cNvPr>
          <p:cNvSpPr>
            <a:spLocks noGrp="1"/>
          </p:cNvSpPr>
          <p:nvPr userDrawn="1">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2"/>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br>
              <a:rPr lang="en-GB" noProof="0"/>
            </a:br>
            <a:r>
              <a:rPr lang="en-GB" noProof="0"/>
              <a:t>Title</a:t>
            </a:r>
          </a:p>
        </p:txBody>
      </p:sp>
      <p:pic>
        <p:nvPicPr>
          <p:cNvPr id="7" name="Graphic 22">
            <a:extLst>
              <a:ext uri="{FF2B5EF4-FFF2-40B4-BE49-F238E27FC236}">
                <a16:creationId xmlns:a16="http://schemas.microsoft.com/office/drawing/2014/main" id="{327E93BC-0553-4656-BB86-58CD3A78CE0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1073" y="6420978"/>
            <a:ext cx="1377040" cy="220391"/>
          </a:xfrm>
          <a:prstGeom prst="rect">
            <a:avLst/>
          </a:prstGeom>
        </p:spPr>
      </p:pic>
    </p:spTree>
    <p:extLst>
      <p:ext uri="{BB962C8B-B14F-4D97-AF65-F5344CB8AC3E}">
        <p14:creationId xmlns:p14="http://schemas.microsoft.com/office/powerpoint/2010/main" val="397096993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Purple Divider ">
    <p:bg>
      <p:bgPr>
        <a:solidFill>
          <a:schemeClr val="accent1"/>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Espace réservé du texte 2">
            <a:extLst>
              <a:ext uri="{FF2B5EF4-FFF2-40B4-BE49-F238E27FC236}">
                <a16:creationId xmlns:a16="http://schemas.microsoft.com/office/drawing/2014/main" id="{5B81D735-5959-4BE7-B602-2415CB75729C}"/>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p>
          <a:p>
            <a:pPr lvl="0"/>
            <a:r>
              <a:rPr lang="en-GB" noProof="0"/>
              <a:t>title</a:t>
            </a:r>
          </a:p>
        </p:txBody>
      </p:sp>
    </p:spTree>
    <p:extLst>
      <p:ext uri="{BB962C8B-B14F-4D97-AF65-F5344CB8AC3E}">
        <p14:creationId xmlns:p14="http://schemas.microsoft.com/office/powerpoint/2010/main" val="44022408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Pink Divider">
    <p:bg>
      <p:bgPr>
        <a:solidFill>
          <a:schemeClr val="accent2"/>
        </a:solidFill>
        <a:effectLst/>
      </p:bgPr>
    </p:bg>
    <p:spTree>
      <p:nvGrpSpPr>
        <p:cNvPr id="1" name=""/>
        <p:cNvGrpSpPr/>
        <p:nvPr/>
      </p:nvGrpSpPr>
      <p:grpSpPr>
        <a:xfrm>
          <a:off x="0" y="0"/>
          <a:ext cx="0" cy="0"/>
          <a:chOff x="0" y="0"/>
          <a:chExt cx="0" cy="0"/>
        </a:xfrm>
      </p:grpSpPr>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5" name="Espace réservé du texte 2">
            <a:extLst>
              <a:ext uri="{FF2B5EF4-FFF2-40B4-BE49-F238E27FC236}">
                <a16:creationId xmlns:a16="http://schemas.microsoft.com/office/drawing/2014/main" id="{2561BC8E-BFFD-4037-BA1A-2F1F68F79FB4}"/>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p>
          <a:p>
            <a:pPr lvl="0"/>
            <a:r>
              <a:rPr lang="en-GB" noProof="0"/>
              <a:t>title</a:t>
            </a:r>
          </a:p>
        </p:txBody>
      </p:sp>
    </p:spTree>
    <p:extLst>
      <p:ext uri="{BB962C8B-B14F-4D97-AF65-F5344CB8AC3E}">
        <p14:creationId xmlns:p14="http://schemas.microsoft.com/office/powerpoint/2010/main" val="270453776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Gradient Divider">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AD501A-AD9B-422F-BC38-A8D4766F9905}"/>
              </a:ext>
            </a:extLst>
          </p:cNvPr>
          <p:cNvSpPr/>
          <p:nvPr userDrawn="1"/>
        </p:nvSpPr>
        <p:spPr>
          <a:xfrm>
            <a:off x="0" y="0"/>
            <a:ext cx="12192000" cy="6858000"/>
          </a:xfrm>
          <a:prstGeom prst="rect">
            <a:avLst/>
          </a:prstGeom>
          <a:gradFill>
            <a:gsLst>
              <a:gs pos="0">
                <a:schemeClr val="accent2"/>
              </a:gs>
              <a:gs pos="100000">
                <a:schemeClr val="accent1"/>
              </a:gs>
            </a:gsLst>
            <a:lin ang="2700000" scaled="0"/>
          </a:gradFill>
          <a:ln w="952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pic>
        <p:nvPicPr>
          <p:cNvPr id="3" name="Graphic 22">
            <a:extLst>
              <a:ext uri="{FF2B5EF4-FFF2-40B4-BE49-F238E27FC236}">
                <a16:creationId xmlns:a16="http://schemas.microsoft.com/office/drawing/2014/main" id="{560B1CEB-8BB9-484A-A92D-AFA0DBD3E7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8"/>
            <a:ext cx="1377040" cy="220391"/>
          </a:xfrm>
          <a:prstGeom prst="rect">
            <a:avLst/>
          </a:prstGeom>
        </p:spPr>
      </p:pic>
      <p:sp>
        <p:nvSpPr>
          <p:cNvPr id="11" name="Espace réservé du texte 2">
            <a:extLst>
              <a:ext uri="{FF2B5EF4-FFF2-40B4-BE49-F238E27FC236}">
                <a16:creationId xmlns:a16="http://schemas.microsoft.com/office/drawing/2014/main" id="{CB1F17EE-6AB9-4C97-B107-6061ADD798C9}"/>
              </a:ext>
            </a:extLst>
          </p:cNvPr>
          <p:cNvSpPr>
            <a:spLocks noGrp="1"/>
          </p:cNvSpPr>
          <p:nvPr>
            <p:ph type="body" sz="quarter" idx="15" hasCustomPrompt="1"/>
          </p:nvPr>
        </p:nvSpPr>
        <p:spPr>
          <a:xfrm>
            <a:off x="623888" y="2123413"/>
            <a:ext cx="10944225" cy="1457186"/>
          </a:xfrm>
          <a:prstGeom prst="rect">
            <a:avLst/>
          </a:prstGeom>
        </p:spPr>
        <p:txBody>
          <a:bodyPr anchor="ctr"/>
          <a:lstStyle>
            <a:lvl1pPr marL="0" indent="0">
              <a:lnSpc>
                <a:spcPct val="100000"/>
              </a:lnSpc>
              <a:spcAft>
                <a:spcPts val="0"/>
              </a:spcAft>
              <a:buFont typeface="Arial" panose="020B0604020202020204" pitchFamily="34" charset="0"/>
              <a:buNone/>
              <a:defRPr sz="4400" b="1">
                <a:solidFill>
                  <a:schemeClr val="bg1"/>
                </a:solidFill>
                <a:latin typeface="+mj-lt"/>
              </a:defRPr>
            </a:lvl1pPr>
            <a:lvl2pPr marL="0" indent="0">
              <a:buNone/>
              <a:defRPr sz="1600" b="1">
                <a:solidFill>
                  <a:schemeClr val="bg1"/>
                </a:solidFill>
                <a:latin typeface="+mj-lt"/>
              </a:defRPr>
            </a:lvl2pPr>
            <a:lvl3pPr marL="180972" indent="0">
              <a:buNone/>
              <a:defRPr sz="1600" b="1">
                <a:solidFill>
                  <a:schemeClr val="bg1"/>
                </a:solidFill>
                <a:latin typeface="+mj-lt"/>
              </a:defRPr>
            </a:lvl3pPr>
            <a:lvl4pPr marL="374640" indent="0">
              <a:buNone/>
              <a:defRPr sz="1600" b="1">
                <a:solidFill>
                  <a:schemeClr val="bg1"/>
                </a:solidFill>
                <a:latin typeface="+mj-lt"/>
              </a:defRPr>
            </a:lvl4pPr>
            <a:lvl5pPr marL="647684" indent="0">
              <a:buNone/>
              <a:defRPr sz="1600" b="1">
                <a:solidFill>
                  <a:schemeClr val="bg1"/>
                </a:solidFill>
                <a:latin typeface="+mj-lt"/>
              </a:defRPr>
            </a:lvl5pPr>
          </a:lstStyle>
          <a:p>
            <a:pPr lvl="0"/>
            <a:r>
              <a:rPr lang="en-GB" noProof="0"/>
              <a:t>Divider</a:t>
            </a:r>
            <a:br>
              <a:rPr lang="en-GB" noProof="0"/>
            </a:br>
            <a:r>
              <a:rPr lang="en-GB" noProof="0"/>
              <a:t>title</a:t>
            </a:r>
          </a:p>
        </p:txBody>
      </p:sp>
    </p:spTree>
    <p:extLst>
      <p:ext uri="{BB962C8B-B14F-4D97-AF65-F5344CB8AC3E}">
        <p14:creationId xmlns:p14="http://schemas.microsoft.com/office/powerpoint/2010/main" val="309215039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GB" noProof="0"/>
              <a:t>Click to edit Master title style</a:t>
            </a:r>
          </a:p>
        </p:txBody>
      </p:sp>
      <p:sp>
        <p:nvSpPr>
          <p:cNvPr id="3" name="Espace réservé du texte 2">
            <a:extLst>
              <a:ext uri="{FF2B5EF4-FFF2-40B4-BE49-F238E27FC236}">
                <a16:creationId xmlns:a16="http://schemas.microsoft.com/office/drawing/2014/main" id="{C2C3A7C0-26D0-4079-B9CE-8E3EDA086FE3}"/>
              </a:ext>
            </a:extLst>
          </p:cNvPr>
          <p:cNvSpPr>
            <a:spLocks noGrp="1"/>
          </p:cNvSpPr>
          <p:nvPr>
            <p:ph type="body" sz="quarter" idx="11" hasCustomPrompt="1"/>
          </p:nvPr>
        </p:nvSpPr>
        <p:spPr>
          <a:xfrm>
            <a:off x="623888" y="917325"/>
            <a:ext cx="10944224"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
        <p:nvSpPr>
          <p:cNvPr id="4" name="Text Placeholder 3">
            <a:extLst>
              <a:ext uri="{FF2B5EF4-FFF2-40B4-BE49-F238E27FC236}">
                <a16:creationId xmlns:a16="http://schemas.microsoft.com/office/drawing/2014/main" id="{A4E4EB6C-3D5C-4105-8C49-7F9DE26BA9ED}"/>
              </a:ext>
            </a:extLst>
          </p:cNvPr>
          <p:cNvSpPr>
            <a:spLocks noGrp="1"/>
          </p:cNvSpPr>
          <p:nvPr>
            <p:ph type="body" sz="quarter" idx="12"/>
          </p:nvPr>
        </p:nvSpPr>
        <p:spPr>
          <a:xfrm>
            <a:off x="623888" y="1628775"/>
            <a:ext cx="10944225" cy="4210050"/>
          </a:xfrm>
        </p:spPr>
        <p:txBody>
          <a:bodyPr/>
          <a:lstStyle>
            <a:lvl1pPr>
              <a:defRPr>
                <a:latin typeface="+mn-lt"/>
              </a:defRPr>
            </a:lvl1pPr>
            <a:lvl2pPr>
              <a:defRPr>
                <a:latin typeface="+mn-lt"/>
              </a:defRPr>
            </a:lvl2pPr>
            <a:lvl3pPr>
              <a:defRPr>
                <a:latin typeface="+mn-lt"/>
              </a:defRPr>
            </a:lvl3pPr>
            <a:lvl4pPr>
              <a:lnSpc>
                <a:spcPct val="130000"/>
              </a:lnSpc>
              <a:spcAft>
                <a:spcPts val="300"/>
              </a:spcAft>
              <a:defRPr>
                <a:latin typeface="+mn-lt"/>
              </a:defRPr>
            </a:lvl4pPr>
            <a:lvl5pPr>
              <a:lnSpc>
                <a:spcPct val="130000"/>
              </a:lnSpc>
              <a:spcAft>
                <a:spcPts val="300"/>
              </a:spcAft>
              <a:buClr>
                <a:schemeClr val="bg1">
                  <a:lumMod val="50000"/>
                </a:schemeClr>
              </a:buClr>
              <a:buSzPct val="60000"/>
              <a:defRPr sz="1200">
                <a:solidFill>
                  <a:schemeClr val="tx1"/>
                </a:solidFill>
                <a:latin typeface="+mn-lt"/>
              </a:defRPr>
            </a:lvl5p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3967774671"/>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Title Placeholder 2">
            <a:extLst>
              <a:ext uri="{FF2B5EF4-FFF2-40B4-BE49-F238E27FC236}">
                <a16:creationId xmlns:a16="http://schemas.microsoft.com/office/drawing/2014/main" id="{00C49E21-E183-46F5-861C-0B325E19EA68}"/>
              </a:ext>
            </a:extLst>
          </p:cNvPr>
          <p:cNvSpPr>
            <a:spLocks noGrp="1"/>
          </p:cNvSpPr>
          <p:nvPr>
            <p:ph type="title"/>
          </p:nvPr>
        </p:nvSpPr>
        <p:spPr>
          <a:xfrm>
            <a:off x="623888" y="517101"/>
            <a:ext cx="10944225" cy="369334"/>
          </a:xfrm>
          <a:prstGeom prst="rect">
            <a:avLst/>
          </a:prstGeom>
        </p:spPr>
        <p:txBody>
          <a:bodyPr vert="horz" lIns="0" tIns="0" rIns="0" bIns="0" rtlCol="0" anchor="b" anchorCtr="0">
            <a:noAutofit/>
          </a:bodyPr>
          <a:lstStyle>
            <a:lvl1pPr>
              <a:defRPr/>
            </a:lvl1pPr>
          </a:lstStyle>
          <a:p>
            <a:r>
              <a:rPr lang="en-GB" noProof="0"/>
              <a:t>Click to edit Master title style</a:t>
            </a:r>
          </a:p>
        </p:txBody>
      </p:sp>
      <p:sp>
        <p:nvSpPr>
          <p:cNvPr id="3" name="Espace réservé du texte 2">
            <a:extLst>
              <a:ext uri="{FF2B5EF4-FFF2-40B4-BE49-F238E27FC236}">
                <a16:creationId xmlns:a16="http://schemas.microsoft.com/office/drawing/2014/main" id="{C2C3A7C0-26D0-4079-B9CE-8E3EDA086FE3}"/>
              </a:ext>
            </a:extLst>
          </p:cNvPr>
          <p:cNvSpPr>
            <a:spLocks noGrp="1"/>
          </p:cNvSpPr>
          <p:nvPr>
            <p:ph type="body" sz="quarter" idx="11" hasCustomPrompt="1"/>
          </p:nvPr>
        </p:nvSpPr>
        <p:spPr>
          <a:xfrm>
            <a:off x="623888" y="917325"/>
            <a:ext cx="10944224" cy="307467"/>
          </a:xfrm>
          <a:prstGeom prst="rect">
            <a:avLst/>
          </a:prstGeom>
        </p:spPr>
        <p:txBody>
          <a:bodyPr anchor="t"/>
          <a:lstStyle>
            <a:lvl1pPr>
              <a:buFontTx/>
              <a:buNone/>
              <a:defRPr sz="1400">
                <a:latin typeface="Calibri" panose="020F0502020204030204" pitchFamily="34" charset="0"/>
                <a:cs typeface="Calibri" panose="020F0502020204030204" pitchFamily="34" charset="0"/>
              </a:defRPr>
            </a:lvl1pPr>
            <a:lvl2pPr marL="0" indent="0">
              <a:buFontTx/>
              <a:buNone/>
              <a:defRPr/>
            </a:lvl2pPr>
            <a:lvl3pPr marL="180972" indent="0">
              <a:buFontTx/>
              <a:buNone/>
              <a:defRPr/>
            </a:lvl3pPr>
            <a:lvl4pPr marL="374640" indent="0">
              <a:buFontTx/>
              <a:buNone/>
              <a:defRPr/>
            </a:lvl4pPr>
            <a:lvl5pPr marL="647684" indent="0">
              <a:buFontTx/>
              <a:buNone/>
              <a:defRPr/>
            </a:lvl5pPr>
          </a:lstStyle>
          <a:p>
            <a:pPr lvl="0"/>
            <a:r>
              <a:rPr lang="en-GB" noProof="0"/>
              <a:t>Second level</a:t>
            </a:r>
          </a:p>
        </p:txBody>
      </p:sp>
    </p:spTree>
    <p:extLst>
      <p:ext uri="{BB962C8B-B14F-4D97-AF65-F5344CB8AC3E}">
        <p14:creationId xmlns:p14="http://schemas.microsoft.com/office/powerpoint/2010/main" val="2154691584"/>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12" name="Title Placeholder 2">
            <a:extLst>
              <a:ext uri="{FF2B5EF4-FFF2-40B4-BE49-F238E27FC236}">
                <a16:creationId xmlns:a16="http://schemas.microsoft.com/office/drawing/2014/main" id="{A44BD718-C874-4D66-B650-3D63B54595A1}"/>
              </a:ext>
            </a:extLst>
          </p:cNvPr>
          <p:cNvSpPr>
            <a:spLocks noGrp="1"/>
          </p:cNvSpPr>
          <p:nvPr>
            <p:ph type="title"/>
          </p:nvPr>
        </p:nvSpPr>
        <p:spPr>
          <a:xfrm>
            <a:off x="623889" y="517101"/>
            <a:ext cx="5135888" cy="369334"/>
          </a:xfrm>
          <a:prstGeom prst="rect">
            <a:avLst/>
          </a:prstGeom>
        </p:spPr>
        <p:txBody>
          <a:bodyPr vert="horz" lIns="0" tIns="0" rIns="0" bIns="0" rtlCol="0" anchor="t" anchorCtr="0">
            <a:spAutoFit/>
          </a:bodyPr>
          <a:lstStyle>
            <a:lvl1pPr>
              <a:defRPr/>
            </a:lvl1pPr>
          </a:lstStyle>
          <a:p>
            <a:r>
              <a:rPr lang="en-GB" noProof="0"/>
              <a:t>Click to edit Master title style</a:t>
            </a:r>
          </a:p>
        </p:txBody>
      </p:sp>
      <p:pic>
        <p:nvPicPr>
          <p:cNvPr id="7" name="Graphic 22">
            <a:extLst>
              <a:ext uri="{FF2B5EF4-FFF2-40B4-BE49-F238E27FC236}">
                <a16:creationId xmlns:a16="http://schemas.microsoft.com/office/drawing/2014/main" id="{95D67AEE-74D2-439C-AB83-0F4DCBB8C6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1073" y="6420979"/>
            <a:ext cx="1377040" cy="220391"/>
          </a:xfrm>
          <a:prstGeom prst="rect">
            <a:avLst/>
          </a:prstGeom>
        </p:spPr>
      </p:pic>
      <p:sp>
        <p:nvSpPr>
          <p:cNvPr id="4" name="Text Placeholder 3">
            <a:extLst>
              <a:ext uri="{FF2B5EF4-FFF2-40B4-BE49-F238E27FC236}">
                <a16:creationId xmlns:a16="http://schemas.microsoft.com/office/drawing/2014/main" id="{E69983C4-1894-404D-9151-2075CE8B1B07}"/>
              </a:ext>
            </a:extLst>
          </p:cNvPr>
          <p:cNvSpPr>
            <a:spLocks noGrp="1"/>
          </p:cNvSpPr>
          <p:nvPr>
            <p:ph type="body" sz="quarter" idx="12"/>
          </p:nvPr>
        </p:nvSpPr>
        <p:spPr>
          <a:xfrm>
            <a:off x="623888" y="1628775"/>
            <a:ext cx="5135562" cy="4629150"/>
          </a:xfrm>
        </p:spPr>
        <p:txBody>
          <a:bodyPr vert="horz" lIns="0" tIns="0" rIns="0" bIns="0" rtlCol="0">
            <a:noAutofit/>
          </a:bodyPr>
          <a:lstStyle>
            <a:lvl1pPr>
              <a:defRPr lang="en-US" smtClean="0">
                <a:solidFill>
                  <a:schemeClr val="tx1"/>
                </a:solidFill>
              </a:defRPr>
            </a:lvl1pPr>
            <a:lvl2pPr>
              <a:defRPr lang="en-US" smtClean="0">
                <a:solidFill>
                  <a:schemeClr val="tx1"/>
                </a:solidFill>
              </a:defRPr>
            </a:lvl2pPr>
            <a:lvl3pPr>
              <a:defRPr lang="en-US" smtClean="0">
                <a:solidFill>
                  <a:schemeClr val="tx1"/>
                </a:solidFill>
              </a:defRPr>
            </a:lvl3pPr>
            <a:lvl4pPr>
              <a:defRPr lang="en-US" smtClean="0">
                <a:solidFill>
                  <a:schemeClr val="tx1"/>
                </a:solidFill>
              </a:defRPr>
            </a:lvl4pPr>
            <a:lvl5pPr>
              <a:defRPr lang="fr-FR" sz="1200">
                <a:solidFill>
                  <a:schemeClr val="tx1"/>
                </a:solidFill>
              </a:defRPr>
            </a:lvl5pPr>
          </a:lstStyle>
          <a:p>
            <a:pPr lvl="0"/>
            <a:r>
              <a:rPr lang="en-GB" noProof="0"/>
              <a:t>Edit Master text styles</a:t>
            </a:r>
          </a:p>
          <a:p>
            <a:pPr lvl="1"/>
            <a:r>
              <a:rPr lang="en-GB" noProof="0"/>
              <a:t>Second level</a:t>
            </a:r>
          </a:p>
          <a:p>
            <a:pPr lvl="2"/>
            <a:r>
              <a:rPr lang="en-GB" noProof="0"/>
              <a:t>Third level</a:t>
            </a:r>
          </a:p>
          <a:p>
            <a:pPr lvl="3">
              <a:lnSpc>
                <a:spcPct val="130000"/>
              </a:lnSpc>
            </a:pPr>
            <a:r>
              <a:rPr lang="en-GB" noProof="0"/>
              <a:t>Fourth level</a:t>
            </a:r>
          </a:p>
          <a:p>
            <a:pPr marL="733425" lvl="4" indent="-190500">
              <a:lnSpc>
                <a:spcPct val="130000"/>
              </a:lnSpc>
              <a:spcAft>
                <a:spcPts val="300"/>
              </a:spcAft>
              <a:buClr>
                <a:schemeClr val="bg1">
                  <a:lumMod val="50000"/>
                </a:schemeClr>
              </a:buClr>
            </a:pPr>
            <a:r>
              <a:rPr lang="en-GB" noProof="0"/>
              <a:t>Fifth level</a:t>
            </a:r>
          </a:p>
        </p:txBody>
      </p:sp>
      <p:sp>
        <p:nvSpPr>
          <p:cNvPr id="2" name="Rectangle 1">
            <a:extLst>
              <a:ext uri="{FF2B5EF4-FFF2-40B4-BE49-F238E27FC236}">
                <a16:creationId xmlns:a16="http://schemas.microsoft.com/office/drawing/2014/main" id="{58DE8F47-2ED3-46AD-A6D0-333B57727AB1}"/>
              </a:ext>
            </a:extLst>
          </p:cNvPr>
          <p:cNvSpPr/>
          <p:nvPr userDrawn="1"/>
        </p:nvSpPr>
        <p:spPr>
          <a:xfrm>
            <a:off x="5962650" y="6505575"/>
            <a:ext cx="285750" cy="135795"/>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GB" sz="1400" noProof="0">
              <a:solidFill>
                <a:schemeClr val="tx1"/>
              </a:solidFill>
            </a:endParaRPr>
          </a:p>
        </p:txBody>
      </p:sp>
      <p:sp>
        <p:nvSpPr>
          <p:cNvPr id="3" name="Espace réservé pour une image  2">
            <a:extLst>
              <a:ext uri="{FF2B5EF4-FFF2-40B4-BE49-F238E27FC236}">
                <a16:creationId xmlns:a16="http://schemas.microsoft.com/office/drawing/2014/main" id="{A2F9C71C-52F1-4A4D-AC3B-473629771E2E}"/>
              </a:ext>
            </a:extLst>
          </p:cNvPr>
          <p:cNvSpPr>
            <a:spLocks noGrp="1"/>
          </p:cNvSpPr>
          <p:nvPr>
            <p:ph type="pic" sz="quarter" idx="11"/>
          </p:nvPr>
        </p:nvSpPr>
        <p:spPr>
          <a:xfrm>
            <a:off x="6096001" y="0"/>
            <a:ext cx="6096000" cy="6858000"/>
          </a:xfrm>
          <a:prstGeom prst="rect">
            <a:avLst/>
          </a:prstGeom>
        </p:spPr>
        <p:txBody>
          <a:bodyPr/>
          <a:lstStyle/>
          <a:p>
            <a:r>
              <a:rPr lang="en-GB" noProof="0"/>
              <a:t>Click icon to add picture</a:t>
            </a:r>
          </a:p>
        </p:txBody>
      </p:sp>
    </p:spTree>
    <p:extLst>
      <p:ext uri="{BB962C8B-B14F-4D97-AF65-F5344CB8AC3E}">
        <p14:creationId xmlns:p14="http://schemas.microsoft.com/office/powerpoint/2010/main" val="4271474176"/>
      </p:ext>
    </p:extLst>
  </p:cSld>
  <p:clrMapOvr>
    <a:masterClrMapping/>
  </p:clrMapOvr>
  <p:extLst>
    <p:ext uri="{DCECCB84-F9BA-43D5-87BE-67443E8EF086}">
      <p15:sldGuideLst xmlns:p15="http://schemas.microsoft.com/office/powerpoint/2012/main">
        <p15:guide id="1" orient="horz" pos="102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theme" Target="../theme/theme2.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image" Target="../media/image2.svg"/><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8.xml"/><Relationship Id="rId18" Type="http://schemas.openxmlformats.org/officeDocument/2006/relationships/slideLayout" Target="../slideLayouts/slideLayout103.xml"/><Relationship Id="rId26" Type="http://schemas.openxmlformats.org/officeDocument/2006/relationships/slideLayout" Target="../slideLayouts/slideLayout111.xml"/><Relationship Id="rId39" Type="http://schemas.openxmlformats.org/officeDocument/2006/relationships/slideLayout" Target="../slideLayouts/slideLayout124.xml"/><Relationship Id="rId21" Type="http://schemas.openxmlformats.org/officeDocument/2006/relationships/slideLayout" Target="../slideLayouts/slideLayout106.xml"/><Relationship Id="rId34" Type="http://schemas.openxmlformats.org/officeDocument/2006/relationships/slideLayout" Target="../slideLayouts/slideLayout119.xml"/><Relationship Id="rId42" Type="http://schemas.openxmlformats.org/officeDocument/2006/relationships/slideLayout" Target="../slideLayouts/slideLayout127.xml"/><Relationship Id="rId47" Type="http://schemas.openxmlformats.org/officeDocument/2006/relationships/slideLayout" Target="../slideLayouts/slideLayout132.xml"/><Relationship Id="rId50" Type="http://schemas.openxmlformats.org/officeDocument/2006/relationships/slideLayout" Target="../slideLayouts/slideLayout135.xml"/><Relationship Id="rId55" Type="http://schemas.openxmlformats.org/officeDocument/2006/relationships/slideLayout" Target="../slideLayouts/slideLayout140.xml"/><Relationship Id="rId63" Type="http://schemas.openxmlformats.org/officeDocument/2006/relationships/image" Target="../media/image1.png"/><Relationship Id="rId7" Type="http://schemas.openxmlformats.org/officeDocument/2006/relationships/slideLayout" Target="../slideLayouts/slideLayout92.xml"/><Relationship Id="rId2" Type="http://schemas.openxmlformats.org/officeDocument/2006/relationships/slideLayout" Target="../slideLayouts/slideLayout87.xml"/><Relationship Id="rId16" Type="http://schemas.openxmlformats.org/officeDocument/2006/relationships/slideLayout" Target="../slideLayouts/slideLayout101.xml"/><Relationship Id="rId20" Type="http://schemas.openxmlformats.org/officeDocument/2006/relationships/slideLayout" Target="../slideLayouts/slideLayout105.xml"/><Relationship Id="rId29" Type="http://schemas.openxmlformats.org/officeDocument/2006/relationships/slideLayout" Target="../slideLayouts/slideLayout114.xml"/><Relationship Id="rId41" Type="http://schemas.openxmlformats.org/officeDocument/2006/relationships/slideLayout" Target="../slideLayouts/slideLayout126.xml"/><Relationship Id="rId54" Type="http://schemas.openxmlformats.org/officeDocument/2006/relationships/slideLayout" Target="../slideLayouts/slideLayout139.xml"/><Relationship Id="rId62" Type="http://schemas.openxmlformats.org/officeDocument/2006/relationships/theme" Target="../theme/theme3.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24" Type="http://schemas.openxmlformats.org/officeDocument/2006/relationships/slideLayout" Target="../slideLayouts/slideLayout109.xml"/><Relationship Id="rId32" Type="http://schemas.openxmlformats.org/officeDocument/2006/relationships/slideLayout" Target="../slideLayouts/slideLayout117.xml"/><Relationship Id="rId37" Type="http://schemas.openxmlformats.org/officeDocument/2006/relationships/slideLayout" Target="../slideLayouts/slideLayout122.xml"/><Relationship Id="rId40" Type="http://schemas.openxmlformats.org/officeDocument/2006/relationships/slideLayout" Target="../slideLayouts/slideLayout125.xml"/><Relationship Id="rId45" Type="http://schemas.openxmlformats.org/officeDocument/2006/relationships/slideLayout" Target="../slideLayouts/slideLayout130.xml"/><Relationship Id="rId53" Type="http://schemas.openxmlformats.org/officeDocument/2006/relationships/slideLayout" Target="../slideLayouts/slideLayout138.xml"/><Relationship Id="rId58" Type="http://schemas.openxmlformats.org/officeDocument/2006/relationships/slideLayout" Target="../slideLayouts/slideLayout143.xml"/><Relationship Id="rId5" Type="http://schemas.openxmlformats.org/officeDocument/2006/relationships/slideLayout" Target="../slideLayouts/slideLayout90.xml"/><Relationship Id="rId15" Type="http://schemas.openxmlformats.org/officeDocument/2006/relationships/slideLayout" Target="../slideLayouts/slideLayout100.xml"/><Relationship Id="rId23" Type="http://schemas.openxmlformats.org/officeDocument/2006/relationships/slideLayout" Target="../slideLayouts/slideLayout108.xml"/><Relationship Id="rId28" Type="http://schemas.openxmlformats.org/officeDocument/2006/relationships/slideLayout" Target="../slideLayouts/slideLayout113.xml"/><Relationship Id="rId36" Type="http://schemas.openxmlformats.org/officeDocument/2006/relationships/slideLayout" Target="../slideLayouts/slideLayout121.xml"/><Relationship Id="rId49" Type="http://schemas.openxmlformats.org/officeDocument/2006/relationships/slideLayout" Target="../slideLayouts/slideLayout134.xml"/><Relationship Id="rId57" Type="http://schemas.openxmlformats.org/officeDocument/2006/relationships/slideLayout" Target="../slideLayouts/slideLayout142.xml"/><Relationship Id="rId61" Type="http://schemas.openxmlformats.org/officeDocument/2006/relationships/slideLayout" Target="../slideLayouts/slideLayout146.xml"/><Relationship Id="rId10" Type="http://schemas.openxmlformats.org/officeDocument/2006/relationships/slideLayout" Target="../slideLayouts/slideLayout95.xml"/><Relationship Id="rId19" Type="http://schemas.openxmlformats.org/officeDocument/2006/relationships/slideLayout" Target="../slideLayouts/slideLayout104.xml"/><Relationship Id="rId31" Type="http://schemas.openxmlformats.org/officeDocument/2006/relationships/slideLayout" Target="../slideLayouts/slideLayout116.xml"/><Relationship Id="rId44" Type="http://schemas.openxmlformats.org/officeDocument/2006/relationships/slideLayout" Target="../slideLayouts/slideLayout129.xml"/><Relationship Id="rId52" Type="http://schemas.openxmlformats.org/officeDocument/2006/relationships/slideLayout" Target="../slideLayouts/slideLayout137.xml"/><Relationship Id="rId60" Type="http://schemas.openxmlformats.org/officeDocument/2006/relationships/slideLayout" Target="../slideLayouts/slideLayout14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 Id="rId22" Type="http://schemas.openxmlformats.org/officeDocument/2006/relationships/slideLayout" Target="../slideLayouts/slideLayout107.xml"/><Relationship Id="rId27" Type="http://schemas.openxmlformats.org/officeDocument/2006/relationships/slideLayout" Target="../slideLayouts/slideLayout112.xml"/><Relationship Id="rId30" Type="http://schemas.openxmlformats.org/officeDocument/2006/relationships/slideLayout" Target="../slideLayouts/slideLayout115.xml"/><Relationship Id="rId35" Type="http://schemas.openxmlformats.org/officeDocument/2006/relationships/slideLayout" Target="../slideLayouts/slideLayout120.xml"/><Relationship Id="rId43" Type="http://schemas.openxmlformats.org/officeDocument/2006/relationships/slideLayout" Target="../slideLayouts/slideLayout128.xml"/><Relationship Id="rId48" Type="http://schemas.openxmlformats.org/officeDocument/2006/relationships/slideLayout" Target="../slideLayouts/slideLayout133.xml"/><Relationship Id="rId56" Type="http://schemas.openxmlformats.org/officeDocument/2006/relationships/slideLayout" Target="../slideLayouts/slideLayout141.xml"/><Relationship Id="rId64" Type="http://schemas.openxmlformats.org/officeDocument/2006/relationships/image" Target="../media/image2.svg"/><Relationship Id="rId8" Type="http://schemas.openxmlformats.org/officeDocument/2006/relationships/slideLayout" Target="../slideLayouts/slideLayout93.xml"/><Relationship Id="rId51" Type="http://schemas.openxmlformats.org/officeDocument/2006/relationships/slideLayout" Target="../slideLayouts/slideLayout136.xml"/><Relationship Id="rId3" Type="http://schemas.openxmlformats.org/officeDocument/2006/relationships/slideLayout" Target="../slideLayouts/slideLayout88.xml"/><Relationship Id="rId12" Type="http://schemas.openxmlformats.org/officeDocument/2006/relationships/slideLayout" Target="../slideLayouts/slideLayout97.xml"/><Relationship Id="rId17" Type="http://schemas.openxmlformats.org/officeDocument/2006/relationships/slideLayout" Target="../slideLayouts/slideLayout102.xml"/><Relationship Id="rId25" Type="http://schemas.openxmlformats.org/officeDocument/2006/relationships/slideLayout" Target="../slideLayouts/slideLayout110.xml"/><Relationship Id="rId33" Type="http://schemas.openxmlformats.org/officeDocument/2006/relationships/slideLayout" Target="../slideLayouts/slideLayout118.xml"/><Relationship Id="rId38" Type="http://schemas.openxmlformats.org/officeDocument/2006/relationships/slideLayout" Target="../slideLayouts/slideLayout123.xml"/><Relationship Id="rId46" Type="http://schemas.openxmlformats.org/officeDocument/2006/relationships/slideLayout" Target="../slideLayouts/slideLayout131.xml"/><Relationship Id="rId59" Type="http://schemas.openxmlformats.org/officeDocument/2006/relationships/slideLayout" Target="../slideLayouts/slideLayout1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18" Type="http://schemas.openxmlformats.org/officeDocument/2006/relationships/slideLayout" Target="../slideLayouts/slideLayout164.xml"/><Relationship Id="rId3" Type="http://schemas.openxmlformats.org/officeDocument/2006/relationships/slideLayout" Target="../slideLayouts/slideLayout149.xml"/><Relationship Id="rId21" Type="http://schemas.openxmlformats.org/officeDocument/2006/relationships/image" Target="../media/image1.png"/><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slideLayout" Target="../slideLayouts/slideLayout163.xml"/><Relationship Id="rId2" Type="http://schemas.openxmlformats.org/officeDocument/2006/relationships/slideLayout" Target="../slideLayouts/slideLayout148.xml"/><Relationship Id="rId16" Type="http://schemas.openxmlformats.org/officeDocument/2006/relationships/slideLayout" Target="../slideLayouts/slideLayout162.xml"/><Relationship Id="rId20" Type="http://schemas.openxmlformats.org/officeDocument/2006/relationships/theme" Target="../theme/theme4.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5" Type="http://schemas.openxmlformats.org/officeDocument/2006/relationships/slideLayout" Target="../slideLayouts/slideLayout161.xml"/><Relationship Id="rId10" Type="http://schemas.openxmlformats.org/officeDocument/2006/relationships/slideLayout" Target="../slideLayouts/slideLayout156.xml"/><Relationship Id="rId19" Type="http://schemas.openxmlformats.org/officeDocument/2006/relationships/slideLayout" Target="../slideLayouts/slideLayout165.xml"/><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 Id="rId22"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888" y="1536701"/>
            <a:ext cx="10863262" cy="4271963"/>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lnSpc>
                <a:spcPct val="130000"/>
              </a:lnSpc>
            </a:pPr>
            <a:r>
              <a:rPr lang="en-GB" noProof="0"/>
              <a:t>Fourth level</a:t>
            </a:r>
          </a:p>
        </p:txBody>
      </p:sp>
      <p:sp>
        <p:nvSpPr>
          <p:cNvPr id="3" name="Title Placeholder 2"/>
          <p:cNvSpPr>
            <a:spLocks noGrp="1"/>
          </p:cNvSpPr>
          <p:nvPr>
            <p:ph type="title"/>
          </p:nvPr>
        </p:nvSpPr>
        <p:spPr>
          <a:xfrm>
            <a:off x="623888" y="509481"/>
            <a:ext cx="10944225" cy="369334"/>
          </a:xfrm>
          <a:prstGeom prst="rect">
            <a:avLst/>
          </a:prstGeom>
        </p:spPr>
        <p:txBody>
          <a:bodyPr vert="horz" lIns="0" tIns="0" rIns="0" bIns="0" rtlCol="0" anchor="ctr" anchorCtr="0">
            <a:normAutofit/>
          </a:bodyPr>
          <a:lstStyle/>
          <a:p>
            <a:r>
              <a:rPr lang="en-US" noProof="0"/>
              <a:t>Click to edit Master title style</a:t>
            </a:r>
            <a:endParaRPr lang="en-GB" noProof="0"/>
          </a:p>
        </p:txBody>
      </p:sp>
      <p:sp>
        <p:nvSpPr>
          <p:cNvPr id="4" name="Text Placeholder 2">
            <a:extLst>
              <a:ext uri="{FF2B5EF4-FFF2-40B4-BE49-F238E27FC236}">
                <a16:creationId xmlns:a16="http://schemas.microsoft.com/office/drawing/2014/main" id="{170DCD42-C454-4CF9-A367-CF9A36793C89}"/>
              </a:ext>
            </a:extLst>
          </p:cNvPr>
          <p:cNvSpPr txBox="1">
            <a:spLocks/>
          </p:cNvSpPr>
          <p:nvPr userDrawn="1"/>
        </p:nvSpPr>
        <p:spPr>
          <a:xfrm>
            <a:off x="5821053" y="6409446"/>
            <a:ext cx="549897" cy="211193"/>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fld id="{2E997FAD-17BD-C54D-93FE-DA7D4A487AFB}" type="slidenum">
              <a:rPr lang="en-GB" sz="900" noProof="0" smtClean="0">
                <a:solidFill>
                  <a:schemeClr val="bg1">
                    <a:lumMod val="75000"/>
                  </a:schemeClr>
                </a:solidFill>
              </a:rPr>
              <a:pPr algn="ctr"/>
              <a:t>‹#›</a:t>
            </a:fld>
            <a:endParaRPr lang="en-GB" sz="900" noProof="0">
              <a:solidFill>
                <a:schemeClr val="bg1">
                  <a:lumMod val="75000"/>
                </a:schemeClr>
              </a:solidFill>
            </a:endParaRPr>
          </a:p>
        </p:txBody>
      </p:sp>
      <p:pic>
        <p:nvPicPr>
          <p:cNvPr id="6" name="Graphic 22">
            <a:extLst>
              <a:ext uri="{FF2B5EF4-FFF2-40B4-BE49-F238E27FC236}">
                <a16:creationId xmlns:a16="http://schemas.microsoft.com/office/drawing/2014/main" id="{C5943B39-DE1B-4307-B002-5846E4E3F0D7}"/>
              </a:ext>
            </a:extLst>
          </p:cNvPr>
          <p:cNvPicPr>
            <a:picLocks noChangeAspect="1"/>
          </p:cNvPicPr>
          <p:nvPr userDrawn="1"/>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0191073" y="6420979"/>
            <a:ext cx="1377040" cy="220391"/>
          </a:xfrm>
          <a:prstGeom prst="rect">
            <a:avLst/>
          </a:prstGeom>
        </p:spPr>
      </p:pic>
      <p:sp>
        <p:nvSpPr>
          <p:cNvPr id="7" name="Text Placeholder 2">
            <a:extLst>
              <a:ext uri="{FF2B5EF4-FFF2-40B4-BE49-F238E27FC236}">
                <a16:creationId xmlns:a16="http://schemas.microsoft.com/office/drawing/2014/main" id="{7F0975EE-33B6-465D-9A21-16AE16400DAC}"/>
              </a:ext>
            </a:extLst>
          </p:cNvPr>
          <p:cNvSpPr txBox="1">
            <a:spLocks/>
          </p:cNvSpPr>
          <p:nvPr userDrawn="1"/>
        </p:nvSpPr>
        <p:spPr>
          <a:xfrm>
            <a:off x="623888" y="6393427"/>
            <a:ext cx="3001962" cy="227210"/>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GB" sz="900" noProof="0">
                <a:solidFill>
                  <a:schemeClr val="accent5"/>
                </a:solidFill>
              </a:rPr>
              <a:t>Insert the footer into the 1</a:t>
            </a:r>
            <a:r>
              <a:rPr lang="en-GB" sz="900" baseline="30000" noProof="0">
                <a:solidFill>
                  <a:schemeClr val="accent5"/>
                </a:solidFill>
              </a:rPr>
              <a:t>st</a:t>
            </a:r>
            <a:r>
              <a:rPr lang="en-GB" sz="900" noProof="0">
                <a:solidFill>
                  <a:schemeClr val="accent5"/>
                </a:solidFill>
              </a:rPr>
              <a:t> page on the MASTER</a:t>
            </a:r>
          </a:p>
        </p:txBody>
      </p:sp>
    </p:spTree>
    <p:extLst>
      <p:ext uri="{BB962C8B-B14F-4D97-AF65-F5344CB8AC3E}">
        <p14:creationId xmlns:p14="http://schemas.microsoft.com/office/powerpoint/2010/main" val="3943845757"/>
      </p:ext>
    </p:extLst>
  </p:cSld>
  <p:clrMap bg1="lt1" tx1="dk1" bg2="lt2" tx2="dk2" accent1="accent1" accent2="accent2" accent3="accent3" accent4="accent4" accent5="accent5" accent6="accent6" hlink="hlink" folHlink="folHlink"/>
  <p:sldLayoutIdLst>
    <p:sldLayoutId id="2147483815" r:id="rId1"/>
    <p:sldLayoutId id="2147484065" r:id="rId2"/>
    <p:sldLayoutId id="2147484067" r:id="rId3"/>
    <p:sldLayoutId id="2147484156" r:id="rId4"/>
    <p:sldLayoutId id="2147484069" r:id="rId5"/>
    <p:sldLayoutId id="2147484155" r:id="rId6"/>
    <p:sldLayoutId id="2147484066" r:id="rId7"/>
    <p:sldLayoutId id="2147484158" r:id="rId8"/>
    <p:sldLayoutId id="2147484002" r:id="rId9"/>
    <p:sldLayoutId id="2147484003" r:id="rId10"/>
    <p:sldLayoutId id="2147484078" r:id="rId11"/>
    <p:sldLayoutId id="2147483817" r:id="rId12"/>
    <p:sldLayoutId id="2147484075" r:id="rId13"/>
    <p:sldLayoutId id="2147483842" r:id="rId14"/>
    <p:sldLayoutId id="2147483843" r:id="rId15"/>
    <p:sldLayoutId id="2147483844" r:id="rId16"/>
    <p:sldLayoutId id="2147483846" r:id="rId17"/>
    <p:sldLayoutId id="2147483825" r:id="rId18"/>
    <p:sldLayoutId id="2147484471" r:id="rId19"/>
    <p:sldLayoutId id="2147484090" r:id="rId20"/>
    <p:sldLayoutId id="2147483820" r:id="rId21"/>
    <p:sldLayoutId id="2147483857" r:id="rId22"/>
    <p:sldLayoutId id="2147484470" r:id="rId23"/>
    <p:sldLayoutId id="2147483828" r:id="rId24"/>
    <p:sldLayoutId id="2147483829" r:id="rId25"/>
    <p:sldLayoutId id="2147483830" r:id="rId26"/>
    <p:sldLayoutId id="2147483854" r:id="rId27"/>
    <p:sldLayoutId id="2147483855" r:id="rId28"/>
    <p:sldLayoutId id="2147483818" r:id="rId29"/>
    <p:sldLayoutId id="2147483814" r:id="rId30"/>
    <p:sldLayoutId id="2147484079" r:id="rId31"/>
    <p:sldLayoutId id="2147484159" r:id="rId32"/>
    <p:sldLayoutId id="2147484160" r:id="rId33"/>
    <p:sldLayoutId id="2147484161" r:id="rId34"/>
    <p:sldLayoutId id="2147484076" r:id="rId35"/>
    <p:sldLayoutId id="2147484163" r:id="rId36"/>
    <p:sldLayoutId id="2147484164" r:id="rId37"/>
    <p:sldLayoutId id="2147483946" r:id="rId38"/>
    <p:sldLayoutId id="2147484488" r:id="rId39"/>
    <p:sldLayoutId id="2147484489" r:id="rId40"/>
    <p:sldLayoutId id="2147484490" r:id="rId41"/>
    <p:sldLayoutId id="2147484491" r:id="rId42"/>
    <p:sldLayoutId id="2147484492" r:id="rId43"/>
    <p:sldLayoutId id="2147484493" r:id="rId44"/>
  </p:sldLayoutIdLst>
  <p:hf hdr="0"/>
  <p:txStyles>
    <p:titleStyle>
      <a:lvl1pPr marL="0" indent="0" algn="l" defTabSz="457189" rtl="0" eaLnBrk="1" latinLnBrk="0" hangingPunct="1">
        <a:spcBef>
          <a:spcPct val="0"/>
        </a:spcBef>
        <a:spcAft>
          <a:spcPts val="0"/>
        </a:spcAft>
        <a:buFont typeface="Arial" pitchFamily="34" charset="0"/>
        <a:buNone/>
        <a:defRPr lang="fr-FR" sz="2400" b="1" kern="1200" baseline="0" smtClean="0">
          <a:solidFill>
            <a:schemeClr val="accent1"/>
          </a:solidFill>
          <a:latin typeface="+mj-lt"/>
          <a:ea typeface="+mn-ea"/>
          <a:cs typeface="+mn-cs"/>
        </a:defRPr>
      </a:lvl1pPr>
    </p:titleStyle>
    <p:bodyStyle>
      <a:lvl1pPr marL="0" indent="0" algn="l" defTabSz="457189" rtl="0" eaLnBrk="1" latinLnBrk="0" hangingPunct="1">
        <a:lnSpc>
          <a:spcPct val="130000"/>
        </a:lnSpc>
        <a:spcBef>
          <a:spcPts val="0"/>
        </a:spcBef>
        <a:spcAft>
          <a:spcPts val="1200"/>
        </a:spcAft>
        <a:buClr>
          <a:schemeClr val="bg1"/>
        </a:buClr>
        <a:buSzPct val="25000"/>
        <a:buFont typeface="Verdana" pitchFamily="34" charset="0"/>
        <a:buNone/>
        <a:defRPr kumimoji="0" lang="en-US" sz="1200" b="0" i="0" u="none" strike="noStrike" kern="1200" cap="none" spc="0" normalizeH="0" baseline="0" noProof="0" dirty="0">
          <a:ln>
            <a:noFill/>
          </a:ln>
          <a:solidFill>
            <a:schemeClr val="tx1"/>
          </a:solidFill>
          <a:effectLst/>
          <a:uLnTx/>
          <a:uFillTx/>
          <a:latin typeface="Calibri"/>
          <a:ea typeface="+mn-ea"/>
          <a:cs typeface="Segoe UI" panose="020B0502040204020203" pitchFamily="34" charset="0"/>
        </a:defRPr>
      </a:lvl1pPr>
      <a:lvl2pPr marL="177796" indent="-177796" algn="l" defTabSz="457189" rtl="0" eaLnBrk="1" latinLnBrk="0" hangingPunct="1">
        <a:lnSpc>
          <a:spcPct val="130000"/>
        </a:lnSpc>
        <a:spcBef>
          <a:spcPts val="0"/>
        </a:spcBef>
        <a:spcAft>
          <a:spcPts val="300"/>
        </a:spcAft>
        <a:buClr>
          <a:schemeClr val="accent1"/>
        </a:buClr>
        <a:buFont typeface="Arial" pitchFamily="34" charset="0"/>
        <a:buChar char="•"/>
        <a:defRPr lang="en-US" sz="1200" b="0" kern="1200" noProof="0" dirty="0">
          <a:solidFill>
            <a:schemeClr val="tx1"/>
          </a:solidFill>
          <a:latin typeface="+mj-lt"/>
          <a:ea typeface="+mn-ea"/>
          <a:cs typeface="Calibri" panose="020F0502020204030204" pitchFamily="34" charset="0"/>
        </a:defRPr>
      </a:lvl2pPr>
      <a:lvl3pPr marL="361942" indent="-180970" algn="l" defTabSz="514338" rtl="0" eaLnBrk="1" latinLnBrk="0" hangingPunct="1">
        <a:lnSpc>
          <a:spcPct val="130000"/>
        </a:lnSpc>
        <a:spcBef>
          <a:spcPts val="0"/>
        </a:spcBef>
        <a:spcAft>
          <a:spcPts val="300"/>
        </a:spcAft>
        <a:buClr>
          <a:schemeClr val="bg1">
            <a:lumMod val="50000"/>
          </a:schemeClr>
        </a:buClr>
        <a:buSzPct val="50000"/>
        <a:buFont typeface="Montserrat" panose="020B0604020202020204" charset="0"/>
        <a:buChar char="►"/>
        <a:defRPr lang="en-US" sz="1200" b="0" kern="1200" noProof="0" dirty="0" smtClean="0">
          <a:solidFill>
            <a:schemeClr val="tx1"/>
          </a:solidFill>
          <a:latin typeface="+mj-lt"/>
          <a:ea typeface="+mn-ea"/>
          <a:cs typeface="Calibri" panose="020F0502020204030204" pitchFamily="34" charset="0"/>
        </a:defRPr>
      </a:lvl3pPr>
      <a:lvl4pPr marL="536561" indent="-161921" algn="l" defTabSz="457189" rtl="0" eaLnBrk="1" latinLnBrk="0" hangingPunct="1">
        <a:spcBef>
          <a:spcPts val="0"/>
        </a:spcBef>
        <a:spcAft>
          <a:spcPts val="300"/>
        </a:spcAft>
        <a:buClr>
          <a:schemeClr val="bg1">
            <a:lumMod val="50000"/>
          </a:schemeClr>
        </a:buClr>
        <a:buSzPct val="60000"/>
        <a:buFont typeface="Courier New" pitchFamily="49" charset="0"/>
        <a:buChar char="o"/>
        <a:tabLst/>
        <a:defRPr lang="en-US" sz="1200" b="0" kern="1200" noProof="0" dirty="0">
          <a:solidFill>
            <a:schemeClr val="tx1"/>
          </a:solidFill>
          <a:latin typeface="+mn-lt"/>
          <a:ea typeface="+mn-ea"/>
          <a:cs typeface="Calibri" panose="020F0502020204030204" pitchFamily="34" charset="0"/>
        </a:defRPr>
      </a:lvl4pPr>
      <a:lvl5pPr marL="812780" indent="-165096" algn="l" defTabSz="457189" rtl="0" eaLnBrk="1" latinLnBrk="0" hangingPunct="1">
        <a:spcBef>
          <a:spcPts val="0"/>
        </a:spcBef>
        <a:buClr>
          <a:srgbClr val="D52B1E"/>
        </a:buClr>
        <a:buFont typeface="Calibri" pitchFamily="34" charset="0"/>
        <a:buChar char="-"/>
        <a:tabLst/>
        <a:defRPr lang="en-GB" sz="1100" kern="1200" noProof="0">
          <a:solidFill>
            <a:srgbClr val="4D4F53"/>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userDrawn="1">
          <p15:clr>
            <a:srgbClr val="F26B43"/>
          </p15:clr>
        </p15:guide>
        <p15:guide id="2" pos="728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888" y="1536701"/>
            <a:ext cx="10863262" cy="4271963"/>
          </a:xfrm>
          <a:prstGeom prst="rect">
            <a:avLst/>
          </a:prstGeom>
        </p:spPr>
        <p:txBody>
          <a:bodyPr vert="horz" lIns="0" tIns="0" rIns="0" bIns="0" rtlCol="0">
            <a:noAutofit/>
          </a:bodyPr>
          <a:lstStyle/>
          <a:p>
            <a:pPr lvl="0">
              <a:buClr>
                <a:schemeClr val="bg1"/>
              </a:buClr>
            </a:pPr>
            <a:r>
              <a:rPr kumimoji="0" lang="en-GB" sz="1200" b="0" i="0" u="none" strike="noStrike" kern="1200" cap="none" spc="0" normalizeH="0" baseline="0" noProof="0">
                <a:ln>
                  <a:noFill/>
                </a:ln>
                <a:solidFill>
                  <a:srgbClr val="000000"/>
                </a:solidFill>
                <a:effectLst/>
                <a:uLnTx/>
                <a:uFillTx/>
                <a:latin typeface="Calibri"/>
                <a:ea typeface="+mn-ea"/>
                <a:cs typeface="Segoe UI" panose="020B0502040204020203" pitchFamily="34" charset="0"/>
              </a:rPr>
              <a:t>Click to edit Master text styles</a:t>
            </a:r>
          </a:p>
          <a:p>
            <a:pPr lvl="1">
              <a:spcAft>
                <a:spcPts val="300"/>
              </a:spcAft>
              <a:buClr>
                <a:schemeClr val="accent1"/>
              </a:buClr>
            </a:pPr>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Second level</a:t>
            </a:r>
          </a:p>
          <a:p>
            <a:pPr lvl="2">
              <a:buClr>
                <a:schemeClr val="bg1">
                  <a:lumMod val="50000"/>
                </a:schemeClr>
              </a:buClr>
            </a:pPr>
            <a:r>
              <a:rPr kumimoji="0" lang="en-GB" sz="12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Third level</a:t>
            </a:r>
          </a:p>
          <a:p>
            <a:pPr lvl="3">
              <a:lnSpc>
                <a:spcPct val="130000"/>
              </a:lnSpc>
              <a:spcBef>
                <a:spcPts val="0"/>
              </a:spcBef>
              <a:buClr>
                <a:schemeClr val="bg1">
                  <a:lumMod val="50000"/>
                </a:schemeClr>
              </a:buClr>
              <a:buSzPct val="60000"/>
            </a:pPr>
            <a:r>
              <a:rPr kumimoji="0" lang="en-GB" sz="12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Fourth level</a:t>
            </a:r>
          </a:p>
        </p:txBody>
      </p:sp>
      <p:sp>
        <p:nvSpPr>
          <p:cNvPr id="3" name="Title Placeholder 2"/>
          <p:cNvSpPr>
            <a:spLocks noGrp="1"/>
          </p:cNvSpPr>
          <p:nvPr>
            <p:ph type="title"/>
          </p:nvPr>
        </p:nvSpPr>
        <p:spPr>
          <a:xfrm>
            <a:off x="623888" y="509481"/>
            <a:ext cx="10944225" cy="369334"/>
          </a:xfrm>
          <a:prstGeom prst="rect">
            <a:avLst/>
          </a:prstGeom>
        </p:spPr>
        <p:txBody>
          <a:bodyPr vert="horz" lIns="0" tIns="0" rIns="0" bIns="0" rtlCol="0" anchor="ctr" anchorCtr="0">
            <a:normAutofit/>
          </a:bodyPr>
          <a:lstStyle/>
          <a:p>
            <a:r>
              <a:rPr lang="en-GB" noProof="0"/>
              <a:t>Click to edit Master title style</a:t>
            </a:r>
          </a:p>
        </p:txBody>
      </p:sp>
      <p:pic>
        <p:nvPicPr>
          <p:cNvPr id="5" name="Graphic 22">
            <a:extLst>
              <a:ext uri="{FF2B5EF4-FFF2-40B4-BE49-F238E27FC236}">
                <a16:creationId xmlns:a16="http://schemas.microsoft.com/office/drawing/2014/main" id="{3F357135-FD07-4F16-BF61-11C5988881C0}"/>
              </a:ext>
            </a:extLst>
          </p:cNvPr>
          <p:cNvPicPr>
            <a:picLocks noChangeAspect="1"/>
          </p:cNvPicPr>
          <p:nvPr userDrawn="1"/>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10191073" y="6420979"/>
            <a:ext cx="1377040" cy="220391"/>
          </a:xfrm>
          <a:prstGeom prst="rect">
            <a:avLst/>
          </a:prstGeom>
        </p:spPr>
      </p:pic>
      <p:sp>
        <p:nvSpPr>
          <p:cNvPr id="9" name="Text Placeholder 2">
            <a:extLst>
              <a:ext uri="{FF2B5EF4-FFF2-40B4-BE49-F238E27FC236}">
                <a16:creationId xmlns:a16="http://schemas.microsoft.com/office/drawing/2014/main" id="{8BAB9369-BDB3-4BBE-8009-F56E54B3167E}"/>
              </a:ext>
            </a:extLst>
          </p:cNvPr>
          <p:cNvSpPr txBox="1">
            <a:spLocks/>
          </p:cNvSpPr>
          <p:nvPr userDrawn="1"/>
        </p:nvSpPr>
        <p:spPr>
          <a:xfrm>
            <a:off x="5821053" y="6409446"/>
            <a:ext cx="549897" cy="211193"/>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fld id="{2E997FAD-17BD-C54D-93FE-DA7D4A487AFB}" type="slidenum">
              <a:rPr lang="en-GB" sz="900" noProof="0" smtClean="0">
                <a:solidFill>
                  <a:schemeClr val="bg1">
                    <a:lumMod val="75000"/>
                  </a:schemeClr>
                </a:solidFill>
              </a:rPr>
              <a:pPr algn="ctr"/>
              <a:t>‹#›</a:t>
            </a:fld>
            <a:endParaRPr lang="en-GB" sz="900" noProof="0">
              <a:solidFill>
                <a:schemeClr val="bg1">
                  <a:lumMod val="75000"/>
                </a:schemeClr>
              </a:solidFill>
            </a:endParaRPr>
          </a:p>
        </p:txBody>
      </p:sp>
      <p:sp>
        <p:nvSpPr>
          <p:cNvPr id="10" name="Text Placeholder 2">
            <a:extLst>
              <a:ext uri="{FF2B5EF4-FFF2-40B4-BE49-F238E27FC236}">
                <a16:creationId xmlns:a16="http://schemas.microsoft.com/office/drawing/2014/main" id="{19000010-58A8-40A5-921F-CFB59FD4E22D}"/>
              </a:ext>
            </a:extLst>
          </p:cNvPr>
          <p:cNvSpPr txBox="1">
            <a:spLocks/>
          </p:cNvSpPr>
          <p:nvPr userDrawn="1"/>
        </p:nvSpPr>
        <p:spPr>
          <a:xfrm>
            <a:off x="623888" y="6393427"/>
            <a:ext cx="3001962" cy="227210"/>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GB" sz="900" noProof="0">
                <a:solidFill>
                  <a:schemeClr val="accent5"/>
                </a:solidFill>
              </a:rPr>
              <a:t>Insert the footer into the 1</a:t>
            </a:r>
            <a:r>
              <a:rPr lang="en-GB" sz="900" baseline="30000" noProof="0">
                <a:solidFill>
                  <a:schemeClr val="accent5"/>
                </a:solidFill>
              </a:rPr>
              <a:t>st</a:t>
            </a:r>
            <a:r>
              <a:rPr lang="en-GB" sz="900" noProof="0">
                <a:solidFill>
                  <a:schemeClr val="accent5"/>
                </a:solidFill>
              </a:rPr>
              <a:t> page on the MASTER</a:t>
            </a:r>
          </a:p>
        </p:txBody>
      </p:sp>
    </p:spTree>
    <p:extLst>
      <p:ext uri="{BB962C8B-B14F-4D97-AF65-F5344CB8AC3E}">
        <p14:creationId xmlns:p14="http://schemas.microsoft.com/office/powerpoint/2010/main" val="235908410"/>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478" r:id="rId9"/>
    <p:sldLayoutId id="2147484479" r:id="rId10"/>
    <p:sldLayoutId id="2147484398" r:id="rId11"/>
    <p:sldLayoutId id="2147484399" r:id="rId12"/>
    <p:sldLayoutId id="2147484400" r:id="rId13"/>
    <p:sldLayoutId id="2147484401" r:id="rId14"/>
    <p:sldLayoutId id="2147484402" r:id="rId15"/>
    <p:sldLayoutId id="2147484403" r:id="rId16"/>
    <p:sldLayoutId id="2147484404" r:id="rId17"/>
    <p:sldLayoutId id="2147484482" r:id="rId18"/>
    <p:sldLayoutId id="2147484483" r:id="rId19"/>
    <p:sldLayoutId id="2147484406" r:id="rId20"/>
    <p:sldLayoutId id="2147484407" r:id="rId21"/>
    <p:sldLayoutId id="2147484408" r:id="rId22"/>
    <p:sldLayoutId id="2147484409" r:id="rId23"/>
    <p:sldLayoutId id="2147484410" r:id="rId24"/>
    <p:sldLayoutId id="2147484411" r:id="rId25"/>
    <p:sldLayoutId id="2147484412" r:id="rId26"/>
    <p:sldLayoutId id="2147484413" r:id="rId27"/>
    <p:sldLayoutId id="2147484414" r:id="rId28"/>
    <p:sldLayoutId id="2147484415" r:id="rId29"/>
    <p:sldLayoutId id="2147484416" r:id="rId30"/>
    <p:sldLayoutId id="2147484417" r:id="rId31"/>
    <p:sldLayoutId id="2147484418" r:id="rId32"/>
    <p:sldLayoutId id="2147484480" r:id="rId33"/>
    <p:sldLayoutId id="2147484481" r:id="rId34"/>
    <p:sldLayoutId id="2147484421" r:id="rId35"/>
    <p:sldLayoutId id="2147484422" r:id="rId36"/>
    <p:sldLayoutId id="2147484423" r:id="rId37"/>
    <p:sldLayoutId id="2147484424" r:id="rId38"/>
    <p:sldLayoutId id="2147484485" r:id="rId39"/>
    <p:sldLayoutId id="2147484486" r:id="rId40"/>
    <p:sldLayoutId id="2147484487" r:id="rId41"/>
  </p:sldLayoutIdLst>
  <p:hf hdr="0"/>
  <p:txStyles>
    <p:titleStyle>
      <a:lvl1pPr marL="0" indent="0" algn="l" defTabSz="457189" rtl="0" eaLnBrk="1" latinLnBrk="0" hangingPunct="1">
        <a:spcBef>
          <a:spcPct val="0"/>
        </a:spcBef>
        <a:spcAft>
          <a:spcPts val="0"/>
        </a:spcAft>
        <a:buFont typeface="Arial" pitchFamily="34" charset="0"/>
        <a:buNone/>
        <a:defRPr lang="fr-FR" sz="2400" b="1" kern="1200" baseline="0" smtClean="0">
          <a:solidFill>
            <a:schemeClr val="accent1"/>
          </a:solidFill>
          <a:latin typeface="+mj-lt"/>
          <a:ea typeface="+mn-ea"/>
          <a:cs typeface="+mn-cs"/>
        </a:defRPr>
      </a:lvl1pPr>
    </p:titleStyle>
    <p:bodyStyle>
      <a:lvl1pPr marL="0" marR="0" indent="0" algn="l" defTabSz="457189" rtl="0" eaLnBrk="1" fontAlgn="auto" latinLnBrk="0" hangingPunct="1">
        <a:lnSpc>
          <a:spcPct val="130000"/>
        </a:lnSpc>
        <a:spcBef>
          <a:spcPts val="0"/>
        </a:spcBef>
        <a:spcAft>
          <a:spcPts val="1200"/>
        </a:spcAft>
        <a:buClr>
          <a:prstClr val="white"/>
        </a:buClr>
        <a:buSzPct val="25000"/>
        <a:buFont typeface="Verdana" pitchFamily="34" charset="0"/>
        <a:buNone/>
        <a:tabLst/>
        <a:defRPr kumimoji="0" lang="fr-FR" sz="1200" b="0" i="0" u="none" strike="noStrike" kern="1200" cap="none" spc="0" normalizeH="0" baseline="0" noProof="0" dirty="0">
          <a:ln>
            <a:noFill/>
          </a:ln>
          <a:solidFill>
            <a:schemeClr val="tx1"/>
          </a:solidFill>
          <a:effectLst/>
          <a:uLnTx/>
          <a:uFillTx/>
          <a:latin typeface="Calibri"/>
          <a:ea typeface="+mn-ea"/>
          <a:cs typeface="Segoe UI" panose="020B0502040204020203" pitchFamily="34" charset="0"/>
        </a:defRPr>
      </a:lvl1pPr>
      <a:lvl2pPr marL="177796" marR="0" indent="-177796" algn="l" defTabSz="457189" rtl="0" eaLnBrk="1" fontAlgn="auto" latinLnBrk="0" hangingPunct="1">
        <a:lnSpc>
          <a:spcPct val="130000"/>
        </a:lnSpc>
        <a:spcBef>
          <a:spcPts val="0"/>
        </a:spcBef>
        <a:spcAft>
          <a:spcPts val="600"/>
        </a:spcAft>
        <a:buClr>
          <a:srgbClr val="6C03A8"/>
        </a:buClr>
        <a:buSzTx/>
        <a:buFont typeface="Arial" pitchFamily="34" charset="0"/>
        <a:buChar char="•"/>
        <a:tabLst/>
        <a:defRPr lang="fr-FR" sz="1200" b="0" kern="1200" noProof="0" dirty="0">
          <a:solidFill>
            <a:schemeClr val="tx1"/>
          </a:solidFill>
          <a:latin typeface="+mj-lt"/>
          <a:ea typeface="+mn-ea"/>
          <a:cs typeface="Calibri" panose="020F0502020204030204" pitchFamily="34" charset="0"/>
        </a:defRPr>
      </a:lvl2pPr>
      <a:lvl3pPr marL="361942" marR="0" indent="-180970" algn="l" defTabSz="514338" rtl="0" eaLnBrk="1" fontAlgn="auto" latinLnBrk="0" hangingPunct="1">
        <a:lnSpc>
          <a:spcPct val="130000"/>
        </a:lnSpc>
        <a:spcBef>
          <a:spcPts val="0"/>
        </a:spcBef>
        <a:spcAft>
          <a:spcPts val="300"/>
        </a:spcAft>
        <a:buClr>
          <a:prstClr val="white">
            <a:lumMod val="50000"/>
          </a:prstClr>
        </a:buClr>
        <a:buSzPct val="50000"/>
        <a:buFont typeface="Montserrat" panose="020B0604020202020204" charset="0"/>
        <a:buChar char="►"/>
        <a:tabLst/>
        <a:defRPr lang="fr-FR" sz="1200" b="0" kern="1200" noProof="0" dirty="0" smtClean="0">
          <a:solidFill>
            <a:schemeClr val="tx1"/>
          </a:solidFill>
          <a:latin typeface="+mj-lt"/>
          <a:ea typeface="+mn-ea"/>
          <a:cs typeface="Calibri" panose="020F0502020204030204" pitchFamily="34" charset="0"/>
        </a:defRPr>
      </a:lvl3pPr>
      <a:lvl4pPr marL="536561" indent="-161921" algn="l" defTabSz="457189" rtl="0" eaLnBrk="1" latinLnBrk="0" hangingPunct="1">
        <a:spcBef>
          <a:spcPts val="300"/>
        </a:spcBef>
        <a:spcAft>
          <a:spcPts val="300"/>
        </a:spcAft>
        <a:buClr>
          <a:schemeClr val="tx1"/>
        </a:buClr>
        <a:buFont typeface="Courier New" pitchFamily="49" charset="0"/>
        <a:buChar char="o"/>
        <a:tabLst/>
        <a:defRPr lang="en-US" sz="1200" b="0" kern="1200" noProof="0" dirty="0">
          <a:solidFill>
            <a:schemeClr val="tx1"/>
          </a:solidFill>
          <a:latin typeface="+mn-lt"/>
          <a:ea typeface="+mn-ea"/>
          <a:cs typeface="Calibri" panose="020F0502020204030204" pitchFamily="34" charset="0"/>
        </a:defRPr>
      </a:lvl4pPr>
      <a:lvl5pPr marL="812780" indent="-165096" algn="l" defTabSz="457189" rtl="0" eaLnBrk="1" latinLnBrk="0" hangingPunct="1">
        <a:spcBef>
          <a:spcPts val="0"/>
        </a:spcBef>
        <a:buClr>
          <a:srgbClr val="D52B1E"/>
        </a:buClr>
        <a:buFont typeface="Calibri" pitchFamily="34" charset="0"/>
        <a:buChar char="-"/>
        <a:tabLst/>
        <a:defRPr lang="en-GB" sz="1100" kern="1200" noProof="0">
          <a:solidFill>
            <a:srgbClr val="4D4F53"/>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p15:clr>
            <a:srgbClr val="F26B43"/>
          </p15:clr>
        </p15:guide>
        <p15:guide id="2" pos="728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888" y="1536701"/>
            <a:ext cx="10863262" cy="4271963"/>
          </a:xfrm>
          <a:prstGeom prst="rect">
            <a:avLst/>
          </a:prstGeom>
        </p:spPr>
        <p:txBody>
          <a:bodyPr vert="horz" lIns="0" tIns="0" rIns="0" bIns="0" rtlCol="0">
            <a:noAutofit/>
          </a:bodyPr>
          <a:lstStyle/>
          <a:p>
            <a:pPr lvl="0">
              <a:buClr>
                <a:schemeClr val="bg1"/>
              </a:buClr>
            </a:pPr>
            <a:r>
              <a:rPr kumimoji="0" lang="en-GB" sz="1200" b="0" i="0" u="none" strike="noStrike" kern="1200" cap="none" spc="0" normalizeH="0" baseline="0" noProof="0">
                <a:ln>
                  <a:noFill/>
                </a:ln>
                <a:solidFill>
                  <a:srgbClr val="000000"/>
                </a:solidFill>
                <a:effectLst/>
                <a:uLnTx/>
                <a:uFillTx/>
                <a:latin typeface="Calibri"/>
                <a:ea typeface="+mn-ea"/>
                <a:cs typeface="Segoe UI" panose="020B0502040204020203" pitchFamily="34" charset="0"/>
              </a:rPr>
              <a:t>Click to edit Master text styles</a:t>
            </a:r>
          </a:p>
          <a:p>
            <a:pPr lvl="1">
              <a:spcAft>
                <a:spcPts val="300"/>
              </a:spcAft>
              <a:buClr>
                <a:schemeClr val="accent1"/>
              </a:buClr>
            </a:pPr>
            <a:r>
              <a:rPr kumimoji="0" lang="en-GB" sz="1200" b="0" i="0" u="none" strike="noStrike" kern="1200" cap="none" spc="0" normalizeH="0" baseline="0" noProof="0">
                <a:ln>
                  <a:noFill/>
                </a:ln>
                <a:solidFill>
                  <a:srgbClr val="000000"/>
                </a:solidFill>
                <a:effectLst/>
                <a:uLnTx/>
                <a:uFillTx/>
                <a:latin typeface="+mj-lt"/>
                <a:ea typeface="+mn-ea"/>
                <a:cs typeface="Calibri" panose="020F0502020204030204" pitchFamily="34" charset="0"/>
              </a:rPr>
              <a:t>Second level</a:t>
            </a:r>
          </a:p>
          <a:p>
            <a:pPr lvl="2">
              <a:buClr>
                <a:schemeClr val="bg1">
                  <a:lumMod val="50000"/>
                </a:schemeClr>
              </a:buClr>
            </a:pPr>
            <a:r>
              <a:rPr kumimoji="0" lang="en-GB" sz="12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Third level</a:t>
            </a:r>
          </a:p>
          <a:p>
            <a:pPr lvl="3">
              <a:lnSpc>
                <a:spcPct val="130000"/>
              </a:lnSpc>
              <a:spcBef>
                <a:spcPts val="0"/>
              </a:spcBef>
              <a:buClr>
                <a:schemeClr val="bg1">
                  <a:lumMod val="50000"/>
                </a:schemeClr>
              </a:buClr>
              <a:buSzPct val="60000"/>
            </a:pPr>
            <a:r>
              <a:rPr kumimoji="0" lang="en-GB" sz="12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Fourth level</a:t>
            </a:r>
          </a:p>
        </p:txBody>
      </p:sp>
      <p:sp>
        <p:nvSpPr>
          <p:cNvPr id="3" name="Title Placeholder 2"/>
          <p:cNvSpPr>
            <a:spLocks noGrp="1"/>
          </p:cNvSpPr>
          <p:nvPr>
            <p:ph type="title"/>
          </p:nvPr>
        </p:nvSpPr>
        <p:spPr>
          <a:xfrm>
            <a:off x="623888" y="509481"/>
            <a:ext cx="10944225" cy="369334"/>
          </a:xfrm>
          <a:prstGeom prst="rect">
            <a:avLst/>
          </a:prstGeom>
        </p:spPr>
        <p:txBody>
          <a:bodyPr vert="horz" lIns="0" tIns="0" rIns="0" bIns="0" rtlCol="0" anchor="ctr" anchorCtr="0">
            <a:normAutofit/>
          </a:bodyPr>
          <a:lstStyle/>
          <a:p>
            <a:r>
              <a:rPr lang="en-GB" noProof="0"/>
              <a:t>Click to edit Master title style</a:t>
            </a:r>
          </a:p>
        </p:txBody>
      </p:sp>
      <p:pic>
        <p:nvPicPr>
          <p:cNvPr id="5" name="Graphic 22">
            <a:extLst>
              <a:ext uri="{FF2B5EF4-FFF2-40B4-BE49-F238E27FC236}">
                <a16:creationId xmlns:a16="http://schemas.microsoft.com/office/drawing/2014/main" id="{5CEC2984-1915-47FA-9CBD-1D0481640839}"/>
              </a:ext>
            </a:extLst>
          </p:cNvPr>
          <p:cNvPicPr>
            <a:picLocks noChangeAspect="1"/>
          </p:cNvPicPr>
          <p:nvPr userDrawn="1"/>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10191073" y="6420979"/>
            <a:ext cx="1377040" cy="220391"/>
          </a:xfrm>
          <a:prstGeom prst="rect">
            <a:avLst/>
          </a:prstGeom>
        </p:spPr>
      </p:pic>
      <p:sp>
        <p:nvSpPr>
          <p:cNvPr id="9" name="Text Placeholder 2">
            <a:extLst>
              <a:ext uri="{FF2B5EF4-FFF2-40B4-BE49-F238E27FC236}">
                <a16:creationId xmlns:a16="http://schemas.microsoft.com/office/drawing/2014/main" id="{6E243F4C-A453-4314-82AB-88EAC262FEE4}"/>
              </a:ext>
            </a:extLst>
          </p:cNvPr>
          <p:cNvSpPr txBox="1">
            <a:spLocks/>
          </p:cNvSpPr>
          <p:nvPr userDrawn="1"/>
        </p:nvSpPr>
        <p:spPr>
          <a:xfrm>
            <a:off x="5821053" y="6409446"/>
            <a:ext cx="549897" cy="211193"/>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fld id="{2E997FAD-17BD-C54D-93FE-DA7D4A487AFB}" type="slidenum">
              <a:rPr lang="en-GB" sz="900" noProof="0" smtClean="0">
                <a:solidFill>
                  <a:schemeClr val="bg1">
                    <a:lumMod val="75000"/>
                  </a:schemeClr>
                </a:solidFill>
              </a:rPr>
              <a:pPr algn="ctr"/>
              <a:t>‹#›</a:t>
            </a:fld>
            <a:endParaRPr lang="en-GB" sz="900" noProof="0">
              <a:solidFill>
                <a:schemeClr val="bg1">
                  <a:lumMod val="75000"/>
                </a:schemeClr>
              </a:solidFill>
            </a:endParaRPr>
          </a:p>
        </p:txBody>
      </p:sp>
      <p:sp>
        <p:nvSpPr>
          <p:cNvPr id="10" name="Text Placeholder 2">
            <a:extLst>
              <a:ext uri="{FF2B5EF4-FFF2-40B4-BE49-F238E27FC236}">
                <a16:creationId xmlns:a16="http://schemas.microsoft.com/office/drawing/2014/main" id="{3CDBC503-F6E6-4F9E-B6B1-1C10F6525F0F}"/>
              </a:ext>
            </a:extLst>
          </p:cNvPr>
          <p:cNvSpPr txBox="1">
            <a:spLocks/>
          </p:cNvSpPr>
          <p:nvPr userDrawn="1"/>
        </p:nvSpPr>
        <p:spPr>
          <a:xfrm>
            <a:off x="623888" y="6393427"/>
            <a:ext cx="3001962" cy="227210"/>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GB" sz="900" noProof="0">
                <a:solidFill>
                  <a:schemeClr val="accent5"/>
                </a:solidFill>
              </a:rPr>
              <a:t>Insert the footer into the 1</a:t>
            </a:r>
            <a:r>
              <a:rPr lang="en-GB" sz="900" baseline="30000" noProof="0">
                <a:solidFill>
                  <a:schemeClr val="accent5"/>
                </a:solidFill>
              </a:rPr>
              <a:t>st</a:t>
            </a:r>
            <a:r>
              <a:rPr lang="en-GB" sz="900" noProof="0">
                <a:solidFill>
                  <a:schemeClr val="accent5"/>
                </a:solidFill>
              </a:rPr>
              <a:t> page on the MASTER</a:t>
            </a:r>
          </a:p>
        </p:txBody>
      </p:sp>
    </p:spTree>
    <p:extLst>
      <p:ext uri="{BB962C8B-B14F-4D97-AF65-F5344CB8AC3E}">
        <p14:creationId xmlns:p14="http://schemas.microsoft.com/office/powerpoint/2010/main" val="2140646029"/>
      </p:ext>
    </p:extLst>
  </p:cSld>
  <p:clrMap bg1="lt1" tx1="dk1" bg2="lt2" tx2="dk2" accent1="accent1" accent2="accent2" accent3="accent3" accent4="accent4" accent5="accent5" accent6="accent6" hlink="hlink" folHlink="folHlink"/>
  <p:sldLayoutIdLst>
    <p:sldLayoutId id="2147484425" r:id="rId1"/>
    <p:sldLayoutId id="2147484426" r:id="rId2"/>
    <p:sldLayoutId id="2147484427" r:id="rId3"/>
    <p:sldLayoutId id="2147484428" r:id="rId4"/>
    <p:sldLayoutId id="2147484429" r:id="rId5"/>
    <p:sldLayoutId id="2147484430" r:id="rId6"/>
    <p:sldLayoutId id="2147484431" r:id="rId7"/>
    <p:sldLayoutId id="2147484432" r:id="rId8"/>
    <p:sldLayoutId id="2147484433" r:id="rId9"/>
    <p:sldLayoutId id="2147484434" r:id="rId10"/>
    <p:sldLayoutId id="2147484435" r:id="rId11"/>
    <p:sldLayoutId id="2147484436" r:id="rId12"/>
    <p:sldLayoutId id="2147484437" r:id="rId13"/>
    <p:sldLayoutId id="2147484438" r:id="rId14"/>
    <p:sldLayoutId id="2147484439" r:id="rId15"/>
    <p:sldLayoutId id="2147484440" r:id="rId16"/>
    <p:sldLayoutId id="2147484441" r:id="rId17"/>
    <p:sldLayoutId id="2147484442" r:id="rId18"/>
    <p:sldLayoutId id="2147484484" r:id="rId19"/>
    <p:sldLayoutId id="2147484443" r:id="rId20"/>
    <p:sldLayoutId id="2147484444" r:id="rId21"/>
    <p:sldLayoutId id="2147484445" r:id="rId22"/>
    <p:sldLayoutId id="2147484464" r:id="rId23"/>
    <p:sldLayoutId id="2147484447" r:id="rId24"/>
    <p:sldLayoutId id="2147484448" r:id="rId25"/>
    <p:sldLayoutId id="2147484449" r:id="rId26"/>
    <p:sldLayoutId id="2147484450" r:id="rId27"/>
    <p:sldLayoutId id="2147484451" r:id="rId28"/>
    <p:sldLayoutId id="2147484452" r:id="rId29"/>
    <p:sldLayoutId id="2147484453" r:id="rId30"/>
    <p:sldLayoutId id="2147484454" r:id="rId31"/>
    <p:sldLayoutId id="2147484455" r:id="rId32"/>
    <p:sldLayoutId id="2147484456" r:id="rId33"/>
    <p:sldLayoutId id="2147484457" r:id="rId34"/>
    <p:sldLayoutId id="2147484458" r:id="rId35"/>
    <p:sldLayoutId id="2147484459" r:id="rId36"/>
    <p:sldLayoutId id="2147484460" r:id="rId37"/>
    <p:sldLayoutId id="2147484461" r:id="rId38"/>
    <p:sldLayoutId id="2147484556" r:id="rId39"/>
    <p:sldLayoutId id="2147484560" r:id="rId40"/>
    <p:sldLayoutId id="2147484561" r:id="rId41"/>
    <p:sldLayoutId id="2147484562" r:id="rId42"/>
    <p:sldLayoutId id="2147484563" r:id="rId43"/>
    <p:sldLayoutId id="2147484564" r:id="rId44"/>
    <p:sldLayoutId id="2147484570" r:id="rId45"/>
    <p:sldLayoutId id="2147484571" r:id="rId46"/>
    <p:sldLayoutId id="2147484572" r:id="rId47"/>
    <p:sldLayoutId id="2147484578" r:id="rId48"/>
    <p:sldLayoutId id="2147484579" r:id="rId49"/>
    <p:sldLayoutId id="2147484580" r:id="rId50"/>
    <p:sldLayoutId id="2147484581" r:id="rId51"/>
    <p:sldLayoutId id="2147484582" r:id="rId52"/>
    <p:sldLayoutId id="2147484583" r:id="rId53"/>
    <p:sldLayoutId id="2147484584" r:id="rId54"/>
    <p:sldLayoutId id="2147484585" r:id="rId55"/>
    <p:sldLayoutId id="2147484586" r:id="rId56"/>
    <p:sldLayoutId id="2147484587" r:id="rId57"/>
    <p:sldLayoutId id="2147484588" r:id="rId58"/>
    <p:sldLayoutId id="2147484589" r:id="rId59"/>
    <p:sldLayoutId id="2147484590" r:id="rId60"/>
    <p:sldLayoutId id="2147484591" r:id="rId61"/>
  </p:sldLayoutIdLst>
  <p:hf hdr="0"/>
  <p:txStyles>
    <p:titleStyle>
      <a:lvl1pPr marL="0" indent="0" algn="l" defTabSz="457189" rtl="0" eaLnBrk="1" latinLnBrk="0" hangingPunct="1">
        <a:spcBef>
          <a:spcPct val="0"/>
        </a:spcBef>
        <a:spcAft>
          <a:spcPts val="0"/>
        </a:spcAft>
        <a:buFont typeface="Arial" pitchFamily="34" charset="0"/>
        <a:buNone/>
        <a:defRPr lang="fr-FR" sz="2400" b="1" kern="1200" baseline="0" smtClean="0">
          <a:solidFill>
            <a:schemeClr val="accent1"/>
          </a:solidFill>
          <a:latin typeface="+mj-lt"/>
          <a:ea typeface="+mn-ea"/>
          <a:cs typeface="+mn-cs"/>
        </a:defRPr>
      </a:lvl1pPr>
    </p:titleStyle>
    <p:bodyStyle>
      <a:lvl1pPr marL="0" marR="0" indent="0" algn="l" defTabSz="457189" rtl="0" eaLnBrk="1" fontAlgn="auto" latinLnBrk="0" hangingPunct="1">
        <a:lnSpc>
          <a:spcPct val="130000"/>
        </a:lnSpc>
        <a:spcBef>
          <a:spcPts val="0"/>
        </a:spcBef>
        <a:spcAft>
          <a:spcPts val="1200"/>
        </a:spcAft>
        <a:buClr>
          <a:prstClr val="white"/>
        </a:buClr>
        <a:buSzPct val="25000"/>
        <a:buFont typeface="Verdana" pitchFamily="34" charset="0"/>
        <a:buNone/>
        <a:tabLst/>
        <a:defRPr kumimoji="0" lang="fr-FR" sz="1200" b="0" i="0" u="none" strike="noStrike" kern="1200" cap="none" spc="0" normalizeH="0" baseline="0" noProof="0" dirty="0" smtClean="0">
          <a:ln>
            <a:noFill/>
          </a:ln>
          <a:solidFill>
            <a:schemeClr val="tx1"/>
          </a:solidFill>
          <a:effectLst/>
          <a:uLnTx/>
          <a:uFillTx/>
          <a:latin typeface="Calibri"/>
          <a:ea typeface="+mn-ea"/>
          <a:cs typeface="Segoe UI" panose="020B0502040204020203" pitchFamily="34" charset="0"/>
        </a:defRPr>
      </a:lvl1pPr>
      <a:lvl2pPr marL="177796" marR="0" indent="-177796" algn="l" defTabSz="457189" rtl="0" eaLnBrk="1" fontAlgn="auto" latinLnBrk="0" hangingPunct="1">
        <a:lnSpc>
          <a:spcPct val="130000"/>
        </a:lnSpc>
        <a:spcBef>
          <a:spcPts val="0"/>
        </a:spcBef>
        <a:spcAft>
          <a:spcPts val="600"/>
        </a:spcAft>
        <a:buClr>
          <a:srgbClr val="6C03A8"/>
        </a:buClr>
        <a:buSzTx/>
        <a:buFont typeface="Arial" pitchFamily="34" charset="0"/>
        <a:buChar char="•"/>
        <a:tabLst/>
        <a:defRPr lang="fr-FR" sz="1200" b="0" kern="1200" noProof="0" dirty="0" smtClean="0">
          <a:solidFill>
            <a:schemeClr val="tx1"/>
          </a:solidFill>
          <a:latin typeface="+mj-lt"/>
          <a:ea typeface="+mn-ea"/>
          <a:cs typeface="Calibri" panose="020F0502020204030204" pitchFamily="34" charset="0"/>
        </a:defRPr>
      </a:lvl2pPr>
      <a:lvl3pPr marL="361942" marR="0" indent="-180970" algn="l" defTabSz="514338" rtl="0" eaLnBrk="1" fontAlgn="auto" latinLnBrk="0" hangingPunct="1">
        <a:lnSpc>
          <a:spcPct val="130000"/>
        </a:lnSpc>
        <a:spcBef>
          <a:spcPts val="0"/>
        </a:spcBef>
        <a:spcAft>
          <a:spcPts val="300"/>
        </a:spcAft>
        <a:buClr>
          <a:prstClr val="white">
            <a:lumMod val="50000"/>
          </a:prstClr>
        </a:buClr>
        <a:buSzPct val="50000"/>
        <a:buFont typeface="Montserrat" panose="020B0604020202020204" charset="0"/>
        <a:buChar char="►"/>
        <a:tabLst/>
        <a:defRPr lang="fr-FR" sz="1200" b="0" kern="1200" noProof="0" dirty="0" smtClean="0">
          <a:solidFill>
            <a:schemeClr val="tx1"/>
          </a:solidFill>
          <a:latin typeface="+mj-lt"/>
          <a:ea typeface="+mn-ea"/>
          <a:cs typeface="Calibri" panose="020F0502020204030204" pitchFamily="34" charset="0"/>
        </a:defRPr>
      </a:lvl3pPr>
      <a:lvl4pPr marL="536561" indent="-161921" algn="l" defTabSz="457189" rtl="0" eaLnBrk="1" latinLnBrk="0" hangingPunct="1">
        <a:spcBef>
          <a:spcPts val="300"/>
        </a:spcBef>
        <a:spcAft>
          <a:spcPts val="300"/>
        </a:spcAft>
        <a:buClr>
          <a:schemeClr val="tx1"/>
        </a:buClr>
        <a:buFont typeface="Courier New" pitchFamily="49" charset="0"/>
        <a:buChar char="o"/>
        <a:tabLst/>
        <a:defRPr lang="en-US" sz="1200" b="0" kern="1200" noProof="0" dirty="0">
          <a:solidFill>
            <a:schemeClr val="tx1"/>
          </a:solidFill>
          <a:latin typeface="+mn-lt"/>
          <a:ea typeface="+mn-ea"/>
          <a:cs typeface="Calibri" panose="020F0502020204030204" pitchFamily="34" charset="0"/>
        </a:defRPr>
      </a:lvl4pPr>
      <a:lvl5pPr marL="812780" indent="-165096" algn="l" defTabSz="457189" rtl="0" eaLnBrk="1" latinLnBrk="0" hangingPunct="1">
        <a:spcBef>
          <a:spcPts val="0"/>
        </a:spcBef>
        <a:buClr>
          <a:srgbClr val="D52B1E"/>
        </a:buClr>
        <a:buFont typeface="Calibri" pitchFamily="34" charset="0"/>
        <a:buChar char="-"/>
        <a:tabLst/>
        <a:defRPr lang="en-GB" sz="1100" kern="1200" noProof="0">
          <a:solidFill>
            <a:srgbClr val="4D4F53"/>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p15:clr>
            <a:srgbClr val="F26B43"/>
          </p15:clr>
        </p15:guide>
        <p15:guide id="2" pos="728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889B5E-A4A0-4A50-B1AE-33774AC3E7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C6EDC6-981B-40C9-900F-663B12455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FF51E-4AC6-40AB-9888-93032DAFE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59186-5D6C-41CC-BF1B-713F336E864E}" type="datetimeFigureOut">
              <a:rPr lang="en-US" smtClean="0"/>
              <a:t>11/8/2021</a:t>
            </a:fld>
            <a:endParaRPr lang="en-US"/>
          </a:p>
        </p:txBody>
      </p:sp>
      <p:sp>
        <p:nvSpPr>
          <p:cNvPr id="5" name="Footer Placeholder 4">
            <a:extLst>
              <a:ext uri="{FF2B5EF4-FFF2-40B4-BE49-F238E27FC236}">
                <a16:creationId xmlns:a16="http://schemas.microsoft.com/office/drawing/2014/main" id="{A395EF7C-C5CB-4EFF-9C3C-C606326372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EB8E12-F6B4-49A8-8324-7FE9BC8092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686E8-695B-48D3-A468-C452484D0430}" type="slidenum">
              <a:rPr lang="en-US" smtClean="0"/>
              <a:t>‹#›</a:t>
            </a:fld>
            <a:endParaRPr lang="en-US"/>
          </a:p>
        </p:txBody>
      </p:sp>
      <p:pic>
        <p:nvPicPr>
          <p:cNvPr id="7" name="Graphic 22">
            <a:extLst>
              <a:ext uri="{FF2B5EF4-FFF2-40B4-BE49-F238E27FC236}">
                <a16:creationId xmlns:a16="http://schemas.microsoft.com/office/drawing/2014/main" id="{4A48DE1A-7828-4915-9CE6-A22445DFBA70}"/>
              </a:ext>
            </a:extLst>
          </p:cNvPr>
          <p:cNvPicPr>
            <a:picLocks noChangeAspect="1"/>
          </p:cNvPicPr>
          <p:nvPr userDrawn="1"/>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191073" y="6420979"/>
            <a:ext cx="1377040" cy="220391"/>
          </a:xfrm>
          <a:prstGeom prst="rect">
            <a:avLst/>
          </a:prstGeom>
        </p:spPr>
      </p:pic>
      <p:sp>
        <p:nvSpPr>
          <p:cNvPr id="8" name="Text Placeholder 2">
            <a:extLst>
              <a:ext uri="{FF2B5EF4-FFF2-40B4-BE49-F238E27FC236}">
                <a16:creationId xmlns:a16="http://schemas.microsoft.com/office/drawing/2014/main" id="{C9AD1DC8-E12C-46D5-AA65-D09D4D87D304}"/>
              </a:ext>
            </a:extLst>
          </p:cNvPr>
          <p:cNvSpPr txBox="1">
            <a:spLocks/>
          </p:cNvSpPr>
          <p:nvPr userDrawn="1"/>
        </p:nvSpPr>
        <p:spPr>
          <a:xfrm>
            <a:off x="5821053" y="6409446"/>
            <a:ext cx="549897" cy="211193"/>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fld id="{2E997FAD-17BD-C54D-93FE-DA7D4A487AFB}" type="slidenum">
              <a:rPr lang="en-GB" sz="900" noProof="0" smtClean="0">
                <a:solidFill>
                  <a:schemeClr val="bg1">
                    <a:lumMod val="75000"/>
                  </a:schemeClr>
                </a:solidFill>
              </a:rPr>
              <a:pPr algn="ctr"/>
              <a:t>‹#›</a:t>
            </a:fld>
            <a:endParaRPr lang="en-GB" sz="900" noProof="0">
              <a:solidFill>
                <a:schemeClr val="bg1">
                  <a:lumMod val="75000"/>
                </a:schemeClr>
              </a:solidFill>
            </a:endParaRPr>
          </a:p>
        </p:txBody>
      </p:sp>
      <p:sp>
        <p:nvSpPr>
          <p:cNvPr id="9" name="Text Placeholder 2">
            <a:extLst>
              <a:ext uri="{FF2B5EF4-FFF2-40B4-BE49-F238E27FC236}">
                <a16:creationId xmlns:a16="http://schemas.microsoft.com/office/drawing/2014/main" id="{88CA65A2-65D4-45DF-A144-98C6DD939ED6}"/>
              </a:ext>
            </a:extLst>
          </p:cNvPr>
          <p:cNvSpPr txBox="1">
            <a:spLocks/>
          </p:cNvSpPr>
          <p:nvPr userDrawn="1"/>
        </p:nvSpPr>
        <p:spPr>
          <a:xfrm>
            <a:off x="623888" y="6393427"/>
            <a:ext cx="3001962" cy="227210"/>
          </a:xfrm>
          <a:prstGeom prst="rect">
            <a:avLst/>
          </a:prstGeom>
          <a:ln>
            <a:noFill/>
          </a:ln>
        </p:spPr>
        <p:txBody>
          <a:bodyPr vert="horz" lIns="0" tIns="0" rIns="0" bIns="0" anchor="b"/>
          <a:lstStyle>
            <a:lvl1pPr marL="0" marR="0" indent="0" algn="l" defTabSz="457200" rtl="0" eaLnBrk="1" fontAlgn="auto" latinLnBrk="0" hangingPunct="1">
              <a:lnSpc>
                <a:spcPct val="100000"/>
              </a:lnSpc>
              <a:spcBef>
                <a:spcPts val="0"/>
              </a:spcBef>
              <a:spcAft>
                <a:spcPts val="0"/>
              </a:spcAft>
              <a:buClrTx/>
              <a:buSzTx/>
              <a:buFontTx/>
              <a:buNone/>
              <a:tabLst/>
              <a:defRPr sz="800" kern="1200" baseline="0">
                <a:solidFill>
                  <a:schemeClr val="tx1">
                    <a:lumMod val="50000"/>
                    <a:lumOff val="50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GB" sz="900" noProof="0">
                <a:solidFill>
                  <a:schemeClr val="accent5"/>
                </a:solidFill>
              </a:rPr>
              <a:t>Insert the footer into the 1</a:t>
            </a:r>
            <a:r>
              <a:rPr lang="en-GB" sz="900" baseline="30000" noProof="0">
                <a:solidFill>
                  <a:schemeClr val="accent5"/>
                </a:solidFill>
              </a:rPr>
              <a:t>st</a:t>
            </a:r>
            <a:r>
              <a:rPr lang="en-GB" sz="900" noProof="0">
                <a:solidFill>
                  <a:schemeClr val="accent5"/>
                </a:solidFill>
              </a:rPr>
              <a:t> page on the MASTER</a:t>
            </a:r>
          </a:p>
        </p:txBody>
      </p:sp>
    </p:spTree>
    <p:extLst>
      <p:ext uri="{BB962C8B-B14F-4D97-AF65-F5344CB8AC3E}">
        <p14:creationId xmlns:p14="http://schemas.microsoft.com/office/powerpoint/2010/main" val="3294045425"/>
      </p:ext>
    </p:extLst>
  </p:cSld>
  <p:clrMap bg1="lt1" tx1="dk1" bg2="lt2" tx2="dk2" accent1="accent1" accent2="accent2" accent3="accent3" accent4="accent4" accent5="accent5" accent6="accent6" hlink="hlink" folHlink="folHlink"/>
  <p:sldLayoutIdLst>
    <p:sldLayoutId id="2147484595" r:id="rId1"/>
    <p:sldLayoutId id="2147484596" r:id="rId2"/>
    <p:sldLayoutId id="2147484597" r:id="rId3"/>
    <p:sldLayoutId id="2147484598" r:id="rId4"/>
    <p:sldLayoutId id="2147484599" r:id="rId5"/>
    <p:sldLayoutId id="2147484600" r:id="rId6"/>
    <p:sldLayoutId id="2147484601" r:id="rId7"/>
    <p:sldLayoutId id="2147484602" r:id="rId8"/>
    <p:sldLayoutId id="2147484603" r:id="rId9"/>
    <p:sldLayoutId id="2147484604" r:id="rId10"/>
    <p:sldLayoutId id="2147484605" r:id="rId11"/>
    <p:sldLayoutId id="2147484606" r:id="rId12"/>
    <p:sldLayoutId id="2147484607" r:id="rId13"/>
    <p:sldLayoutId id="2147484612" r:id="rId14"/>
    <p:sldLayoutId id="2147484619" r:id="rId15"/>
    <p:sldLayoutId id="2147484627" r:id="rId16"/>
    <p:sldLayoutId id="2147484628" r:id="rId17"/>
    <p:sldLayoutId id="2147484631" r:id="rId18"/>
    <p:sldLayoutId id="2147484643" r:id="rId19"/>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9.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58.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58.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5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64.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58.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58.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5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64.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D6BABED8-D638-4A60-8EA0-882675FD3F6B}"/>
              </a:ext>
            </a:extLst>
          </p:cNvPr>
          <p:cNvSpPr>
            <a:spLocks noGrp="1"/>
          </p:cNvSpPr>
          <p:nvPr>
            <p:ph type="body" sz="quarter" idx="11"/>
          </p:nvPr>
        </p:nvSpPr>
        <p:spPr/>
        <p:txBody>
          <a:bodyPr/>
          <a:lstStyle/>
          <a:p>
            <a:r>
              <a:rPr lang="en-GB" dirty="0"/>
              <a:t>Sharleen Bang</a:t>
            </a:r>
          </a:p>
        </p:txBody>
      </p:sp>
      <p:sp>
        <p:nvSpPr>
          <p:cNvPr id="39" name="Text Placeholder 38">
            <a:extLst>
              <a:ext uri="{FF2B5EF4-FFF2-40B4-BE49-F238E27FC236}">
                <a16:creationId xmlns:a16="http://schemas.microsoft.com/office/drawing/2014/main" id="{F91AFE89-4E4B-4EE0-822D-234EE3854996}"/>
              </a:ext>
            </a:extLst>
          </p:cNvPr>
          <p:cNvSpPr>
            <a:spLocks noGrp="1"/>
          </p:cNvSpPr>
          <p:nvPr>
            <p:ph type="body" sz="quarter" idx="12"/>
          </p:nvPr>
        </p:nvSpPr>
        <p:spPr/>
        <p:txBody>
          <a:bodyPr/>
          <a:lstStyle/>
          <a:p>
            <a:r>
              <a:rPr lang="en-GB" dirty="0"/>
              <a:t>BE Coding Club</a:t>
            </a:r>
          </a:p>
        </p:txBody>
      </p:sp>
      <p:sp>
        <p:nvSpPr>
          <p:cNvPr id="40" name="Text Placeholder 39">
            <a:extLst>
              <a:ext uri="{FF2B5EF4-FFF2-40B4-BE49-F238E27FC236}">
                <a16:creationId xmlns:a16="http://schemas.microsoft.com/office/drawing/2014/main" id="{E2E97855-CB57-4AD0-A86F-8C1A77A80CE1}"/>
              </a:ext>
            </a:extLst>
          </p:cNvPr>
          <p:cNvSpPr>
            <a:spLocks noGrp="1"/>
          </p:cNvSpPr>
          <p:nvPr>
            <p:ph type="body" sz="quarter" idx="13"/>
          </p:nvPr>
        </p:nvSpPr>
        <p:spPr/>
        <p:txBody>
          <a:bodyPr>
            <a:normAutofit fontScale="92500" lnSpcReduction="10000"/>
          </a:bodyPr>
          <a:lstStyle/>
          <a:p>
            <a:r>
              <a:rPr lang="en-GB" dirty="0"/>
              <a:t>Prepared By:</a:t>
            </a:r>
          </a:p>
        </p:txBody>
      </p:sp>
      <p:sp>
        <p:nvSpPr>
          <p:cNvPr id="41" name="Text Placeholder 40">
            <a:extLst>
              <a:ext uri="{FF2B5EF4-FFF2-40B4-BE49-F238E27FC236}">
                <a16:creationId xmlns:a16="http://schemas.microsoft.com/office/drawing/2014/main" id="{85AF208D-A3E7-4B63-B3EB-2F2A7569696B}"/>
              </a:ext>
            </a:extLst>
          </p:cNvPr>
          <p:cNvSpPr>
            <a:spLocks noGrp="1"/>
          </p:cNvSpPr>
          <p:nvPr>
            <p:ph type="body" sz="quarter" idx="14"/>
          </p:nvPr>
        </p:nvSpPr>
        <p:spPr/>
        <p:txBody>
          <a:bodyPr>
            <a:normAutofit fontScale="92500" lnSpcReduction="10000"/>
          </a:bodyPr>
          <a:lstStyle/>
          <a:p>
            <a:r>
              <a:rPr lang="en-GB" dirty="0"/>
              <a:t>Prepared For:</a:t>
            </a:r>
          </a:p>
        </p:txBody>
      </p:sp>
      <p:sp>
        <p:nvSpPr>
          <p:cNvPr id="34" name="Text Placeholder 33">
            <a:extLst>
              <a:ext uri="{FF2B5EF4-FFF2-40B4-BE49-F238E27FC236}">
                <a16:creationId xmlns:a16="http://schemas.microsoft.com/office/drawing/2014/main" id="{CEA72850-7E22-4794-B2FE-53828E8BB131}"/>
              </a:ext>
            </a:extLst>
          </p:cNvPr>
          <p:cNvSpPr>
            <a:spLocks noGrp="1"/>
          </p:cNvSpPr>
          <p:nvPr>
            <p:ph type="body" sz="quarter" idx="15"/>
          </p:nvPr>
        </p:nvSpPr>
        <p:spPr/>
        <p:txBody>
          <a:bodyPr>
            <a:normAutofit/>
          </a:bodyPr>
          <a:lstStyle/>
          <a:p>
            <a:r>
              <a:rPr lang="en-GB" dirty="0"/>
              <a:t>Coding Club – November Session</a:t>
            </a:r>
          </a:p>
        </p:txBody>
      </p:sp>
      <p:sp>
        <p:nvSpPr>
          <p:cNvPr id="42" name="Text Placeholder 41">
            <a:extLst>
              <a:ext uri="{FF2B5EF4-FFF2-40B4-BE49-F238E27FC236}">
                <a16:creationId xmlns:a16="http://schemas.microsoft.com/office/drawing/2014/main" id="{BB56A6AB-CB2B-4B82-8814-DFD553D0CC8F}"/>
              </a:ext>
            </a:extLst>
          </p:cNvPr>
          <p:cNvSpPr>
            <a:spLocks noGrp="1"/>
          </p:cNvSpPr>
          <p:nvPr>
            <p:ph type="body" sz="quarter" idx="16"/>
          </p:nvPr>
        </p:nvSpPr>
        <p:spPr/>
        <p:txBody>
          <a:bodyPr/>
          <a:lstStyle/>
          <a:p>
            <a:r>
              <a:rPr lang="en-GB" dirty="0"/>
              <a:t>Design Patterns – Composite (Structural) &amp; Chain of Responsibility (Behavioural)</a:t>
            </a:r>
          </a:p>
        </p:txBody>
      </p:sp>
    </p:spTree>
    <p:extLst>
      <p:ext uri="{BB962C8B-B14F-4D97-AF65-F5344CB8AC3E}">
        <p14:creationId xmlns:p14="http://schemas.microsoft.com/office/powerpoint/2010/main" val="218366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687EDD-A09B-43D0-9755-41F0642FB11C}"/>
              </a:ext>
            </a:extLst>
          </p:cNvPr>
          <p:cNvSpPr>
            <a:spLocks noGrp="1"/>
          </p:cNvSpPr>
          <p:nvPr>
            <p:ph type="title"/>
          </p:nvPr>
        </p:nvSpPr>
        <p:spPr>
          <a:xfrm>
            <a:off x="623888" y="834508"/>
            <a:ext cx="10944225" cy="369334"/>
          </a:xfrm>
        </p:spPr>
        <p:txBody>
          <a:bodyPr/>
          <a:lstStyle/>
          <a:p>
            <a:r>
              <a:rPr lang="en-GB" sz="4000" dirty="0"/>
              <a:t>What is the Chain of Responsibility Design Pattern?</a:t>
            </a:r>
          </a:p>
        </p:txBody>
      </p:sp>
      <p:sp>
        <p:nvSpPr>
          <p:cNvPr id="9" name="Text Placeholder 8">
            <a:extLst>
              <a:ext uri="{FF2B5EF4-FFF2-40B4-BE49-F238E27FC236}">
                <a16:creationId xmlns:a16="http://schemas.microsoft.com/office/drawing/2014/main" id="{2E247421-3D32-4FA2-A344-BD6403B37202}"/>
              </a:ext>
            </a:extLst>
          </p:cNvPr>
          <p:cNvSpPr>
            <a:spLocks noGrp="1"/>
          </p:cNvSpPr>
          <p:nvPr>
            <p:ph type="body" sz="quarter" idx="11"/>
          </p:nvPr>
        </p:nvSpPr>
        <p:spPr/>
        <p:txBody>
          <a:bodyPr/>
          <a:lstStyle/>
          <a:p>
            <a:endParaRPr lang="en-GB" dirty="0"/>
          </a:p>
        </p:txBody>
      </p:sp>
      <p:sp>
        <p:nvSpPr>
          <p:cNvPr id="26" name="Text Placeholder 25">
            <a:extLst>
              <a:ext uri="{FF2B5EF4-FFF2-40B4-BE49-F238E27FC236}">
                <a16:creationId xmlns:a16="http://schemas.microsoft.com/office/drawing/2014/main" id="{2E77A1F0-D011-452B-A67E-858B8349BA97}"/>
              </a:ext>
            </a:extLst>
          </p:cNvPr>
          <p:cNvSpPr>
            <a:spLocks noGrp="1"/>
          </p:cNvSpPr>
          <p:nvPr>
            <p:ph type="body" sz="quarter" idx="12"/>
          </p:nvPr>
        </p:nvSpPr>
        <p:spPr>
          <a:xfrm>
            <a:off x="623888" y="1628775"/>
            <a:ext cx="6114263" cy="4210050"/>
          </a:xfrm>
        </p:spPr>
        <p:txBody>
          <a:bodyPr>
            <a:normAutofit/>
          </a:bodyPr>
          <a:lstStyle/>
          <a:p>
            <a:pPr marL="0" indent="0">
              <a:buNone/>
            </a:pPr>
            <a:r>
              <a:rPr lang="en-GB" dirty="0"/>
              <a:t>Requests are passed along a chain of handlers.</a:t>
            </a:r>
          </a:p>
        </p:txBody>
      </p:sp>
      <p:sp>
        <p:nvSpPr>
          <p:cNvPr id="3" name="TextBox 2">
            <a:extLst>
              <a:ext uri="{FF2B5EF4-FFF2-40B4-BE49-F238E27FC236}">
                <a16:creationId xmlns:a16="http://schemas.microsoft.com/office/drawing/2014/main" id="{76EFB7DA-54CD-48F2-BF1F-3DA547712BBC}"/>
              </a:ext>
            </a:extLst>
          </p:cNvPr>
          <p:cNvSpPr txBox="1"/>
          <p:nvPr/>
        </p:nvSpPr>
        <p:spPr>
          <a:xfrm>
            <a:off x="772358" y="2596565"/>
            <a:ext cx="5770037" cy="4637423"/>
          </a:xfrm>
          <a:prstGeom prst="rect">
            <a:avLst/>
          </a:prstGeom>
          <a:noFill/>
        </p:spPr>
        <p:txBody>
          <a:bodyPr wrap="square" rtlCol="0">
            <a:spAutoFit/>
          </a:bodyPr>
          <a:lstStyle/>
          <a:p>
            <a:pPr marL="342900" indent="-342900">
              <a:buFont typeface="Arial" panose="020B0604020202020204" pitchFamily="34" charset="0"/>
              <a:buChar char="•"/>
            </a:pPr>
            <a:r>
              <a:rPr lang="en-GB" sz="1800" dirty="0"/>
              <a:t>Avoids coupling the sender of a request to its receiver.</a:t>
            </a:r>
          </a:p>
          <a:p>
            <a:pPr marL="342900" indent="-342900">
              <a:buFont typeface="Arial" panose="020B0604020202020204" pitchFamily="34" charset="0"/>
              <a:buChar char="•"/>
            </a:pPr>
            <a:r>
              <a:rPr lang="en-GB" sz="1800" dirty="0"/>
              <a:t>Request is received by a handler.</a:t>
            </a:r>
          </a:p>
          <a:p>
            <a:pPr marL="862388" lvl="1" indent="-342900">
              <a:buFont typeface="Arial" panose="020B0604020202020204" pitchFamily="34" charset="0"/>
              <a:buChar char="•"/>
            </a:pPr>
            <a:r>
              <a:rPr lang="en-GB" sz="1800" dirty="0"/>
              <a:t>Objects in the chain decides who will process that request.</a:t>
            </a:r>
          </a:p>
          <a:p>
            <a:pPr marL="342900" indent="-342900">
              <a:buFont typeface="Arial" panose="020B0604020202020204" pitchFamily="34" charset="0"/>
              <a:buChar char="•"/>
            </a:pPr>
            <a:r>
              <a:rPr lang="en-GB" sz="1800" dirty="0"/>
              <a:t>Example:</a:t>
            </a:r>
          </a:p>
          <a:p>
            <a:pPr marL="862388" lvl="1" indent="-342900">
              <a:buFont typeface="Arial" panose="020B0604020202020204" pitchFamily="34" charset="0"/>
              <a:buChar char="•"/>
            </a:pPr>
            <a:r>
              <a:rPr lang="en-GB" sz="1800" dirty="0"/>
              <a:t>User Authentication &amp; Authorization.</a:t>
            </a:r>
          </a:p>
          <a:p>
            <a:pPr marL="342900" indent="-342900">
              <a:buFont typeface="Arial" panose="020B0604020202020204" pitchFamily="34" charset="0"/>
              <a:buChar char="•"/>
            </a:pPr>
            <a:r>
              <a:rPr lang="en-GB" sz="1800" dirty="0"/>
              <a:t>Use:</a:t>
            </a:r>
          </a:p>
          <a:p>
            <a:pPr marL="862388" lvl="1" indent="-342900">
              <a:buFont typeface="Arial" panose="020B0604020202020204" pitchFamily="34" charset="0"/>
              <a:buChar char="•"/>
            </a:pPr>
            <a:r>
              <a:rPr lang="en-GB" sz="1800" dirty="0"/>
              <a:t>Efficient processing of requests without hard-wiring request-to-handler mappings.</a:t>
            </a:r>
          </a:p>
          <a:p>
            <a:pPr marL="862388" lvl="1" indent="-342900">
              <a:buFont typeface="Arial" panose="020B0604020202020204" pitchFamily="34" charset="0"/>
              <a:buChar char="•"/>
            </a:pPr>
            <a:r>
              <a:rPr lang="en-GB" sz="1800" dirty="0"/>
              <a:t>Unknown types of requests and sequence.</a:t>
            </a:r>
          </a:p>
          <a:p>
            <a:pPr marL="862388" lvl="1" indent="-342900">
              <a:buFont typeface="Arial" panose="020B0604020202020204" pitchFamily="34" charset="0"/>
              <a:buChar char="•"/>
            </a:pPr>
            <a:r>
              <a:rPr lang="en-GB" sz="1800" dirty="0"/>
              <a:t>Essential to execute several handlers in a particular order.</a:t>
            </a:r>
          </a:p>
          <a:p>
            <a:pPr marL="862388" lvl="1" indent="-342900">
              <a:buFont typeface="Arial" panose="020B0604020202020204" pitchFamily="34" charset="0"/>
              <a:buChar char="•"/>
            </a:pPr>
            <a:r>
              <a:rPr lang="en-GB" sz="1800" dirty="0"/>
              <a:t>Set of handlers &amp; their order changes at run time.</a:t>
            </a:r>
          </a:p>
          <a:p>
            <a:pPr marL="862388" lvl="1" indent="-342900">
              <a:buFont typeface="Arial" panose="020B0604020202020204" pitchFamily="34" charset="0"/>
              <a:buChar char="•"/>
            </a:pPr>
            <a:endParaRPr lang="en-GB" dirty="0"/>
          </a:p>
          <a:p>
            <a:pPr marL="862388" lvl="1" indent="-342900">
              <a:buFont typeface="Arial" panose="020B0604020202020204" pitchFamily="34" charset="0"/>
              <a:buChar char="•"/>
            </a:pPr>
            <a:endParaRPr lang="en-GB" dirty="0"/>
          </a:p>
          <a:p>
            <a:pPr marL="862388" lvl="1" indent="-342900">
              <a:buFont typeface="Arial" panose="020B0604020202020204" pitchFamily="34" charset="0"/>
              <a:buChar char="•"/>
            </a:pPr>
            <a:endParaRPr lang="en-GB" dirty="0"/>
          </a:p>
        </p:txBody>
      </p:sp>
      <p:pic>
        <p:nvPicPr>
          <p:cNvPr id="2050" name="Picture 2" descr="Chain of Responsibility design&amp;nbsp;pattern">
            <a:extLst>
              <a:ext uri="{FF2B5EF4-FFF2-40B4-BE49-F238E27FC236}">
                <a16:creationId xmlns:a16="http://schemas.microsoft.com/office/drawing/2014/main" id="{2981B50F-C949-40C4-ACCD-CE6353F73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2395" y="2383779"/>
            <a:ext cx="5649605" cy="3531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010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687EDD-A09B-43D0-9755-41F0642FB11C}"/>
              </a:ext>
            </a:extLst>
          </p:cNvPr>
          <p:cNvSpPr>
            <a:spLocks noGrp="1"/>
          </p:cNvSpPr>
          <p:nvPr>
            <p:ph type="title"/>
          </p:nvPr>
        </p:nvSpPr>
        <p:spPr>
          <a:xfrm>
            <a:off x="623888" y="834508"/>
            <a:ext cx="10944225" cy="369334"/>
          </a:xfrm>
        </p:spPr>
        <p:txBody>
          <a:bodyPr/>
          <a:lstStyle/>
          <a:p>
            <a:r>
              <a:rPr lang="en-GB" sz="3600" dirty="0"/>
              <a:t>Participants in a Chain of Responsibility Design Pattern</a:t>
            </a:r>
          </a:p>
        </p:txBody>
      </p:sp>
      <p:sp>
        <p:nvSpPr>
          <p:cNvPr id="9" name="Text Placeholder 8">
            <a:extLst>
              <a:ext uri="{FF2B5EF4-FFF2-40B4-BE49-F238E27FC236}">
                <a16:creationId xmlns:a16="http://schemas.microsoft.com/office/drawing/2014/main" id="{2E247421-3D32-4FA2-A344-BD6403B37202}"/>
              </a:ext>
            </a:extLst>
          </p:cNvPr>
          <p:cNvSpPr>
            <a:spLocks noGrp="1"/>
          </p:cNvSpPr>
          <p:nvPr>
            <p:ph type="body" sz="quarter" idx="11"/>
          </p:nvPr>
        </p:nvSpPr>
        <p:spPr/>
        <p:txBody>
          <a:bodyPr/>
          <a:lstStyle/>
          <a:p>
            <a:endParaRPr lang="en-GB" dirty="0"/>
          </a:p>
        </p:txBody>
      </p:sp>
      <p:sp>
        <p:nvSpPr>
          <p:cNvPr id="26" name="Text Placeholder 25">
            <a:extLst>
              <a:ext uri="{FF2B5EF4-FFF2-40B4-BE49-F238E27FC236}">
                <a16:creationId xmlns:a16="http://schemas.microsoft.com/office/drawing/2014/main" id="{2E77A1F0-D011-452B-A67E-858B8349BA97}"/>
              </a:ext>
            </a:extLst>
          </p:cNvPr>
          <p:cNvSpPr>
            <a:spLocks noGrp="1"/>
          </p:cNvSpPr>
          <p:nvPr>
            <p:ph type="body" sz="quarter" idx="12"/>
          </p:nvPr>
        </p:nvSpPr>
        <p:spPr>
          <a:xfrm>
            <a:off x="623888" y="1628775"/>
            <a:ext cx="6114263" cy="4210050"/>
          </a:xfrm>
        </p:spPr>
        <p:txBody>
          <a:bodyPr>
            <a:normAutofit fontScale="92500" lnSpcReduction="10000"/>
          </a:bodyPr>
          <a:lstStyle/>
          <a:p>
            <a:pPr marL="514350" indent="-514350">
              <a:buAutoNum type="arabicPeriod"/>
            </a:pPr>
            <a:r>
              <a:rPr lang="en-GB" sz="2400" dirty="0"/>
              <a:t>Handler</a:t>
            </a:r>
          </a:p>
          <a:p>
            <a:pPr lvl="1"/>
            <a:r>
              <a:rPr lang="en-GB" sz="1400" dirty="0"/>
              <a:t>Interface which primarily receives the request and dispatches it to the chain of handlers.</a:t>
            </a:r>
          </a:p>
          <a:p>
            <a:pPr lvl="1"/>
            <a:r>
              <a:rPr lang="en-GB" sz="1400" dirty="0"/>
              <a:t>Methods declared are common to all handlers.</a:t>
            </a:r>
          </a:p>
          <a:p>
            <a:pPr lvl="1"/>
            <a:r>
              <a:rPr lang="en-GB" sz="1400" dirty="0"/>
              <a:t>References only the first handler of chain.</a:t>
            </a:r>
          </a:p>
          <a:p>
            <a:pPr lvl="1"/>
            <a:r>
              <a:rPr lang="en-GB" sz="1400" dirty="0"/>
              <a:t>No knowledge of the rest of the handlers.</a:t>
            </a:r>
            <a:endParaRPr lang="en-GB" sz="2000" dirty="0"/>
          </a:p>
          <a:p>
            <a:pPr marL="514350" indent="-514350">
              <a:buAutoNum type="arabicPeriod"/>
            </a:pPr>
            <a:r>
              <a:rPr lang="en-GB" sz="2400" dirty="0"/>
              <a:t>Concrete Handlers</a:t>
            </a:r>
          </a:p>
          <a:p>
            <a:pPr lvl="1"/>
            <a:r>
              <a:rPr lang="en-GB" sz="1400" dirty="0"/>
              <a:t>Actual handlers of request chained in some sequential order.</a:t>
            </a:r>
          </a:p>
          <a:p>
            <a:pPr lvl="1"/>
            <a:r>
              <a:rPr lang="en-GB" sz="1400" dirty="0"/>
              <a:t>Implements the processing code.</a:t>
            </a:r>
          </a:p>
          <a:p>
            <a:pPr lvl="1"/>
            <a:r>
              <a:rPr lang="en-GB" sz="1400" dirty="0"/>
              <a:t>Self-contained and immutable.</a:t>
            </a:r>
          </a:p>
          <a:p>
            <a:pPr marL="514350" indent="-514350">
              <a:buAutoNum type="arabicPeriod"/>
            </a:pPr>
            <a:r>
              <a:rPr lang="en-GB" sz="2400" dirty="0"/>
              <a:t>Base Handler (Optional)</a:t>
            </a:r>
          </a:p>
          <a:p>
            <a:pPr lvl="1"/>
            <a:r>
              <a:rPr lang="en-GB" sz="1500" dirty="0"/>
              <a:t>May contain boilerplate code common to all handler classes.</a:t>
            </a:r>
          </a:p>
          <a:p>
            <a:pPr marL="514350" indent="-514350">
              <a:buAutoNum type="arabicPeriod"/>
            </a:pPr>
            <a:r>
              <a:rPr lang="en-GB" sz="2400" dirty="0"/>
              <a:t>Client</a:t>
            </a:r>
          </a:p>
          <a:p>
            <a:pPr lvl="1"/>
            <a:r>
              <a:rPr lang="en-GB" sz="1400" dirty="0"/>
              <a:t>Source of request.</a:t>
            </a:r>
          </a:p>
          <a:p>
            <a:pPr lvl="1"/>
            <a:r>
              <a:rPr lang="en-GB" sz="1400" dirty="0"/>
              <a:t>Access the handler to handle the request.</a:t>
            </a:r>
          </a:p>
        </p:txBody>
      </p:sp>
      <p:pic>
        <p:nvPicPr>
          <p:cNvPr id="2" name="Picture 1">
            <a:extLst>
              <a:ext uri="{FF2B5EF4-FFF2-40B4-BE49-F238E27FC236}">
                <a16:creationId xmlns:a16="http://schemas.microsoft.com/office/drawing/2014/main" id="{A54D12E3-3CEB-4303-BAC5-A5A873621AF7}"/>
              </a:ext>
            </a:extLst>
          </p:cNvPr>
          <p:cNvPicPr>
            <a:picLocks noChangeAspect="1"/>
          </p:cNvPicPr>
          <p:nvPr/>
        </p:nvPicPr>
        <p:blipFill>
          <a:blip r:embed="rId3"/>
          <a:stretch>
            <a:fillRect/>
          </a:stretch>
        </p:blipFill>
        <p:spPr>
          <a:xfrm>
            <a:off x="7118431" y="1519495"/>
            <a:ext cx="4097679" cy="4421180"/>
          </a:xfrm>
          <a:prstGeom prst="rect">
            <a:avLst/>
          </a:prstGeom>
        </p:spPr>
      </p:pic>
    </p:spTree>
    <p:extLst>
      <p:ext uri="{BB962C8B-B14F-4D97-AF65-F5344CB8AC3E}">
        <p14:creationId xmlns:p14="http://schemas.microsoft.com/office/powerpoint/2010/main" val="34349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687EDD-A09B-43D0-9755-41F0642FB11C}"/>
              </a:ext>
            </a:extLst>
          </p:cNvPr>
          <p:cNvSpPr>
            <a:spLocks noGrp="1"/>
          </p:cNvSpPr>
          <p:nvPr>
            <p:ph type="title"/>
          </p:nvPr>
        </p:nvSpPr>
        <p:spPr>
          <a:xfrm>
            <a:off x="623887" y="431452"/>
            <a:ext cx="10944225" cy="369334"/>
          </a:xfrm>
        </p:spPr>
        <p:txBody>
          <a:bodyPr/>
          <a:lstStyle/>
          <a:p>
            <a:r>
              <a:rPr lang="en-GB" sz="3600" dirty="0"/>
              <a:t>Context</a:t>
            </a:r>
          </a:p>
        </p:txBody>
      </p:sp>
      <p:sp>
        <p:nvSpPr>
          <p:cNvPr id="9" name="Text Placeholder 8">
            <a:extLst>
              <a:ext uri="{FF2B5EF4-FFF2-40B4-BE49-F238E27FC236}">
                <a16:creationId xmlns:a16="http://schemas.microsoft.com/office/drawing/2014/main" id="{2E247421-3D32-4FA2-A344-BD6403B37202}"/>
              </a:ext>
            </a:extLst>
          </p:cNvPr>
          <p:cNvSpPr>
            <a:spLocks noGrp="1"/>
          </p:cNvSpPr>
          <p:nvPr>
            <p:ph type="body" sz="quarter" idx="11"/>
          </p:nvPr>
        </p:nvSpPr>
        <p:spPr/>
        <p:txBody>
          <a:bodyPr/>
          <a:lstStyle/>
          <a:p>
            <a:endParaRPr lang="en-GB" dirty="0"/>
          </a:p>
        </p:txBody>
      </p:sp>
      <p:sp>
        <p:nvSpPr>
          <p:cNvPr id="26" name="Text Placeholder 25">
            <a:extLst>
              <a:ext uri="{FF2B5EF4-FFF2-40B4-BE49-F238E27FC236}">
                <a16:creationId xmlns:a16="http://schemas.microsoft.com/office/drawing/2014/main" id="{2E77A1F0-D011-452B-A67E-858B8349BA97}"/>
              </a:ext>
            </a:extLst>
          </p:cNvPr>
          <p:cNvSpPr>
            <a:spLocks noGrp="1"/>
          </p:cNvSpPr>
          <p:nvPr>
            <p:ph type="body" sz="quarter" idx="12"/>
          </p:nvPr>
        </p:nvSpPr>
        <p:spPr>
          <a:xfrm>
            <a:off x="623888" y="1628775"/>
            <a:ext cx="6114263" cy="4210050"/>
          </a:xfrm>
        </p:spPr>
        <p:txBody>
          <a:bodyPr>
            <a:normAutofit/>
          </a:bodyPr>
          <a:lstStyle/>
          <a:p>
            <a:pPr marL="0" indent="0">
              <a:buNone/>
            </a:pPr>
            <a:endParaRPr lang="en-GB" sz="1400" dirty="0"/>
          </a:p>
        </p:txBody>
      </p:sp>
      <p:pic>
        <p:nvPicPr>
          <p:cNvPr id="4" name="Picture 3">
            <a:extLst>
              <a:ext uri="{FF2B5EF4-FFF2-40B4-BE49-F238E27FC236}">
                <a16:creationId xmlns:a16="http://schemas.microsoft.com/office/drawing/2014/main" id="{51C9A2D1-1952-4AE4-9A43-6A7D7C160ED7}"/>
              </a:ext>
            </a:extLst>
          </p:cNvPr>
          <p:cNvPicPr>
            <a:picLocks noChangeAspect="1"/>
          </p:cNvPicPr>
          <p:nvPr/>
        </p:nvPicPr>
        <p:blipFill>
          <a:blip r:embed="rId3"/>
          <a:stretch>
            <a:fillRect/>
          </a:stretch>
        </p:blipFill>
        <p:spPr>
          <a:xfrm>
            <a:off x="1051984" y="800786"/>
            <a:ext cx="10088029" cy="5361951"/>
          </a:xfrm>
          <a:prstGeom prst="rect">
            <a:avLst/>
          </a:prstGeom>
        </p:spPr>
      </p:pic>
    </p:spTree>
    <p:extLst>
      <p:ext uri="{BB962C8B-B14F-4D97-AF65-F5344CB8AC3E}">
        <p14:creationId xmlns:p14="http://schemas.microsoft.com/office/powerpoint/2010/main" val="2614705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81C25-7A39-474A-9DD8-74F56DA824F6}"/>
              </a:ext>
            </a:extLst>
          </p:cNvPr>
          <p:cNvSpPr>
            <a:spLocks noGrp="1"/>
          </p:cNvSpPr>
          <p:nvPr>
            <p:ph type="body" sz="quarter" idx="10"/>
          </p:nvPr>
        </p:nvSpPr>
        <p:spPr/>
        <p:txBody>
          <a:bodyPr/>
          <a:lstStyle/>
          <a:p>
            <a:pPr marL="0" indent="0">
              <a:buNone/>
            </a:pPr>
            <a:r>
              <a:rPr lang="en-GB" dirty="0"/>
              <a:t>Coding Demo</a:t>
            </a:r>
          </a:p>
        </p:txBody>
      </p:sp>
    </p:spTree>
    <p:extLst>
      <p:ext uri="{BB962C8B-B14F-4D97-AF65-F5344CB8AC3E}">
        <p14:creationId xmlns:p14="http://schemas.microsoft.com/office/powerpoint/2010/main" val="1756955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600252-25A9-40C9-9EF1-F4173B0C30C9}"/>
              </a:ext>
            </a:extLst>
          </p:cNvPr>
          <p:cNvSpPr/>
          <p:nvPr/>
        </p:nvSpPr>
        <p:spPr>
          <a:xfrm>
            <a:off x="623887" y="1262768"/>
            <a:ext cx="3270344" cy="465130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dirty="0"/>
          </a:p>
        </p:txBody>
      </p:sp>
      <p:sp>
        <p:nvSpPr>
          <p:cNvPr id="4" name="Rectangle 3">
            <a:extLst>
              <a:ext uri="{FF2B5EF4-FFF2-40B4-BE49-F238E27FC236}">
                <a16:creationId xmlns:a16="http://schemas.microsoft.com/office/drawing/2014/main" id="{8D5A3CA1-0B6D-4974-96A8-F19634758327}"/>
              </a:ext>
            </a:extLst>
          </p:cNvPr>
          <p:cNvSpPr/>
          <p:nvPr/>
        </p:nvSpPr>
        <p:spPr>
          <a:xfrm>
            <a:off x="8185914" y="1215596"/>
            <a:ext cx="3270344" cy="46984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5" name="Rectangle 4">
            <a:extLst>
              <a:ext uri="{FF2B5EF4-FFF2-40B4-BE49-F238E27FC236}">
                <a16:creationId xmlns:a16="http://schemas.microsoft.com/office/drawing/2014/main" id="{D38771C2-9287-40F5-AD15-FDD8D9032416}"/>
              </a:ext>
            </a:extLst>
          </p:cNvPr>
          <p:cNvSpPr/>
          <p:nvPr/>
        </p:nvSpPr>
        <p:spPr>
          <a:xfrm>
            <a:off x="4404900" y="1215596"/>
            <a:ext cx="3270344" cy="4698475"/>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dirty="0"/>
          </a:p>
        </p:txBody>
      </p:sp>
      <p:sp>
        <p:nvSpPr>
          <p:cNvPr id="7" name="TextBox 6">
            <a:extLst>
              <a:ext uri="{FF2B5EF4-FFF2-40B4-BE49-F238E27FC236}">
                <a16:creationId xmlns:a16="http://schemas.microsoft.com/office/drawing/2014/main" id="{451438A2-CF28-44DE-9ABB-DEA0AA31E1A0}"/>
              </a:ext>
            </a:extLst>
          </p:cNvPr>
          <p:cNvSpPr txBox="1"/>
          <p:nvPr/>
        </p:nvSpPr>
        <p:spPr>
          <a:xfrm>
            <a:off x="1083974" y="2328450"/>
            <a:ext cx="2344676" cy="612925"/>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marL="285750" indent="-285750">
              <a:lnSpc>
                <a:spcPct val="150000"/>
              </a:lnSpc>
              <a:buFont typeface="Arial" panose="020B0604020202020204" pitchFamily="34" charset="0"/>
              <a:buChar char="•"/>
            </a:pPr>
            <a:r>
              <a:rPr lang="en-GB" sz="1400" dirty="0">
                <a:solidFill>
                  <a:schemeClr val="accent1"/>
                </a:solidFill>
                <a:latin typeface="+mj-lt"/>
              </a:rPr>
              <a:t>The order of request handling can be controlled.</a:t>
            </a:r>
          </a:p>
        </p:txBody>
      </p:sp>
      <p:sp>
        <p:nvSpPr>
          <p:cNvPr id="9" name="TextBox 8">
            <a:extLst>
              <a:ext uri="{FF2B5EF4-FFF2-40B4-BE49-F238E27FC236}">
                <a16:creationId xmlns:a16="http://schemas.microsoft.com/office/drawing/2014/main" id="{2ACAE5CF-89AE-43D2-87CA-67CA900E78B0}"/>
              </a:ext>
            </a:extLst>
          </p:cNvPr>
          <p:cNvSpPr txBox="1"/>
          <p:nvPr/>
        </p:nvSpPr>
        <p:spPr>
          <a:xfrm>
            <a:off x="8647035" y="2333383"/>
            <a:ext cx="2344676" cy="612925"/>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marL="285750" indent="-285750">
              <a:lnSpc>
                <a:spcPct val="150000"/>
              </a:lnSpc>
              <a:buFont typeface="Arial" panose="020B0604020202020204" pitchFamily="34" charset="0"/>
              <a:buChar char="•"/>
            </a:pPr>
            <a:r>
              <a:rPr lang="en-GB" sz="1400" dirty="0">
                <a:solidFill>
                  <a:schemeClr val="bg1"/>
                </a:solidFill>
                <a:latin typeface="+mj-lt"/>
              </a:rPr>
              <a:t>Some requests may go unhandled.</a:t>
            </a:r>
          </a:p>
        </p:txBody>
      </p:sp>
      <p:sp>
        <p:nvSpPr>
          <p:cNvPr id="11" name="TextBox 10">
            <a:extLst>
              <a:ext uri="{FF2B5EF4-FFF2-40B4-BE49-F238E27FC236}">
                <a16:creationId xmlns:a16="http://schemas.microsoft.com/office/drawing/2014/main" id="{71816B2B-F63C-4B0D-91DE-6766280204D7}"/>
              </a:ext>
            </a:extLst>
          </p:cNvPr>
          <p:cNvSpPr txBox="1"/>
          <p:nvPr/>
        </p:nvSpPr>
        <p:spPr>
          <a:xfrm>
            <a:off x="4867734" y="2343300"/>
            <a:ext cx="2344676" cy="3305200"/>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marL="285750" indent="-285750">
              <a:lnSpc>
                <a:spcPct val="150000"/>
              </a:lnSpc>
              <a:buFont typeface="Arial" panose="020B0604020202020204" pitchFamily="34" charset="0"/>
              <a:buChar char="•"/>
            </a:pPr>
            <a:r>
              <a:rPr lang="en-GB" sz="1400" dirty="0">
                <a:solidFill>
                  <a:schemeClr val="accent1"/>
                </a:solidFill>
                <a:latin typeface="+mj-lt"/>
              </a:rPr>
              <a:t>Supports the following principles:</a:t>
            </a:r>
          </a:p>
          <a:p>
            <a:pPr marL="342900" indent="-342900">
              <a:lnSpc>
                <a:spcPct val="150000"/>
              </a:lnSpc>
              <a:buFont typeface="+mj-lt"/>
              <a:buAutoNum type="arabicPeriod"/>
            </a:pPr>
            <a:r>
              <a:rPr lang="en-GB" sz="1400" dirty="0">
                <a:solidFill>
                  <a:schemeClr val="accent1"/>
                </a:solidFill>
                <a:latin typeface="+mj-lt"/>
              </a:rPr>
              <a:t>Single responsibility</a:t>
            </a:r>
          </a:p>
          <a:p>
            <a:pPr lvl="1">
              <a:lnSpc>
                <a:spcPct val="150000"/>
              </a:lnSpc>
            </a:pPr>
            <a:r>
              <a:rPr lang="en-GB" sz="1200" dirty="0">
                <a:solidFill>
                  <a:schemeClr val="accent1"/>
                </a:solidFill>
                <a:latin typeface="+mj-lt"/>
              </a:rPr>
              <a:t>Decoupling of classes that invoke operations from classes that perform operations.</a:t>
            </a:r>
          </a:p>
          <a:p>
            <a:pPr marL="228600" indent="-228600">
              <a:lnSpc>
                <a:spcPct val="150000"/>
              </a:lnSpc>
              <a:buFont typeface="+mj-lt"/>
              <a:buAutoNum type="arabicPeriod"/>
            </a:pPr>
            <a:r>
              <a:rPr lang="en-GB" sz="1400" dirty="0">
                <a:solidFill>
                  <a:schemeClr val="accent1"/>
                </a:solidFill>
                <a:latin typeface="+mj-lt"/>
              </a:rPr>
              <a:t>    Open/Closed Principle</a:t>
            </a:r>
          </a:p>
          <a:p>
            <a:pPr lvl="1">
              <a:lnSpc>
                <a:spcPct val="150000"/>
              </a:lnSpc>
            </a:pPr>
            <a:r>
              <a:rPr lang="en-GB" sz="1200" dirty="0">
                <a:solidFill>
                  <a:schemeClr val="accent1"/>
                </a:solidFill>
                <a:latin typeface="+mj-lt"/>
              </a:rPr>
              <a:t>Introduce new handlers without breaking existing code.</a:t>
            </a:r>
          </a:p>
          <a:p>
            <a:pPr>
              <a:lnSpc>
                <a:spcPct val="150000"/>
              </a:lnSpc>
            </a:pPr>
            <a:endParaRPr lang="en-GB" sz="355" dirty="0">
              <a:solidFill>
                <a:schemeClr val="accent1"/>
              </a:solidFill>
              <a:latin typeface="+mj-lt"/>
            </a:endParaRPr>
          </a:p>
        </p:txBody>
      </p:sp>
      <p:pic>
        <p:nvPicPr>
          <p:cNvPr id="12" name="Graphic 11" descr="Checkmark with solid fill">
            <a:extLst>
              <a:ext uri="{FF2B5EF4-FFF2-40B4-BE49-F238E27FC236}">
                <a16:creationId xmlns:a16="http://schemas.microsoft.com/office/drawing/2014/main" id="{4CC99655-4F2E-4182-831E-56235E4060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3974" y="1472944"/>
            <a:ext cx="621363" cy="621363"/>
          </a:xfrm>
          <a:prstGeom prst="rect">
            <a:avLst/>
          </a:prstGeom>
        </p:spPr>
      </p:pic>
      <p:pic>
        <p:nvPicPr>
          <p:cNvPr id="13" name="Graphic 12" descr="Checkmark with solid fill">
            <a:extLst>
              <a:ext uri="{FF2B5EF4-FFF2-40B4-BE49-F238E27FC236}">
                <a16:creationId xmlns:a16="http://schemas.microsoft.com/office/drawing/2014/main" id="{E8D4E974-D92E-446F-98DA-DE88607D01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7055" y="1425775"/>
            <a:ext cx="621363" cy="621363"/>
          </a:xfrm>
          <a:prstGeom prst="rect">
            <a:avLst/>
          </a:prstGeom>
        </p:spPr>
      </p:pic>
      <p:pic>
        <p:nvPicPr>
          <p:cNvPr id="15" name="Graphic 14" descr="Close with solid fill">
            <a:extLst>
              <a:ext uri="{FF2B5EF4-FFF2-40B4-BE49-F238E27FC236}">
                <a16:creationId xmlns:a16="http://schemas.microsoft.com/office/drawing/2014/main" id="{3E15F379-2AF1-41C1-B669-7D857D54B1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54437" y="1378606"/>
            <a:ext cx="750424" cy="715701"/>
          </a:xfrm>
          <a:prstGeom prst="rect">
            <a:avLst/>
          </a:prstGeom>
        </p:spPr>
      </p:pic>
      <p:sp>
        <p:nvSpPr>
          <p:cNvPr id="16" name="TextBox 15">
            <a:extLst>
              <a:ext uri="{FF2B5EF4-FFF2-40B4-BE49-F238E27FC236}">
                <a16:creationId xmlns:a16="http://schemas.microsoft.com/office/drawing/2014/main" id="{2B3C4AE6-12D5-4AD3-8131-226DF10D3C6E}"/>
              </a:ext>
            </a:extLst>
          </p:cNvPr>
          <p:cNvSpPr txBox="1"/>
          <p:nvPr/>
        </p:nvSpPr>
        <p:spPr>
          <a:xfrm>
            <a:off x="623887" y="240154"/>
            <a:ext cx="8333772" cy="769441"/>
          </a:xfrm>
          <a:prstGeom prst="rect">
            <a:avLst/>
          </a:prstGeom>
          <a:noFill/>
        </p:spPr>
        <p:txBody>
          <a:bodyPr wrap="square" rtlCol="0">
            <a:spAutoFit/>
          </a:bodyPr>
          <a:lstStyle/>
          <a:p>
            <a:r>
              <a:rPr lang="en-GB" sz="4400" dirty="0">
                <a:latin typeface="+mj-lt"/>
              </a:rPr>
              <a:t>Advantages &amp; Disadvantages</a:t>
            </a:r>
            <a:endParaRPr lang="en-US" sz="4400" dirty="0">
              <a:latin typeface="+mj-lt"/>
            </a:endParaRPr>
          </a:p>
        </p:txBody>
      </p:sp>
    </p:spTree>
    <p:extLst>
      <p:ext uri="{BB962C8B-B14F-4D97-AF65-F5344CB8AC3E}">
        <p14:creationId xmlns:p14="http://schemas.microsoft.com/office/powerpoint/2010/main" val="1267240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11109D9-425E-436A-90EE-0E785E2BD715}"/>
              </a:ext>
            </a:extLst>
          </p:cNvPr>
          <p:cNvSpPr>
            <a:spLocks noGrp="1"/>
          </p:cNvSpPr>
          <p:nvPr>
            <p:ph type="body" sz="quarter" idx="10"/>
          </p:nvPr>
        </p:nvSpPr>
        <p:spPr/>
        <p:txBody>
          <a:bodyPr>
            <a:normAutofit/>
          </a:bodyPr>
          <a:lstStyle/>
          <a:p>
            <a:pPr marL="0" indent="0">
              <a:buNone/>
            </a:pPr>
            <a:r>
              <a:rPr lang="en-GB" dirty="0"/>
              <a:t>Thank you for listening!</a:t>
            </a:r>
          </a:p>
          <a:p>
            <a:pPr marL="0" indent="0">
              <a:buNone/>
            </a:pPr>
            <a:r>
              <a:rPr lang="en-GB" dirty="0"/>
              <a:t>Any Questions?</a:t>
            </a:r>
          </a:p>
        </p:txBody>
      </p:sp>
    </p:spTree>
    <p:extLst>
      <p:ext uri="{BB962C8B-B14F-4D97-AF65-F5344CB8AC3E}">
        <p14:creationId xmlns:p14="http://schemas.microsoft.com/office/powerpoint/2010/main" val="437164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072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62A6C5E-B683-4420-9F43-8EC6FE6F6AA5}"/>
              </a:ext>
            </a:extLst>
          </p:cNvPr>
          <p:cNvSpPr>
            <a:spLocks noGrp="1"/>
          </p:cNvSpPr>
          <p:nvPr>
            <p:ph type="body" sz="quarter" idx="10"/>
          </p:nvPr>
        </p:nvSpPr>
        <p:spPr/>
        <p:txBody>
          <a:bodyPr>
            <a:normAutofit fontScale="92500" lnSpcReduction="20000"/>
          </a:bodyPr>
          <a:lstStyle/>
          <a:p>
            <a:r>
              <a:rPr lang="en-GB" dirty="0"/>
              <a:t>Composite</a:t>
            </a:r>
          </a:p>
        </p:txBody>
      </p:sp>
      <p:sp>
        <p:nvSpPr>
          <p:cNvPr id="6" name="Text Placeholder 5">
            <a:extLst>
              <a:ext uri="{FF2B5EF4-FFF2-40B4-BE49-F238E27FC236}">
                <a16:creationId xmlns:a16="http://schemas.microsoft.com/office/drawing/2014/main" id="{B901C4E1-D9D8-429F-AA1E-CA979D3E5E75}"/>
              </a:ext>
            </a:extLst>
          </p:cNvPr>
          <p:cNvSpPr>
            <a:spLocks noGrp="1"/>
          </p:cNvSpPr>
          <p:nvPr>
            <p:ph type="body" sz="quarter" idx="12"/>
          </p:nvPr>
        </p:nvSpPr>
        <p:spPr/>
        <p:txBody>
          <a:bodyPr>
            <a:normAutofit fontScale="92500" lnSpcReduction="20000"/>
          </a:bodyPr>
          <a:lstStyle/>
          <a:p>
            <a:pPr marL="0" indent="0">
              <a:buNone/>
            </a:pPr>
            <a:endParaRPr lang="en-GB" dirty="0"/>
          </a:p>
        </p:txBody>
      </p:sp>
      <p:sp>
        <p:nvSpPr>
          <p:cNvPr id="8" name="Text Placeholder 7">
            <a:extLst>
              <a:ext uri="{FF2B5EF4-FFF2-40B4-BE49-F238E27FC236}">
                <a16:creationId xmlns:a16="http://schemas.microsoft.com/office/drawing/2014/main" id="{8FBB4EE2-2634-499F-84F9-41977D90A0E8}"/>
              </a:ext>
            </a:extLst>
          </p:cNvPr>
          <p:cNvSpPr>
            <a:spLocks noGrp="1"/>
          </p:cNvSpPr>
          <p:nvPr>
            <p:ph type="body" sz="quarter" idx="13"/>
          </p:nvPr>
        </p:nvSpPr>
        <p:spPr/>
        <p:txBody>
          <a:bodyPr>
            <a:normAutofit fontScale="70000" lnSpcReduction="20000"/>
          </a:bodyPr>
          <a:lstStyle/>
          <a:p>
            <a:r>
              <a:rPr lang="en-GB" dirty="0"/>
              <a:t>How do we use it?</a:t>
            </a:r>
          </a:p>
        </p:txBody>
      </p:sp>
      <p:sp>
        <p:nvSpPr>
          <p:cNvPr id="9" name="Text Placeholder 8">
            <a:extLst>
              <a:ext uri="{FF2B5EF4-FFF2-40B4-BE49-F238E27FC236}">
                <a16:creationId xmlns:a16="http://schemas.microsoft.com/office/drawing/2014/main" id="{ACD75420-7B75-490C-A9DA-17C8BA53CBAA}"/>
              </a:ext>
            </a:extLst>
          </p:cNvPr>
          <p:cNvSpPr>
            <a:spLocks noGrp="1"/>
          </p:cNvSpPr>
          <p:nvPr>
            <p:ph type="body" sz="quarter" idx="14"/>
          </p:nvPr>
        </p:nvSpPr>
        <p:spPr/>
        <p:txBody>
          <a:bodyPr>
            <a:normAutofit fontScale="92500" lnSpcReduction="20000"/>
          </a:bodyPr>
          <a:lstStyle/>
          <a:p>
            <a:endParaRPr lang="en-GB" dirty="0"/>
          </a:p>
        </p:txBody>
      </p:sp>
      <p:sp>
        <p:nvSpPr>
          <p:cNvPr id="10" name="Text Placeholder 9">
            <a:extLst>
              <a:ext uri="{FF2B5EF4-FFF2-40B4-BE49-F238E27FC236}">
                <a16:creationId xmlns:a16="http://schemas.microsoft.com/office/drawing/2014/main" id="{7015972D-5804-47BA-9D51-B38A15F5EBB8}"/>
              </a:ext>
            </a:extLst>
          </p:cNvPr>
          <p:cNvSpPr>
            <a:spLocks noGrp="1"/>
          </p:cNvSpPr>
          <p:nvPr>
            <p:ph type="body" sz="quarter" idx="15"/>
          </p:nvPr>
        </p:nvSpPr>
        <p:spPr/>
        <p:txBody>
          <a:bodyPr>
            <a:normAutofit fontScale="70000" lnSpcReduction="20000"/>
          </a:bodyPr>
          <a:lstStyle/>
          <a:p>
            <a:r>
              <a:rPr lang="en-GB" dirty="0"/>
              <a:t>Coding Demo</a:t>
            </a:r>
          </a:p>
        </p:txBody>
      </p:sp>
      <p:sp>
        <p:nvSpPr>
          <p:cNvPr id="11" name="Text Placeholder 10">
            <a:extLst>
              <a:ext uri="{FF2B5EF4-FFF2-40B4-BE49-F238E27FC236}">
                <a16:creationId xmlns:a16="http://schemas.microsoft.com/office/drawing/2014/main" id="{68696DAE-901A-40A9-875E-1B650398EF1A}"/>
              </a:ext>
            </a:extLst>
          </p:cNvPr>
          <p:cNvSpPr>
            <a:spLocks noGrp="1"/>
          </p:cNvSpPr>
          <p:nvPr>
            <p:ph type="body" sz="quarter" idx="16"/>
          </p:nvPr>
        </p:nvSpPr>
        <p:spPr/>
        <p:txBody>
          <a:bodyPr>
            <a:normAutofit fontScale="92500" lnSpcReduction="20000"/>
          </a:bodyPr>
          <a:lstStyle/>
          <a:p>
            <a:endParaRPr lang="en-GB" dirty="0"/>
          </a:p>
        </p:txBody>
      </p:sp>
      <p:sp>
        <p:nvSpPr>
          <p:cNvPr id="12" name="Text Placeholder 11">
            <a:extLst>
              <a:ext uri="{FF2B5EF4-FFF2-40B4-BE49-F238E27FC236}">
                <a16:creationId xmlns:a16="http://schemas.microsoft.com/office/drawing/2014/main" id="{21EB01F4-59ED-4BAA-BA54-5BE62DB3DA03}"/>
              </a:ext>
            </a:extLst>
          </p:cNvPr>
          <p:cNvSpPr>
            <a:spLocks noGrp="1"/>
          </p:cNvSpPr>
          <p:nvPr>
            <p:ph type="body" sz="quarter" idx="17"/>
          </p:nvPr>
        </p:nvSpPr>
        <p:spPr/>
        <p:txBody>
          <a:bodyPr>
            <a:normAutofit fontScale="70000" lnSpcReduction="20000"/>
          </a:bodyPr>
          <a:lstStyle/>
          <a:p>
            <a:r>
              <a:rPr lang="en-GB" dirty="0"/>
              <a:t>Advantages/Disadvantages</a:t>
            </a:r>
          </a:p>
        </p:txBody>
      </p:sp>
      <p:sp>
        <p:nvSpPr>
          <p:cNvPr id="49" name="Text Placeholder 48">
            <a:extLst>
              <a:ext uri="{FF2B5EF4-FFF2-40B4-BE49-F238E27FC236}">
                <a16:creationId xmlns:a16="http://schemas.microsoft.com/office/drawing/2014/main" id="{3B27FC1E-9D4B-476C-89D7-210C911A10B1}"/>
              </a:ext>
            </a:extLst>
          </p:cNvPr>
          <p:cNvSpPr>
            <a:spLocks noGrp="1"/>
          </p:cNvSpPr>
          <p:nvPr>
            <p:ph type="body" sz="quarter" idx="18"/>
          </p:nvPr>
        </p:nvSpPr>
        <p:spPr/>
        <p:txBody>
          <a:bodyPr/>
          <a:lstStyle/>
          <a:p>
            <a:r>
              <a:rPr lang="en-GB" dirty="0"/>
              <a:t>Content</a:t>
            </a:r>
          </a:p>
        </p:txBody>
      </p:sp>
      <p:sp>
        <p:nvSpPr>
          <p:cNvPr id="14" name="Text Placeholder 13">
            <a:extLst>
              <a:ext uri="{FF2B5EF4-FFF2-40B4-BE49-F238E27FC236}">
                <a16:creationId xmlns:a16="http://schemas.microsoft.com/office/drawing/2014/main" id="{9DBAC3A1-BDEA-46C7-B2AD-0AD8153218A4}"/>
              </a:ext>
            </a:extLst>
          </p:cNvPr>
          <p:cNvSpPr>
            <a:spLocks noGrp="1"/>
          </p:cNvSpPr>
          <p:nvPr>
            <p:ph type="body" sz="quarter" idx="19"/>
          </p:nvPr>
        </p:nvSpPr>
        <p:spPr>
          <a:xfrm>
            <a:off x="8558993" y="1490154"/>
            <a:ext cx="3000215" cy="318624"/>
          </a:xfrm>
        </p:spPr>
        <p:txBody>
          <a:bodyPr>
            <a:noAutofit/>
          </a:bodyPr>
          <a:lstStyle/>
          <a:p>
            <a:r>
              <a:rPr lang="en-GB" sz="1100" dirty="0"/>
              <a:t>Chain of Responsibility</a:t>
            </a:r>
          </a:p>
        </p:txBody>
      </p:sp>
      <p:sp>
        <p:nvSpPr>
          <p:cNvPr id="15" name="Text Placeholder 14">
            <a:extLst>
              <a:ext uri="{FF2B5EF4-FFF2-40B4-BE49-F238E27FC236}">
                <a16:creationId xmlns:a16="http://schemas.microsoft.com/office/drawing/2014/main" id="{348209C1-463F-4386-9345-76DCB6CE0EC4}"/>
              </a:ext>
            </a:extLst>
          </p:cNvPr>
          <p:cNvSpPr>
            <a:spLocks noGrp="1"/>
          </p:cNvSpPr>
          <p:nvPr>
            <p:ph type="body" sz="quarter" idx="20"/>
          </p:nvPr>
        </p:nvSpPr>
        <p:spPr>
          <a:xfrm>
            <a:off x="8560105" y="1835652"/>
            <a:ext cx="3087398" cy="318624"/>
          </a:xfrm>
        </p:spPr>
        <p:txBody>
          <a:bodyPr>
            <a:normAutofit/>
          </a:bodyPr>
          <a:lstStyle/>
          <a:p>
            <a:r>
              <a:rPr lang="en-GB" sz="1100" dirty="0"/>
              <a:t>What is the Chain of Responsibility Design Pattern?</a:t>
            </a:r>
          </a:p>
        </p:txBody>
      </p:sp>
      <p:sp>
        <p:nvSpPr>
          <p:cNvPr id="16" name="Text Placeholder 15">
            <a:extLst>
              <a:ext uri="{FF2B5EF4-FFF2-40B4-BE49-F238E27FC236}">
                <a16:creationId xmlns:a16="http://schemas.microsoft.com/office/drawing/2014/main" id="{A427AD56-4712-4AFB-B7DF-B37B420EBDB3}"/>
              </a:ext>
            </a:extLst>
          </p:cNvPr>
          <p:cNvSpPr>
            <a:spLocks noGrp="1"/>
          </p:cNvSpPr>
          <p:nvPr>
            <p:ph type="body" sz="quarter" idx="21"/>
          </p:nvPr>
        </p:nvSpPr>
        <p:spPr/>
        <p:txBody>
          <a:bodyPr>
            <a:normAutofit fontScale="92500" lnSpcReduction="20000"/>
          </a:bodyPr>
          <a:lstStyle/>
          <a:p>
            <a:endParaRPr lang="en-GB" dirty="0"/>
          </a:p>
        </p:txBody>
      </p:sp>
      <p:sp>
        <p:nvSpPr>
          <p:cNvPr id="17" name="Text Placeholder 16">
            <a:extLst>
              <a:ext uri="{FF2B5EF4-FFF2-40B4-BE49-F238E27FC236}">
                <a16:creationId xmlns:a16="http://schemas.microsoft.com/office/drawing/2014/main" id="{606FCEA3-8F29-4B73-851F-6750C3DDB56D}"/>
              </a:ext>
            </a:extLst>
          </p:cNvPr>
          <p:cNvSpPr>
            <a:spLocks noGrp="1"/>
          </p:cNvSpPr>
          <p:nvPr>
            <p:ph type="body" sz="quarter" idx="22"/>
          </p:nvPr>
        </p:nvSpPr>
        <p:spPr/>
        <p:txBody>
          <a:bodyPr>
            <a:normAutofit fontScale="70000" lnSpcReduction="20000"/>
          </a:bodyPr>
          <a:lstStyle/>
          <a:p>
            <a:r>
              <a:rPr lang="en-GB" dirty="0"/>
              <a:t>How do we use it?</a:t>
            </a:r>
          </a:p>
        </p:txBody>
      </p:sp>
      <p:sp>
        <p:nvSpPr>
          <p:cNvPr id="18" name="Text Placeholder 17">
            <a:extLst>
              <a:ext uri="{FF2B5EF4-FFF2-40B4-BE49-F238E27FC236}">
                <a16:creationId xmlns:a16="http://schemas.microsoft.com/office/drawing/2014/main" id="{F21128E1-0339-4AA6-A378-EA24F738FA49}"/>
              </a:ext>
            </a:extLst>
          </p:cNvPr>
          <p:cNvSpPr>
            <a:spLocks noGrp="1"/>
          </p:cNvSpPr>
          <p:nvPr>
            <p:ph type="body" sz="quarter" idx="23"/>
          </p:nvPr>
        </p:nvSpPr>
        <p:spPr/>
        <p:txBody>
          <a:bodyPr>
            <a:normAutofit fontScale="92500" lnSpcReduction="20000"/>
          </a:bodyPr>
          <a:lstStyle/>
          <a:p>
            <a:endParaRPr lang="en-GB" dirty="0"/>
          </a:p>
        </p:txBody>
      </p:sp>
      <p:sp>
        <p:nvSpPr>
          <p:cNvPr id="19" name="Text Placeholder 18">
            <a:extLst>
              <a:ext uri="{FF2B5EF4-FFF2-40B4-BE49-F238E27FC236}">
                <a16:creationId xmlns:a16="http://schemas.microsoft.com/office/drawing/2014/main" id="{583935A4-DD67-4D66-8482-CCDBC2BC0B81}"/>
              </a:ext>
            </a:extLst>
          </p:cNvPr>
          <p:cNvSpPr>
            <a:spLocks noGrp="1"/>
          </p:cNvSpPr>
          <p:nvPr>
            <p:ph type="body" sz="quarter" idx="24"/>
          </p:nvPr>
        </p:nvSpPr>
        <p:spPr/>
        <p:txBody>
          <a:bodyPr>
            <a:normAutofit fontScale="70000" lnSpcReduction="20000"/>
          </a:bodyPr>
          <a:lstStyle/>
          <a:p>
            <a:r>
              <a:rPr lang="en-GB" dirty="0"/>
              <a:t>Coding Demo</a:t>
            </a:r>
          </a:p>
        </p:txBody>
      </p:sp>
      <p:sp>
        <p:nvSpPr>
          <p:cNvPr id="20" name="Text Placeholder 19">
            <a:extLst>
              <a:ext uri="{FF2B5EF4-FFF2-40B4-BE49-F238E27FC236}">
                <a16:creationId xmlns:a16="http://schemas.microsoft.com/office/drawing/2014/main" id="{EB466F3F-8A01-4989-9877-3F31BD08EFC4}"/>
              </a:ext>
            </a:extLst>
          </p:cNvPr>
          <p:cNvSpPr>
            <a:spLocks noGrp="1"/>
          </p:cNvSpPr>
          <p:nvPr>
            <p:ph type="body" sz="quarter" idx="25"/>
          </p:nvPr>
        </p:nvSpPr>
        <p:spPr/>
        <p:txBody>
          <a:bodyPr>
            <a:normAutofit fontScale="92500" lnSpcReduction="20000"/>
          </a:bodyPr>
          <a:lstStyle/>
          <a:p>
            <a:endParaRPr lang="en-GB" dirty="0"/>
          </a:p>
        </p:txBody>
      </p:sp>
      <p:sp>
        <p:nvSpPr>
          <p:cNvPr id="21" name="Text Placeholder 20">
            <a:extLst>
              <a:ext uri="{FF2B5EF4-FFF2-40B4-BE49-F238E27FC236}">
                <a16:creationId xmlns:a16="http://schemas.microsoft.com/office/drawing/2014/main" id="{89CD1E93-C8ED-4ADC-82C1-212B87C6E499}"/>
              </a:ext>
            </a:extLst>
          </p:cNvPr>
          <p:cNvSpPr>
            <a:spLocks noGrp="1"/>
          </p:cNvSpPr>
          <p:nvPr>
            <p:ph type="body" sz="quarter" idx="26"/>
          </p:nvPr>
        </p:nvSpPr>
        <p:spPr/>
        <p:txBody>
          <a:bodyPr>
            <a:normAutofit fontScale="70000" lnSpcReduction="20000"/>
          </a:bodyPr>
          <a:lstStyle/>
          <a:p>
            <a:r>
              <a:rPr lang="en-GB" dirty="0"/>
              <a:t>Advantages/Disadvantages</a:t>
            </a:r>
          </a:p>
        </p:txBody>
      </p:sp>
      <p:sp>
        <p:nvSpPr>
          <p:cNvPr id="3" name="Text Placeholder 2">
            <a:extLst>
              <a:ext uri="{FF2B5EF4-FFF2-40B4-BE49-F238E27FC236}">
                <a16:creationId xmlns:a16="http://schemas.microsoft.com/office/drawing/2014/main" id="{13002ADA-E84C-4D88-863A-266D9F452D49}"/>
              </a:ext>
            </a:extLst>
          </p:cNvPr>
          <p:cNvSpPr>
            <a:spLocks noGrp="1"/>
          </p:cNvSpPr>
          <p:nvPr>
            <p:ph type="body" sz="quarter" idx="11"/>
          </p:nvPr>
        </p:nvSpPr>
        <p:spPr>
          <a:xfrm>
            <a:off x="5258179" y="1922321"/>
            <a:ext cx="2742821" cy="227211"/>
          </a:xfrm>
        </p:spPr>
        <p:txBody>
          <a:bodyPr>
            <a:normAutofit fontScale="70000" lnSpcReduction="20000"/>
          </a:bodyPr>
          <a:lstStyle/>
          <a:p>
            <a:r>
              <a:rPr lang="en-GB" dirty="0"/>
              <a:t>What is the Composite Design Pattern?</a:t>
            </a:r>
            <a:endParaRPr lang="en-US" dirty="0"/>
          </a:p>
        </p:txBody>
      </p:sp>
    </p:spTree>
    <p:extLst>
      <p:ext uri="{BB962C8B-B14F-4D97-AF65-F5344CB8AC3E}">
        <p14:creationId xmlns:p14="http://schemas.microsoft.com/office/powerpoint/2010/main" val="291446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53175A-3831-44D9-8766-72107B114ADF}"/>
              </a:ext>
            </a:extLst>
          </p:cNvPr>
          <p:cNvSpPr>
            <a:spLocks noGrp="1"/>
          </p:cNvSpPr>
          <p:nvPr>
            <p:ph type="body" sz="quarter" idx="15"/>
          </p:nvPr>
        </p:nvSpPr>
        <p:spPr/>
        <p:txBody>
          <a:bodyPr>
            <a:normAutofit/>
          </a:bodyPr>
          <a:lstStyle/>
          <a:p>
            <a:r>
              <a:rPr lang="en-GB" dirty="0"/>
              <a:t>Composite</a:t>
            </a:r>
          </a:p>
        </p:txBody>
      </p:sp>
    </p:spTree>
    <p:extLst>
      <p:ext uri="{BB962C8B-B14F-4D97-AF65-F5344CB8AC3E}">
        <p14:creationId xmlns:p14="http://schemas.microsoft.com/office/powerpoint/2010/main" val="3116295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687EDD-A09B-43D0-9755-41F0642FB11C}"/>
              </a:ext>
            </a:extLst>
          </p:cNvPr>
          <p:cNvSpPr>
            <a:spLocks noGrp="1"/>
          </p:cNvSpPr>
          <p:nvPr>
            <p:ph type="title"/>
          </p:nvPr>
        </p:nvSpPr>
        <p:spPr>
          <a:xfrm>
            <a:off x="623888" y="834508"/>
            <a:ext cx="10944225" cy="369334"/>
          </a:xfrm>
        </p:spPr>
        <p:txBody>
          <a:bodyPr/>
          <a:lstStyle/>
          <a:p>
            <a:r>
              <a:rPr lang="en-GB" dirty="0"/>
              <a:t>What is the Composite Design Pattern?</a:t>
            </a:r>
          </a:p>
        </p:txBody>
      </p:sp>
      <p:sp>
        <p:nvSpPr>
          <p:cNvPr id="9" name="Text Placeholder 8">
            <a:extLst>
              <a:ext uri="{FF2B5EF4-FFF2-40B4-BE49-F238E27FC236}">
                <a16:creationId xmlns:a16="http://schemas.microsoft.com/office/drawing/2014/main" id="{2E247421-3D32-4FA2-A344-BD6403B37202}"/>
              </a:ext>
            </a:extLst>
          </p:cNvPr>
          <p:cNvSpPr>
            <a:spLocks noGrp="1"/>
          </p:cNvSpPr>
          <p:nvPr>
            <p:ph type="body" sz="quarter" idx="11"/>
          </p:nvPr>
        </p:nvSpPr>
        <p:spPr/>
        <p:txBody>
          <a:bodyPr/>
          <a:lstStyle/>
          <a:p>
            <a:endParaRPr lang="en-GB" dirty="0"/>
          </a:p>
        </p:txBody>
      </p:sp>
      <p:sp>
        <p:nvSpPr>
          <p:cNvPr id="26" name="Text Placeholder 25">
            <a:extLst>
              <a:ext uri="{FF2B5EF4-FFF2-40B4-BE49-F238E27FC236}">
                <a16:creationId xmlns:a16="http://schemas.microsoft.com/office/drawing/2014/main" id="{2E77A1F0-D011-452B-A67E-858B8349BA97}"/>
              </a:ext>
            </a:extLst>
          </p:cNvPr>
          <p:cNvSpPr>
            <a:spLocks noGrp="1"/>
          </p:cNvSpPr>
          <p:nvPr>
            <p:ph type="body" sz="quarter" idx="12"/>
          </p:nvPr>
        </p:nvSpPr>
        <p:spPr>
          <a:xfrm>
            <a:off x="623888" y="1628775"/>
            <a:ext cx="6114263" cy="4210050"/>
          </a:xfrm>
        </p:spPr>
        <p:txBody>
          <a:bodyPr>
            <a:normAutofit/>
          </a:bodyPr>
          <a:lstStyle/>
          <a:p>
            <a:pPr marL="0" indent="0">
              <a:buNone/>
            </a:pPr>
            <a:r>
              <a:rPr lang="en-GB" dirty="0"/>
              <a:t>Objects are structured into a Tree-like arrangement.</a:t>
            </a:r>
          </a:p>
        </p:txBody>
      </p:sp>
      <p:pic>
        <p:nvPicPr>
          <p:cNvPr id="2" name="Picture 1">
            <a:extLst>
              <a:ext uri="{FF2B5EF4-FFF2-40B4-BE49-F238E27FC236}">
                <a16:creationId xmlns:a16="http://schemas.microsoft.com/office/drawing/2014/main" id="{E7389FB8-7664-42A5-B51D-489826AF5CB5}"/>
              </a:ext>
            </a:extLst>
          </p:cNvPr>
          <p:cNvPicPr>
            <a:picLocks noChangeAspect="1"/>
          </p:cNvPicPr>
          <p:nvPr/>
        </p:nvPicPr>
        <p:blipFill>
          <a:blip r:embed="rId3"/>
          <a:stretch>
            <a:fillRect/>
          </a:stretch>
        </p:blipFill>
        <p:spPr>
          <a:xfrm>
            <a:off x="7190913" y="2757996"/>
            <a:ext cx="4462509" cy="2789068"/>
          </a:xfrm>
          <a:prstGeom prst="rect">
            <a:avLst/>
          </a:prstGeom>
        </p:spPr>
      </p:pic>
      <p:sp>
        <p:nvSpPr>
          <p:cNvPr id="3" name="TextBox 2">
            <a:extLst>
              <a:ext uri="{FF2B5EF4-FFF2-40B4-BE49-F238E27FC236}">
                <a16:creationId xmlns:a16="http://schemas.microsoft.com/office/drawing/2014/main" id="{76EFB7DA-54CD-48F2-BF1F-3DA547712BBC}"/>
              </a:ext>
            </a:extLst>
          </p:cNvPr>
          <p:cNvSpPr txBox="1"/>
          <p:nvPr/>
        </p:nvSpPr>
        <p:spPr>
          <a:xfrm>
            <a:off x="772358" y="2707264"/>
            <a:ext cx="5877017" cy="3239348"/>
          </a:xfrm>
          <a:prstGeom prst="rect">
            <a:avLst/>
          </a:prstGeom>
          <a:noFill/>
        </p:spPr>
        <p:txBody>
          <a:bodyPr wrap="square" rtlCol="0">
            <a:spAutoFit/>
          </a:bodyPr>
          <a:lstStyle/>
          <a:p>
            <a:pPr marL="342900" indent="-342900">
              <a:buFont typeface="Arial" panose="020B0604020202020204" pitchFamily="34" charset="0"/>
              <a:buChar char="•"/>
            </a:pPr>
            <a:r>
              <a:rPr lang="en-GB" dirty="0"/>
              <a:t>Individual objects are treated the same way as any compositions of those objects.</a:t>
            </a:r>
          </a:p>
          <a:p>
            <a:pPr marL="342900" indent="-342900">
              <a:buFont typeface="Arial" panose="020B0604020202020204" pitchFamily="34" charset="0"/>
              <a:buChar char="•"/>
            </a:pPr>
            <a:r>
              <a:rPr lang="en-GB" dirty="0"/>
              <a:t>1-to-Many (Has-A relationship) between the objects.</a:t>
            </a:r>
          </a:p>
          <a:p>
            <a:pPr marL="342900" indent="-342900">
              <a:buFont typeface="Arial" panose="020B0604020202020204" pitchFamily="34" charset="0"/>
              <a:buChar char="•"/>
            </a:pPr>
            <a:r>
              <a:rPr lang="en-GB" dirty="0"/>
              <a:t>Example:</a:t>
            </a:r>
          </a:p>
          <a:p>
            <a:pPr marL="862388" lvl="1" indent="-342900">
              <a:buFont typeface="Arial" panose="020B0604020202020204" pitchFamily="34" charset="0"/>
              <a:buChar char="•"/>
            </a:pPr>
            <a:r>
              <a:rPr lang="en-GB" dirty="0"/>
              <a:t>Directories &amp; Entries.</a:t>
            </a:r>
          </a:p>
          <a:p>
            <a:pPr marL="342900" indent="-342900">
              <a:buFont typeface="Arial" panose="020B0604020202020204" pitchFamily="34" charset="0"/>
              <a:buChar char="•"/>
            </a:pPr>
            <a:r>
              <a:rPr lang="en-GB" dirty="0"/>
              <a:t>Use:</a:t>
            </a:r>
          </a:p>
          <a:p>
            <a:pPr marL="862388" lvl="1" indent="-342900">
              <a:buFont typeface="Arial" panose="020B0604020202020204" pitchFamily="34" charset="0"/>
              <a:buChar char="•"/>
            </a:pPr>
            <a:r>
              <a:rPr lang="en-GB" dirty="0"/>
              <a:t>Dealing with tree-structured data.</a:t>
            </a:r>
          </a:p>
          <a:p>
            <a:pPr marL="862388" lvl="1" indent="-342900">
              <a:buFont typeface="Arial" panose="020B0604020202020204" pitchFamily="34" charset="0"/>
              <a:buChar char="•"/>
            </a:pPr>
            <a:endParaRPr lang="en-GB" dirty="0"/>
          </a:p>
          <a:p>
            <a:pPr marL="862388" lvl="1" indent="-342900">
              <a:buFont typeface="Arial" panose="020B0604020202020204" pitchFamily="34" charset="0"/>
              <a:buChar char="•"/>
            </a:pPr>
            <a:endParaRPr lang="en-GB" dirty="0"/>
          </a:p>
        </p:txBody>
      </p:sp>
    </p:spTree>
    <p:extLst>
      <p:ext uri="{BB962C8B-B14F-4D97-AF65-F5344CB8AC3E}">
        <p14:creationId xmlns:p14="http://schemas.microsoft.com/office/powerpoint/2010/main" val="23871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687EDD-A09B-43D0-9755-41F0642FB11C}"/>
              </a:ext>
            </a:extLst>
          </p:cNvPr>
          <p:cNvSpPr>
            <a:spLocks noGrp="1"/>
          </p:cNvSpPr>
          <p:nvPr>
            <p:ph type="title"/>
          </p:nvPr>
        </p:nvSpPr>
        <p:spPr>
          <a:xfrm>
            <a:off x="623888" y="834508"/>
            <a:ext cx="10944225" cy="369334"/>
          </a:xfrm>
        </p:spPr>
        <p:txBody>
          <a:bodyPr/>
          <a:lstStyle/>
          <a:p>
            <a:r>
              <a:rPr lang="en-GB" dirty="0"/>
              <a:t>Participants in a Composite Design Pattern</a:t>
            </a:r>
          </a:p>
        </p:txBody>
      </p:sp>
      <p:sp>
        <p:nvSpPr>
          <p:cNvPr id="9" name="Text Placeholder 8">
            <a:extLst>
              <a:ext uri="{FF2B5EF4-FFF2-40B4-BE49-F238E27FC236}">
                <a16:creationId xmlns:a16="http://schemas.microsoft.com/office/drawing/2014/main" id="{2E247421-3D32-4FA2-A344-BD6403B37202}"/>
              </a:ext>
            </a:extLst>
          </p:cNvPr>
          <p:cNvSpPr>
            <a:spLocks noGrp="1"/>
          </p:cNvSpPr>
          <p:nvPr>
            <p:ph type="body" sz="quarter" idx="11"/>
          </p:nvPr>
        </p:nvSpPr>
        <p:spPr/>
        <p:txBody>
          <a:bodyPr/>
          <a:lstStyle/>
          <a:p>
            <a:endParaRPr lang="en-GB" dirty="0"/>
          </a:p>
        </p:txBody>
      </p:sp>
      <p:sp>
        <p:nvSpPr>
          <p:cNvPr id="26" name="Text Placeholder 25">
            <a:extLst>
              <a:ext uri="{FF2B5EF4-FFF2-40B4-BE49-F238E27FC236}">
                <a16:creationId xmlns:a16="http://schemas.microsoft.com/office/drawing/2014/main" id="{2E77A1F0-D011-452B-A67E-858B8349BA97}"/>
              </a:ext>
            </a:extLst>
          </p:cNvPr>
          <p:cNvSpPr>
            <a:spLocks noGrp="1"/>
          </p:cNvSpPr>
          <p:nvPr>
            <p:ph type="body" sz="quarter" idx="12"/>
          </p:nvPr>
        </p:nvSpPr>
        <p:spPr>
          <a:xfrm>
            <a:off x="623889" y="1520954"/>
            <a:ext cx="4931960" cy="4317871"/>
          </a:xfrm>
        </p:spPr>
        <p:txBody>
          <a:bodyPr>
            <a:normAutofit fontScale="92500" lnSpcReduction="10000"/>
          </a:bodyPr>
          <a:lstStyle/>
          <a:p>
            <a:pPr marL="514350" indent="-514350">
              <a:buAutoNum type="arabicPeriod"/>
            </a:pPr>
            <a:r>
              <a:rPr lang="en-GB" sz="2400" dirty="0"/>
              <a:t>Component</a:t>
            </a:r>
          </a:p>
          <a:p>
            <a:pPr lvl="1"/>
            <a:r>
              <a:rPr lang="en-GB" sz="1600" dirty="0"/>
              <a:t>Declares interface for objects in composition.</a:t>
            </a:r>
          </a:p>
          <a:p>
            <a:pPr lvl="2"/>
            <a:r>
              <a:rPr lang="en-GB" sz="1200" dirty="0"/>
              <a:t>Implements common behaviour.</a:t>
            </a:r>
          </a:p>
          <a:p>
            <a:pPr lvl="2"/>
            <a:r>
              <a:rPr lang="en-GB" sz="1200" dirty="0"/>
              <a:t>Implements interface for accessing &amp; managing child components.</a:t>
            </a:r>
          </a:p>
          <a:p>
            <a:pPr marL="514350" indent="-514350">
              <a:buAutoNum type="arabicPeriod"/>
            </a:pPr>
            <a:r>
              <a:rPr lang="en-GB" sz="2400" dirty="0"/>
              <a:t>Leaf</a:t>
            </a:r>
          </a:p>
          <a:p>
            <a:pPr lvl="1"/>
            <a:r>
              <a:rPr lang="en-GB" sz="1600" dirty="0"/>
              <a:t>Represents the objects in composition.</a:t>
            </a:r>
          </a:p>
          <a:p>
            <a:pPr lvl="1"/>
            <a:r>
              <a:rPr lang="en-GB" sz="1600" dirty="0"/>
              <a:t>Has no children.</a:t>
            </a:r>
          </a:p>
          <a:p>
            <a:pPr lvl="1"/>
            <a:r>
              <a:rPr lang="en-GB" sz="1600" dirty="0"/>
              <a:t>Implements the behaviour for the base component.</a:t>
            </a:r>
          </a:p>
          <a:p>
            <a:pPr marL="514350" indent="-514350">
              <a:buAutoNum type="arabicPeriod"/>
            </a:pPr>
            <a:r>
              <a:rPr lang="en-GB" sz="2400" dirty="0"/>
              <a:t>Composite</a:t>
            </a:r>
          </a:p>
          <a:p>
            <a:pPr lvl="1"/>
            <a:r>
              <a:rPr lang="en-GB" sz="1600" dirty="0"/>
              <a:t>Consists of Leaf elements.</a:t>
            </a:r>
          </a:p>
          <a:p>
            <a:pPr lvl="1"/>
            <a:r>
              <a:rPr lang="en-GB" sz="1600" dirty="0"/>
              <a:t>Implements the behaviour for the base component.</a:t>
            </a:r>
          </a:p>
          <a:p>
            <a:pPr lvl="1"/>
            <a:r>
              <a:rPr lang="en-GB" sz="1600" dirty="0"/>
              <a:t>Defines child-related operations.</a:t>
            </a:r>
          </a:p>
          <a:p>
            <a:pPr marL="514350" indent="-514350">
              <a:buAutoNum type="arabicPeriod"/>
            </a:pPr>
            <a:r>
              <a:rPr lang="en-GB" sz="2400" dirty="0"/>
              <a:t>Client</a:t>
            </a:r>
          </a:p>
          <a:p>
            <a:pPr lvl="1"/>
            <a:r>
              <a:rPr lang="en-GB" sz="1700" dirty="0"/>
              <a:t>Manipulates the objects in the composition through the Base Component object.</a:t>
            </a:r>
          </a:p>
        </p:txBody>
      </p:sp>
      <p:pic>
        <p:nvPicPr>
          <p:cNvPr id="1026" name="Picture 2">
            <a:extLst>
              <a:ext uri="{FF2B5EF4-FFF2-40B4-BE49-F238E27FC236}">
                <a16:creationId xmlns:a16="http://schemas.microsoft.com/office/drawing/2014/main" id="{84F7950A-7BD8-486C-8EE1-D4667B9CD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362" y="1520954"/>
            <a:ext cx="6114263" cy="4425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38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687EDD-A09B-43D0-9755-41F0642FB11C}"/>
              </a:ext>
            </a:extLst>
          </p:cNvPr>
          <p:cNvSpPr>
            <a:spLocks noGrp="1"/>
          </p:cNvSpPr>
          <p:nvPr>
            <p:ph type="title"/>
          </p:nvPr>
        </p:nvSpPr>
        <p:spPr>
          <a:xfrm>
            <a:off x="623888" y="834508"/>
            <a:ext cx="10944225" cy="369334"/>
          </a:xfrm>
        </p:spPr>
        <p:txBody>
          <a:bodyPr/>
          <a:lstStyle/>
          <a:p>
            <a:r>
              <a:rPr lang="en-GB" dirty="0"/>
              <a:t>Context</a:t>
            </a:r>
          </a:p>
        </p:txBody>
      </p:sp>
      <p:sp>
        <p:nvSpPr>
          <p:cNvPr id="9" name="Text Placeholder 8">
            <a:extLst>
              <a:ext uri="{FF2B5EF4-FFF2-40B4-BE49-F238E27FC236}">
                <a16:creationId xmlns:a16="http://schemas.microsoft.com/office/drawing/2014/main" id="{2E247421-3D32-4FA2-A344-BD6403B37202}"/>
              </a:ext>
            </a:extLst>
          </p:cNvPr>
          <p:cNvSpPr>
            <a:spLocks noGrp="1"/>
          </p:cNvSpPr>
          <p:nvPr>
            <p:ph type="body" sz="quarter" idx="11"/>
          </p:nvPr>
        </p:nvSpPr>
        <p:spPr/>
        <p:txBody>
          <a:bodyPr/>
          <a:lstStyle/>
          <a:p>
            <a:endParaRPr lang="en-GB" dirty="0"/>
          </a:p>
        </p:txBody>
      </p:sp>
      <p:sp>
        <p:nvSpPr>
          <p:cNvPr id="26" name="Text Placeholder 25">
            <a:extLst>
              <a:ext uri="{FF2B5EF4-FFF2-40B4-BE49-F238E27FC236}">
                <a16:creationId xmlns:a16="http://schemas.microsoft.com/office/drawing/2014/main" id="{2E77A1F0-D011-452B-A67E-858B8349BA97}"/>
              </a:ext>
            </a:extLst>
          </p:cNvPr>
          <p:cNvSpPr>
            <a:spLocks noGrp="1"/>
          </p:cNvSpPr>
          <p:nvPr>
            <p:ph type="body" sz="quarter" idx="12"/>
          </p:nvPr>
        </p:nvSpPr>
        <p:spPr>
          <a:xfrm>
            <a:off x="623889" y="1520954"/>
            <a:ext cx="4931960" cy="4317871"/>
          </a:xfrm>
        </p:spPr>
        <p:txBody>
          <a:bodyPr>
            <a:normAutofit/>
          </a:bodyPr>
          <a:lstStyle/>
          <a:p>
            <a:pPr marL="514350" indent="-514350">
              <a:buAutoNum type="arabicPeriod"/>
            </a:pPr>
            <a:endParaRPr lang="en-GB" sz="1700" dirty="0"/>
          </a:p>
        </p:txBody>
      </p:sp>
      <p:pic>
        <p:nvPicPr>
          <p:cNvPr id="5" name="Picture 4">
            <a:extLst>
              <a:ext uri="{FF2B5EF4-FFF2-40B4-BE49-F238E27FC236}">
                <a16:creationId xmlns:a16="http://schemas.microsoft.com/office/drawing/2014/main" id="{F140CBCC-C189-4DB4-8559-26D06589819B}"/>
              </a:ext>
            </a:extLst>
          </p:cNvPr>
          <p:cNvPicPr>
            <a:picLocks noChangeAspect="1"/>
          </p:cNvPicPr>
          <p:nvPr/>
        </p:nvPicPr>
        <p:blipFill>
          <a:blip r:embed="rId3"/>
          <a:stretch>
            <a:fillRect/>
          </a:stretch>
        </p:blipFill>
        <p:spPr>
          <a:xfrm>
            <a:off x="985173" y="1131596"/>
            <a:ext cx="10383699" cy="5096586"/>
          </a:xfrm>
          <a:prstGeom prst="rect">
            <a:avLst/>
          </a:prstGeom>
        </p:spPr>
      </p:pic>
    </p:spTree>
    <p:extLst>
      <p:ext uri="{BB962C8B-B14F-4D97-AF65-F5344CB8AC3E}">
        <p14:creationId xmlns:p14="http://schemas.microsoft.com/office/powerpoint/2010/main" val="26870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81C25-7A39-474A-9DD8-74F56DA824F6}"/>
              </a:ext>
            </a:extLst>
          </p:cNvPr>
          <p:cNvSpPr>
            <a:spLocks noGrp="1"/>
          </p:cNvSpPr>
          <p:nvPr>
            <p:ph type="body" sz="quarter" idx="10"/>
          </p:nvPr>
        </p:nvSpPr>
        <p:spPr/>
        <p:txBody>
          <a:bodyPr/>
          <a:lstStyle/>
          <a:p>
            <a:pPr marL="0" indent="0">
              <a:buNone/>
            </a:pPr>
            <a:r>
              <a:rPr lang="en-GB" dirty="0"/>
              <a:t>Coding Demo</a:t>
            </a:r>
          </a:p>
        </p:txBody>
      </p:sp>
    </p:spTree>
    <p:extLst>
      <p:ext uri="{BB962C8B-B14F-4D97-AF65-F5344CB8AC3E}">
        <p14:creationId xmlns:p14="http://schemas.microsoft.com/office/powerpoint/2010/main" val="404121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600252-25A9-40C9-9EF1-F4173B0C30C9}"/>
              </a:ext>
            </a:extLst>
          </p:cNvPr>
          <p:cNvSpPr/>
          <p:nvPr/>
        </p:nvSpPr>
        <p:spPr>
          <a:xfrm>
            <a:off x="623887" y="1262768"/>
            <a:ext cx="3270344" cy="465130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dirty="0"/>
          </a:p>
        </p:txBody>
      </p:sp>
      <p:sp>
        <p:nvSpPr>
          <p:cNvPr id="4" name="Rectangle 3">
            <a:extLst>
              <a:ext uri="{FF2B5EF4-FFF2-40B4-BE49-F238E27FC236}">
                <a16:creationId xmlns:a16="http://schemas.microsoft.com/office/drawing/2014/main" id="{8D5A3CA1-0B6D-4974-96A8-F19634758327}"/>
              </a:ext>
            </a:extLst>
          </p:cNvPr>
          <p:cNvSpPr/>
          <p:nvPr/>
        </p:nvSpPr>
        <p:spPr>
          <a:xfrm>
            <a:off x="8185914" y="1215596"/>
            <a:ext cx="3270344" cy="46984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5" name="Rectangle 4">
            <a:extLst>
              <a:ext uri="{FF2B5EF4-FFF2-40B4-BE49-F238E27FC236}">
                <a16:creationId xmlns:a16="http://schemas.microsoft.com/office/drawing/2014/main" id="{D38771C2-9287-40F5-AD15-FDD8D9032416}"/>
              </a:ext>
            </a:extLst>
          </p:cNvPr>
          <p:cNvSpPr/>
          <p:nvPr/>
        </p:nvSpPr>
        <p:spPr>
          <a:xfrm>
            <a:off x="4404900" y="1215596"/>
            <a:ext cx="3270344" cy="4698475"/>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GB" sz="1800" dirty="0"/>
          </a:p>
        </p:txBody>
      </p:sp>
      <p:sp>
        <p:nvSpPr>
          <p:cNvPr id="7" name="TextBox 6">
            <a:extLst>
              <a:ext uri="{FF2B5EF4-FFF2-40B4-BE49-F238E27FC236}">
                <a16:creationId xmlns:a16="http://schemas.microsoft.com/office/drawing/2014/main" id="{451438A2-CF28-44DE-9ABB-DEA0AA31E1A0}"/>
              </a:ext>
            </a:extLst>
          </p:cNvPr>
          <p:cNvSpPr txBox="1"/>
          <p:nvPr/>
        </p:nvSpPr>
        <p:spPr>
          <a:xfrm>
            <a:off x="1083974" y="2639846"/>
            <a:ext cx="2344676" cy="1259255"/>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marL="285750" indent="-285750">
              <a:lnSpc>
                <a:spcPct val="150000"/>
              </a:lnSpc>
              <a:buFont typeface="Arial" panose="020B0604020202020204" pitchFamily="34" charset="0"/>
              <a:buChar char="•"/>
            </a:pPr>
            <a:r>
              <a:rPr lang="en-GB" sz="1400" dirty="0">
                <a:solidFill>
                  <a:schemeClr val="accent1"/>
                </a:solidFill>
                <a:latin typeface="+mj-lt"/>
              </a:rPr>
              <a:t>Good for dealing with complex Tree structures; using Recursion &amp; Polymorphism.</a:t>
            </a:r>
          </a:p>
        </p:txBody>
      </p:sp>
      <p:sp>
        <p:nvSpPr>
          <p:cNvPr id="9" name="TextBox 8">
            <a:extLst>
              <a:ext uri="{FF2B5EF4-FFF2-40B4-BE49-F238E27FC236}">
                <a16:creationId xmlns:a16="http://schemas.microsoft.com/office/drawing/2014/main" id="{2ACAE5CF-89AE-43D2-87CA-67CA900E78B0}"/>
              </a:ext>
            </a:extLst>
          </p:cNvPr>
          <p:cNvSpPr txBox="1"/>
          <p:nvPr/>
        </p:nvSpPr>
        <p:spPr>
          <a:xfrm>
            <a:off x="8647035" y="2633548"/>
            <a:ext cx="2344676" cy="1259255"/>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marL="285750" indent="-285750">
              <a:lnSpc>
                <a:spcPct val="150000"/>
              </a:lnSpc>
              <a:buFont typeface="Arial" panose="020B0604020202020204" pitchFamily="34" charset="0"/>
              <a:buChar char="•"/>
            </a:pPr>
            <a:r>
              <a:rPr lang="en-GB" sz="1400" dirty="0">
                <a:solidFill>
                  <a:schemeClr val="bg1"/>
                </a:solidFill>
                <a:latin typeface="+mj-lt"/>
              </a:rPr>
              <a:t>If functionality varies greatly between classes, then it would be difficult to provide a common interface to all.</a:t>
            </a:r>
          </a:p>
        </p:txBody>
      </p:sp>
      <p:sp>
        <p:nvSpPr>
          <p:cNvPr id="11" name="TextBox 10">
            <a:extLst>
              <a:ext uri="{FF2B5EF4-FFF2-40B4-BE49-F238E27FC236}">
                <a16:creationId xmlns:a16="http://schemas.microsoft.com/office/drawing/2014/main" id="{71816B2B-F63C-4B0D-91DE-6766280204D7}"/>
              </a:ext>
            </a:extLst>
          </p:cNvPr>
          <p:cNvSpPr txBox="1"/>
          <p:nvPr/>
        </p:nvSpPr>
        <p:spPr>
          <a:xfrm>
            <a:off x="4867734" y="2633549"/>
            <a:ext cx="2344676" cy="1259255"/>
          </a:xfrm>
          <a:prstGeom prst="rect">
            <a:avLst/>
          </a:prstGeom>
          <a:noFill/>
        </p:spPr>
        <p:txBody>
          <a:bodyPr wrap="square" lIns="0" tIns="0" rIns="0" bIns="0" rtlCol="0" anchor="t">
            <a:spAutoFit/>
          </a:bodyPr>
          <a:lstStyle>
            <a:defPPr>
              <a:defRPr lang="fr-FR"/>
            </a:defPPr>
            <a:lvl1pPr>
              <a:lnSpc>
                <a:spcPct val="125000"/>
              </a:lnSpc>
              <a:defRPr sz="1200">
                <a:latin typeface="Segoe UI" panose="020B0502040204020203" pitchFamily="34" charset="0"/>
                <a:cs typeface="Segoe UI" panose="020B0502040204020203" pitchFamily="34" charset="0"/>
              </a:defRPr>
            </a:lvl1pPr>
          </a:lstStyle>
          <a:p>
            <a:pPr marL="285750" indent="-285750">
              <a:lnSpc>
                <a:spcPct val="150000"/>
              </a:lnSpc>
              <a:buFont typeface="Arial" panose="020B0604020202020204" pitchFamily="34" charset="0"/>
              <a:buChar char="•"/>
            </a:pPr>
            <a:r>
              <a:rPr lang="en-GB" sz="1400" dirty="0">
                <a:solidFill>
                  <a:schemeClr val="accent1"/>
                </a:solidFill>
                <a:latin typeface="+mj-lt"/>
              </a:rPr>
              <a:t>Supports the Open/Closed principle. You can introduce new elements without breaking existing code.</a:t>
            </a:r>
          </a:p>
        </p:txBody>
      </p:sp>
      <p:pic>
        <p:nvPicPr>
          <p:cNvPr id="12" name="Graphic 11" descr="Checkmark with solid fill">
            <a:extLst>
              <a:ext uri="{FF2B5EF4-FFF2-40B4-BE49-F238E27FC236}">
                <a16:creationId xmlns:a16="http://schemas.microsoft.com/office/drawing/2014/main" id="{4CC99655-4F2E-4182-831E-56235E4060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3974" y="1830795"/>
            <a:ext cx="621363" cy="621363"/>
          </a:xfrm>
          <a:prstGeom prst="rect">
            <a:avLst/>
          </a:prstGeom>
        </p:spPr>
      </p:pic>
      <p:pic>
        <p:nvPicPr>
          <p:cNvPr id="13" name="Graphic 12" descr="Checkmark with solid fill">
            <a:extLst>
              <a:ext uri="{FF2B5EF4-FFF2-40B4-BE49-F238E27FC236}">
                <a16:creationId xmlns:a16="http://schemas.microsoft.com/office/drawing/2014/main" id="{E8D4E974-D92E-446F-98DA-DE88607D01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7055" y="1794585"/>
            <a:ext cx="621363" cy="621363"/>
          </a:xfrm>
          <a:prstGeom prst="rect">
            <a:avLst/>
          </a:prstGeom>
        </p:spPr>
      </p:pic>
      <p:pic>
        <p:nvPicPr>
          <p:cNvPr id="15" name="Graphic 14" descr="Close with solid fill">
            <a:extLst>
              <a:ext uri="{FF2B5EF4-FFF2-40B4-BE49-F238E27FC236}">
                <a16:creationId xmlns:a16="http://schemas.microsoft.com/office/drawing/2014/main" id="{3E15F379-2AF1-41C1-B669-7D857D54B1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54437" y="1736457"/>
            <a:ext cx="750424" cy="715701"/>
          </a:xfrm>
          <a:prstGeom prst="rect">
            <a:avLst/>
          </a:prstGeom>
        </p:spPr>
      </p:pic>
      <p:sp>
        <p:nvSpPr>
          <p:cNvPr id="16" name="TextBox 15">
            <a:extLst>
              <a:ext uri="{FF2B5EF4-FFF2-40B4-BE49-F238E27FC236}">
                <a16:creationId xmlns:a16="http://schemas.microsoft.com/office/drawing/2014/main" id="{2B3C4AE6-12D5-4AD3-8131-226DF10D3C6E}"/>
              </a:ext>
            </a:extLst>
          </p:cNvPr>
          <p:cNvSpPr txBox="1"/>
          <p:nvPr/>
        </p:nvSpPr>
        <p:spPr>
          <a:xfrm>
            <a:off x="623887" y="240154"/>
            <a:ext cx="8333772" cy="769441"/>
          </a:xfrm>
          <a:prstGeom prst="rect">
            <a:avLst/>
          </a:prstGeom>
          <a:noFill/>
        </p:spPr>
        <p:txBody>
          <a:bodyPr wrap="square" rtlCol="0">
            <a:spAutoFit/>
          </a:bodyPr>
          <a:lstStyle/>
          <a:p>
            <a:r>
              <a:rPr lang="en-GB" sz="4400" dirty="0">
                <a:latin typeface="+mj-lt"/>
              </a:rPr>
              <a:t>Advantages &amp; Disadvantages</a:t>
            </a:r>
            <a:endParaRPr lang="en-US" sz="4400" dirty="0">
              <a:latin typeface="+mj-lt"/>
            </a:endParaRPr>
          </a:p>
        </p:txBody>
      </p:sp>
    </p:spTree>
    <p:extLst>
      <p:ext uri="{BB962C8B-B14F-4D97-AF65-F5344CB8AC3E}">
        <p14:creationId xmlns:p14="http://schemas.microsoft.com/office/powerpoint/2010/main" val="368327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53175A-3831-44D9-8766-72107B114ADF}"/>
              </a:ext>
            </a:extLst>
          </p:cNvPr>
          <p:cNvSpPr>
            <a:spLocks noGrp="1"/>
          </p:cNvSpPr>
          <p:nvPr>
            <p:ph type="body" sz="quarter" idx="15"/>
          </p:nvPr>
        </p:nvSpPr>
        <p:spPr/>
        <p:txBody>
          <a:bodyPr>
            <a:normAutofit/>
          </a:bodyPr>
          <a:lstStyle/>
          <a:p>
            <a:r>
              <a:rPr lang="en-GB" dirty="0"/>
              <a:t>Chain of Responsibility</a:t>
            </a:r>
          </a:p>
        </p:txBody>
      </p:sp>
    </p:spTree>
    <p:extLst>
      <p:ext uri="{BB962C8B-B14F-4D97-AF65-F5344CB8AC3E}">
        <p14:creationId xmlns:p14="http://schemas.microsoft.com/office/powerpoint/2010/main" val="3920338199"/>
      </p:ext>
    </p:extLst>
  </p:cSld>
  <p:clrMapOvr>
    <a:masterClrMapping/>
  </p:clrMapOvr>
</p:sld>
</file>

<file path=ppt/theme/theme1.xml><?xml version="1.0" encoding="utf-8"?>
<a:theme xmlns:a="http://schemas.openxmlformats.org/drawingml/2006/main" name="Bearing Point Green - Blue">
  <a:themeElements>
    <a:clrScheme name="Custom 12">
      <a:dk1>
        <a:srgbClr val="000000"/>
      </a:dk1>
      <a:lt1>
        <a:sysClr val="window" lastClr="FFFFFF"/>
      </a:lt1>
      <a:dk2>
        <a:srgbClr val="023B88"/>
      </a:dk2>
      <a:lt2>
        <a:srgbClr val="93D522"/>
      </a:lt2>
      <a:accent1>
        <a:srgbClr val="023B88"/>
      </a:accent1>
      <a:accent2>
        <a:srgbClr val="93D522"/>
      </a:accent2>
      <a:accent3>
        <a:srgbClr val="E8E8E8"/>
      </a:accent3>
      <a:accent4>
        <a:srgbClr val="CDCDCD"/>
      </a:accent4>
      <a:accent5>
        <a:srgbClr val="949494"/>
      </a:accent5>
      <a:accent6>
        <a:srgbClr val="646464"/>
      </a:accent6>
      <a:hlink>
        <a:srgbClr val="023B88"/>
      </a:hlink>
      <a:folHlink>
        <a:srgbClr val="93D522"/>
      </a:folHlink>
    </a:clrScheme>
    <a:fontScheme name="Bearingpoin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rgbClr val="B7B1A9"/>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Ins="0" rtlCol="0">
        <a:spAutoFit/>
      </a:bodyPr>
      <a:lstStyle>
        <a:defPPr algn="l">
          <a:defRPr sz="1200" dirty="0" err="1" smtClean="0"/>
        </a:defPPr>
      </a:lstStyle>
    </a:txDef>
  </a:objectDefaults>
  <a:extraClrSchemeLst/>
  <a:extLst>
    <a:ext uri="{05A4C25C-085E-4340-85A3-A5531E510DB2}">
      <thm15:themeFamily xmlns:thm15="http://schemas.microsoft.com/office/thememl/2012/main" name="Presentation 16-9 tmp_UK" id="{2BC2F2D4-FABA-4B92-85CB-D5DD5618D58B}" vid="{7D416522-7EBC-43A0-970B-8E88D27F1659}"/>
    </a:ext>
  </a:extLst>
</a:theme>
</file>

<file path=ppt/theme/theme2.xml><?xml version="1.0" encoding="utf-8"?>
<a:theme xmlns:a="http://schemas.openxmlformats.org/drawingml/2006/main" name="Bearing Point Blue - Purple">
  <a:themeElements>
    <a:clrScheme name="Custom 14">
      <a:dk1>
        <a:srgbClr val="000000"/>
      </a:dk1>
      <a:lt1>
        <a:sysClr val="window" lastClr="FFFFFF"/>
      </a:lt1>
      <a:dk2>
        <a:srgbClr val="6C03A8"/>
      </a:dk2>
      <a:lt2>
        <a:srgbClr val="29D5FF"/>
      </a:lt2>
      <a:accent1>
        <a:srgbClr val="6C03A8"/>
      </a:accent1>
      <a:accent2>
        <a:srgbClr val="29D5FF"/>
      </a:accent2>
      <a:accent3>
        <a:srgbClr val="E8E8E8"/>
      </a:accent3>
      <a:accent4>
        <a:srgbClr val="CDCDCD"/>
      </a:accent4>
      <a:accent5>
        <a:srgbClr val="949494"/>
      </a:accent5>
      <a:accent6>
        <a:srgbClr val="646464"/>
      </a:accent6>
      <a:hlink>
        <a:srgbClr val="6C03A8"/>
      </a:hlink>
      <a:folHlink>
        <a:srgbClr val="29D5FF"/>
      </a:folHlink>
    </a:clrScheme>
    <a:fontScheme name="Bearingpoin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rgbClr val="B7B1A9"/>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Presentation 16-9 tmp_UK" id="{2BC2F2D4-FABA-4B92-85CB-D5DD5618D58B}" vid="{FC4CCB39-883E-4B81-BE2B-A091F1E457E1}"/>
    </a:ext>
  </a:extLst>
</a:theme>
</file>

<file path=ppt/theme/theme3.xml><?xml version="1.0" encoding="utf-8"?>
<a:theme xmlns:a="http://schemas.openxmlformats.org/drawingml/2006/main" name="Bearing Point Pink - Purple">
  <a:themeElements>
    <a:clrScheme name="Custom 16">
      <a:dk1>
        <a:srgbClr val="000000"/>
      </a:dk1>
      <a:lt1>
        <a:sysClr val="window" lastClr="FFFFFF"/>
      </a:lt1>
      <a:dk2>
        <a:srgbClr val="520881"/>
      </a:dk2>
      <a:lt2>
        <a:srgbClr val="FF48A6"/>
      </a:lt2>
      <a:accent1>
        <a:srgbClr val="520881"/>
      </a:accent1>
      <a:accent2>
        <a:srgbClr val="FF48A6"/>
      </a:accent2>
      <a:accent3>
        <a:srgbClr val="E8E8E8"/>
      </a:accent3>
      <a:accent4>
        <a:srgbClr val="CDCDCD"/>
      </a:accent4>
      <a:accent5>
        <a:srgbClr val="949494"/>
      </a:accent5>
      <a:accent6>
        <a:srgbClr val="646464"/>
      </a:accent6>
      <a:hlink>
        <a:srgbClr val="520881"/>
      </a:hlink>
      <a:folHlink>
        <a:srgbClr val="FF48A6"/>
      </a:folHlink>
    </a:clrScheme>
    <a:fontScheme name="Bearingpoin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rgbClr val="B7B1A9"/>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Presentation 16-9 tmp_UK" id="{2BC2F2D4-FABA-4B92-85CB-D5DD5618D58B}" vid="{5CECCE54-0CAC-4675-9EDC-EDF6E8ECF49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3990D9DA3D134A9B78FF52FB51B3D4" ma:contentTypeVersion="11" ma:contentTypeDescription="Create a new document." ma:contentTypeScope="" ma:versionID="9a40107a2508497c97eee203097d3a84">
  <xsd:schema xmlns:xsd="http://www.w3.org/2001/XMLSchema" xmlns:xs="http://www.w3.org/2001/XMLSchema" xmlns:p="http://schemas.microsoft.com/office/2006/metadata/properties" xmlns:ns2="4411b92a-2cfc-4e44-a6e5-5fde56f5d4ed" xmlns:ns3="406462a3-1dc2-4ef0-9deb-6f1d5b380c51" targetNamespace="http://schemas.microsoft.com/office/2006/metadata/properties" ma:root="true" ma:fieldsID="39e250a31d3330f2a1c0abe53cdce01a" ns2:_="" ns3:_="">
    <xsd:import namespace="4411b92a-2cfc-4e44-a6e5-5fde56f5d4ed"/>
    <xsd:import namespace="406462a3-1dc2-4ef0-9deb-6f1d5b380c5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11b92a-2cfc-4e44-a6e5-5fde56f5d4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6462a3-1dc2-4ef0-9deb-6f1d5b380c5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654767-891A-4E7A-B005-A0D5388DD233}">
  <ds:schemaRefs>
    <ds:schemaRef ds:uri="http://schemas.microsoft.com/sharepoint/v3/contenttype/forms"/>
  </ds:schemaRefs>
</ds:datastoreItem>
</file>

<file path=customXml/itemProps2.xml><?xml version="1.0" encoding="utf-8"?>
<ds:datastoreItem xmlns:ds="http://schemas.openxmlformats.org/officeDocument/2006/customXml" ds:itemID="{534350FA-864F-4E36-85A1-71022002EF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11b92a-2cfc-4e44-a6e5-5fde56f5d4ed"/>
    <ds:schemaRef ds:uri="406462a3-1dc2-4ef0-9deb-6f1d5b380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ADB360-DFC7-4257-98DF-79DCFE6DCF6A}">
  <ds:schemaRefs>
    <ds:schemaRef ds:uri="http://schemas.microsoft.com/office/2006/documentManagement/types"/>
    <ds:schemaRef ds:uri="http://purl.org/dc/terms/"/>
    <ds:schemaRef ds:uri="http://schemas.microsoft.com/sharepoint/v4"/>
    <ds:schemaRef ds:uri="http://purl.org/dc/dcmitype/"/>
    <ds:schemaRef ds:uri="http://schemas.openxmlformats.org/package/2006/metadata/core-properties"/>
    <ds:schemaRef ds:uri="http://purl.org/dc/elements/1.1/"/>
    <ds:schemaRef ds:uri="http://schemas.microsoft.com/office/2006/metadata/properties"/>
    <ds:schemaRef ds:uri="http://schemas.microsoft.com/sharepoint/v3"/>
    <ds:schemaRef ds:uri="http://schemas.microsoft.com/office/infopath/2007/PartnerControls"/>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Presentation template</Template>
  <TotalTime>0</TotalTime>
  <Words>2407</Words>
  <Application>Microsoft Office PowerPoint</Application>
  <PresentationFormat>Widescreen</PresentationFormat>
  <Paragraphs>253</Paragraphs>
  <Slides>16</Slides>
  <Notes>13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16</vt:i4>
      </vt:variant>
    </vt:vector>
  </HeadingPairs>
  <TitlesOfParts>
    <vt:vector size="26" baseType="lpstr">
      <vt:lpstr>Arial</vt:lpstr>
      <vt:lpstr>Calibri</vt:lpstr>
      <vt:lpstr>Calibri Light</vt:lpstr>
      <vt:lpstr>Courier New</vt:lpstr>
      <vt:lpstr>Montserrat</vt:lpstr>
      <vt:lpstr>Verdana</vt:lpstr>
      <vt:lpstr>Bearing Point Green - Blue</vt:lpstr>
      <vt:lpstr>Bearing Point Blue - Purple</vt:lpstr>
      <vt:lpstr>Bearing Point Pink - Purple</vt:lpstr>
      <vt:lpstr>Office Theme</vt:lpstr>
      <vt:lpstr>PowerPoint Presentation</vt:lpstr>
      <vt:lpstr>PowerPoint Presentation</vt:lpstr>
      <vt:lpstr>PowerPoint Presentation</vt:lpstr>
      <vt:lpstr>What is the Composite Design Pattern?</vt:lpstr>
      <vt:lpstr>Participants in a Composite Design Pattern</vt:lpstr>
      <vt:lpstr>Context</vt:lpstr>
      <vt:lpstr>PowerPoint Presentation</vt:lpstr>
      <vt:lpstr>PowerPoint Presentation</vt:lpstr>
      <vt:lpstr>PowerPoint Presentation</vt:lpstr>
      <vt:lpstr>What is the Chain of Responsibility Design Pattern?</vt:lpstr>
      <vt:lpstr>Participants in a Chain of Responsibility Design Pattern</vt:lpstr>
      <vt:lpstr>Context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Changing color theme</dc:title>
  <dc:creator/>
  <cp:keywords>Slidor</cp:keywords>
  <cp:lastModifiedBy/>
  <cp:revision>4</cp:revision>
  <dcterms:created xsi:type="dcterms:W3CDTF">2019-05-23T16:04:06Z</dcterms:created>
  <dcterms:modified xsi:type="dcterms:W3CDTF">2021-11-16T10:57:54Z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0x010100063990D9DA3D134A9B78FF52FB51B3D4</vt:lpwstr>
  </property>
  <property fmtid="{D5CDD505-2E9C-101B-9397-08002B2CF9AE}" pid="3" name="Order">
    <vt:r8>114400</vt:r8>
  </property>
  <property fmtid="{D5CDD505-2E9C-101B-9397-08002B2CF9AE}" pid="4" name="xd_ProgID">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URL">
    <vt:lpwstr/>
  </property>
</Properties>
</file>