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FA27E-59AA-46F3-8906-D111D98A06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26002B-EABD-4B1C-994E-E1A00AD4F282}">
      <dgm:prSet custT="1"/>
      <dgm:spPr/>
      <dgm:t>
        <a:bodyPr/>
        <a:lstStyle/>
        <a:p>
          <a:r>
            <a:rPr lang="en-US" sz="1600" b="0" i="0" dirty="0"/>
            <a:t>Observer is a behavioral design pattern. It specifies communication between objects: </a:t>
          </a:r>
          <a:r>
            <a:rPr lang="en-US" sz="1600" b="0" i="1" dirty="0"/>
            <a:t>observable</a:t>
          </a:r>
          <a:r>
            <a:rPr lang="en-US" sz="1600" b="0" i="0" dirty="0"/>
            <a:t> and </a:t>
          </a:r>
          <a:r>
            <a:rPr lang="en-US" sz="1600" b="0" i="1" dirty="0"/>
            <a:t>observers</a:t>
          </a:r>
          <a:r>
            <a:rPr lang="en-US" sz="1600" b="0" i="0" dirty="0"/>
            <a:t>. </a:t>
          </a:r>
          <a:r>
            <a:rPr lang="en-US" sz="1600" b="1" i="0" dirty="0"/>
            <a:t>An </a:t>
          </a:r>
          <a:r>
            <a:rPr lang="en-US" sz="1600" b="1" i="1" dirty="0"/>
            <a:t>observable</a:t>
          </a:r>
          <a:r>
            <a:rPr lang="en-US" sz="1600" b="1" i="0" dirty="0"/>
            <a:t> is an object which notifies </a:t>
          </a:r>
          <a:r>
            <a:rPr lang="en-US" sz="1600" b="1" i="1" dirty="0"/>
            <a:t>observers</a:t>
          </a:r>
          <a:r>
            <a:rPr lang="en-US" sz="1600" b="1" i="0" dirty="0"/>
            <a:t> about the changes in its state.</a:t>
          </a:r>
          <a:endParaRPr lang="en-US" sz="1600" dirty="0"/>
        </a:p>
      </dgm:t>
    </dgm:pt>
    <dgm:pt modelId="{3BA61AA5-B542-45DF-AFFB-E22A18EF361E}" type="parTrans" cxnId="{50703BF2-2C6C-4EAC-9AE7-7CDAC5E37B38}">
      <dgm:prSet/>
      <dgm:spPr/>
      <dgm:t>
        <a:bodyPr/>
        <a:lstStyle/>
        <a:p>
          <a:endParaRPr lang="en-US"/>
        </a:p>
      </dgm:t>
    </dgm:pt>
    <dgm:pt modelId="{9FB96BC9-31ED-409F-8DB9-9E168FABA782}" type="sibTrans" cxnId="{50703BF2-2C6C-4EAC-9AE7-7CDAC5E37B38}">
      <dgm:prSet/>
      <dgm:spPr/>
      <dgm:t>
        <a:bodyPr/>
        <a:lstStyle/>
        <a:p>
          <a:endParaRPr lang="en-US"/>
        </a:p>
      </dgm:t>
    </dgm:pt>
    <dgm:pt modelId="{BC1B8689-AD16-447B-9D7B-4593EB6393BC}">
      <dgm:prSet/>
      <dgm:spPr/>
      <dgm:t>
        <a:bodyPr/>
        <a:lstStyle/>
        <a:p>
          <a:r>
            <a:rPr lang="en-US" b="0" i="0" dirty="0"/>
            <a:t>For example, a news agency can notify channels when it receives news. Receiving news is what changes the state of the news agency, and it causes the channels to be notified.</a:t>
          </a:r>
          <a:endParaRPr lang="en-US" dirty="0"/>
        </a:p>
      </dgm:t>
    </dgm:pt>
    <dgm:pt modelId="{520BE41C-D094-4AD7-97AF-9E24E33DB2F9}" type="parTrans" cxnId="{AD076B74-CBA0-404F-A294-309F04BC2366}">
      <dgm:prSet/>
      <dgm:spPr/>
      <dgm:t>
        <a:bodyPr/>
        <a:lstStyle/>
        <a:p>
          <a:endParaRPr lang="en-US"/>
        </a:p>
      </dgm:t>
    </dgm:pt>
    <dgm:pt modelId="{EA7659FE-A9C4-4F81-AD57-100AB99ACCC8}" type="sibTrans" cxnId="{AD076B74-CBA0-404F-A294-309F04BC2366}">
      <dgm:prSet/>
      <dgm:spPr/>
      <dgm:t>
        <a:bodyPr/>
        <a:lstStyle/>
        <a:p>
          <a:endParaRPr lang="en-US"/>
        </a:p>
      </dgm:t>
    </dgm:pt>
    <dgm:pt modelId="{145CA617-E62C-4353-A89F-A0F33CA1ABB2}" type="pres">
      <dgm:prSet presAssocID="{BBBFA27E-59AA-46F3-8906-D111D98A06C9}" presName="root" presStyleCnt="0">
        <dgm:presLayoutVars>
          <dgm:dir/>
          <dgm:resizeHandles val="exact"/>
        </dgm:presLayoutVars>
      </dgm:prSet>
      <dgm:spPr/>
    </dgm:pt>
    <dgm:pt modelId="{D14841D1-8154-4745-B02B-F1DB60C206CF}" type="pres">
      <dgm:prSet presAssocID="{C126002B-EABD-4B1C-994E-E1A00AD4F282}" presName="compNode" presStyleCnt="0"/>
      <dgm:spPr/>
    </dgm:pt>
    <dgm:pt modelId="{45266959-1379-44DA-A31D-486F7D80D0D9}" type="pres">
      <dgm:prSet presAssocID="{C126002B-EABD-4B1C-994E-E1A00AD4F2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3A2F3D4-455C-4E25-8AB7-133958D0F262}" type="pres">
      <dgm:prSet presAssocID="{C126002B-EABD-4B1C-994E-E1A00AD4F282}" presName="spaceRect" presStyleCnt="0"/>
      <dgm:spPr/>
    </dgm:pt>
    <dgm:pt modelId="{D750E215-D1FF-41DC-B264-886C45DF960D}" type="pres">
      <dgm:prSet presAssocID="{C126002B-EABD-4B1C-994E-E1A00AD4F282}" presName="textRect" presStyleLbl="revTx" presStyleIdx="0" presStyleCnt="2" custScaleY="106664">
        <dgm:presLayoutVars>
          <dgm:chMax val="1"/>
          <dgm:chPref val="1"/>
        </dgm:presLayoutVars>
      </dgm:prSet>
      <dgm:spPr/>
    </dgm:pt>
    <dgm:pt modelId="{D011422A-A7F2-476A-9EDF-BACB60A1CA9E}" type="pres">
      <dgm:prSet presAssocID="{9FB96BC9-31ED-409F-8DB9-9E168FABA782}" presName="sibTrans" presStyleCnt="0"/>
      <dgm:spPr/>
    </dgm:pt>
    <dgm:pt modelId="{C4561A22-4A58-4533-94D0-14AB84042D82}" type="pres">
      <dgm:prSet presAssocID="{BC1B8689-AD16-447B-9D7B-4593EB6393BC}" presName="compNode" presStyleCnt="0"/>
      <dgm:spPr/>
    </dgm:pt>
    <dgm:pt modelId="{D92D878C-C188-47DB-B72E-BC67395E86BB}" type="pres">
      <dgm:prSet presAssocID="{BC1B8689-AD16-447B-9D7B-4593EB6393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912EB1E-385D-484D-BFAB-C228432B056D}" type="pres">
      <dgm:prSet presAssocID="{BC1B8689-AD16-447B-9D7B-4593EB6393BC}" presName="spaceRect" presStyleCnt="0"/>
      <dgm:spPr/>
    </dgm:pt>
    <dgm:pt modelId="{E8A85820-F3A3-4533-B618-FBC539246983}" type="pres">
      <dgm:prSet presAssocID="{BC1B8689-AD16-447B-9D7B-4593EB6393B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8D153D-F711-4F16-8DBD-2886025C357E}" type="presOf" srcId="{C126002B-EABD-4B1C-994E-E1A00AD4F282}" destId="{D750E215-D1FF-41DC-B264-886C45DF960D}" srcOrd="0" destOrd="0" presId="urn:microsoft.com/office/officeart/2018/2/layout/IconLabelList"/>
    <dgm:cxn modelId="{ADA09F6F-A8E4-4AF9-B540-9D2C9D6D1CAD}" type="presOf" srcId="{BC1B8689-AD16-447B-9D7B-4593EB6393BC}" destId="{E8A85820-F3A3-4533-B618-FBC539246983}" srcOrd="0" destOrd="0" presId="urn:microsoft.com/office/officeart/2018/2/layout/IconLabelList"/>
    <dgm:cxn modelId="{AD076B74-CBA0-404F-A294-309F04BC2366}" srcId="{BBBFA27E-59AA-46F3-8906-D111D98A06C9}" destId="{BC1B8689-AD16-447B-9D7B-4593EB6393BC}" srcOrd="1" destOrd="0" parTransId="{520BE41C-D094-4AD7-97AF-9E24E33DB2F9}" sibTransId="{EA7659FE-A9C4-4F81-AD57-100AB99ACCC8}"/>
    <dgm:cxn modelId="{23D0069E-14B2-4194-BC70-3C45B05C721E}" type="presOf" srcId="{BBBFA27E-59AA-46F3-8906-D111D98A06C9}" destId="{145CA617-E62C-4353-A89F-A0F33CA1ABB2}" srcOrd="0" destOrd="0" presId="urn:microsoft.com/office/officeart/2018/2/layout/IconLabelList"/>
    <dgm:cxn modelId="{50703BF2-2C6C-4EAC-9AE7-7CDAC5E37B38}" srcId="{BBBFA27E-59AA-46F3-8906-D111D98A06C9}" destId="{C126002B-EABD-4B1C-994E-E1A00AD4F282}" srcOrd="0" destOrd="0" parTransId="{3BA61AA5-B542-45DF-AFFB-E22A18EF361E}" sibTransId="{9FB96BC9-31ED-409F-8DB9-9E168FABA782}"/>
    <dgm:cxn modelId="{3243E5E2-224A-4562-BAFD-5F6C2D9C5666}" type="presParOf" srcId="{145CA617-E62C-4353-A89F-A0F33CA1ABB2}" destId="{D14841D1-8154-4745-B02B-F1DB60C206CF}" srcOrd="0" destOrd="0" presId="urn:microsoft.com/office/officeart/2018/2/layout/IconLabelList"/>
    <dgm:cxn modelId="{BC45120B-53A1-4438-BB56-A423CAAB1170}" type="presParOf" srcId="{D14841D1-8154-4745-B02B-F1DB60C206CF}" destId="{45266959-1379-44DA-A31D-486F7D80D0D9}" srcOrd="0" destOrd="0" presId="urn:microsoft.com/office/officeart/2018/2/layout/IconLabelList"/>
    <dgm:cxn modelId="{234B1F8A-70E1-4273-8C5D-D8D30F060715}" type="presParOf" srcId="{D14841D1-8154-4745-B02B-F1DB60C206CF}" destId="{F3A2F3D4-455C-4E25-8AB7-133958D0F262}" srcOrd="1" destOrd="0" presId="urn:microsoft.com/office/officeart/2018/2/layout/IconLabelList"/>
    <dgm:cxn modelId="{3F96BC6B-0E27-4BD1-A8E7-8E3B3D41150D}" type="presParOf" srcId="{D14841D1-8154-4745-B02B-F1DB60C206CF}" destId="{D750E215-D1FF-41DC-B264-886C45DF960D}" srcOrd="2" destOrd="0" presId="urn:microsoft.com/office/officeart/2018/2/layout/IconLabelList"/>
    <dgm:cxn modelId="{D015502B-EFAA-4A57-ADA8-1800125C13E2}" type="presParOf" srcId="{145CA617-E62C-4353-A89F-A0F33CA1ABB2}" destId="{D011422A-A7F2-476A-9EDF-BACB60A1CA9E}" srcOrd="1" destOrd="0" presId="urn:microsoft.com/office/officeart/2018/2/layout/IconLabelList"/>
    <dgm:cxn modelId="{0505FB2E-B96B-45EE-A97C-23AE41C7C6BF}" type="presParOf" srcId="{145CA617-E62C-4353-A89F-A0F33CA1ABB2}" destId="{C4561A22-4A58-4533-94D0-14AB84042D82}" srcOrd="2" destOrd="0" presId="urn:microsoft.com/office/officeart/2018/2/layout/IconLabelList"/>
    <dgm:cxn modelId="{23F82949-9175-4C5D-8C15-16CB7B0A2483}" type="presParOf" srcId="{C4561A22-4A58-4533-94D0-14AB84042D82}" destId="{D92D878C-C188-47DB-B72E-BC67395E86BB}" srcOrd="0" destOrd="0" presId="urn:microsoft.com/office/officeart/2018/2/layout/IconLabelList"/>
    <dgm:cxn modelId="{9152065E-71DA-4455-992F-5C980AECC0B8}" type="presParOf" srcId="{C4561A22-4A58-4533-94D0-14AB84042D82}" destId="{4912EB1E-385D-484D-BFAB-C228432B056D}" srcOrd="1" destOrd="0" presId="urn:microsoft.com/office/officeart/2018/2/layout/IconLabelList"/>
    <dgm:cxn modelId="{6A950132-825A-4B52-A037-9901BE611E83}" type="presParOf" srcId="{C4561A22-4A58-4533-94D0-14AB84042D82}" destId="{E8A85820-F3A3-4533-B618-FBC5392469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66959-1379-44DA-A31D-486F7D80D0D9}">
      <dsp:nvSpPr>
        <dsp:cNvPr id="0" name=""/>
        <dsp:cNvSpPr/>
      </dsp:nvSpPr>
      <dsp:spPr>
        <a:xfrm>
          <a:off x="1094370" y="917264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0E215-D1FF-41DC-B264-886C45DF960D}">
      <dsp:nvSpPr>
        <dsp:cNvPr id="0" name=""/>
        <dsp:cNvSpPr/>
      </dsp:nvSpPr>
      <dsp:spPr>
        <a:xfrm>
          <a:off x="36307" y="3147459"/>
          <a:ext cx="3847500" cy="143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Observer is a behavioral design pattern. It specifies communication between objects: </a:t>
          </a:r>
          <a:r>
            <a:rPr lang="en-US" sz="1600" b="0" i="1" kern="1200" dirty="0"/>
            <a:t>observable</a:t>
          </a:r>
          <a:r>
            <a:rPr lang="en-US" sz="1600" b="0" i="0" kern="1200" dirty="0"/>
            <a:t> and </a:t>
          </a:r>
          <a:r>
            <a:rPr lang="en-US" sz="1600" b="0" i="1" kern="1200" dirty="0"/>
            <a:t>observers</a:t>
          </a:r>
          <a:r>
            <a:rPr lang="en-US" sz="1600" b="0" i="0" kern="1200" dirty="0"/>
            <a:t>. </a:t>
          </a:r>
          <a:r>
            <a:rPr lang="en-US" sz="1600" b="1" i="0" kern="1200" dirty="0"/>
            <a:t>An </a:t>
          </a:r>
          <a:r>
            <a:rPr lang="en-US" sz="1600" b="1" i="1" kern="1200" dirty="0"/>
            <a:t>observable</a:t>
          </a:r>
          <a:r>
            <a:rPr lang="en-US" sz="1600" b="1" i="0" kern="1200" dirty="0"/>
            <a:t> is an object which notifies </a:t>
          </a:r>
          <a:r>
            <a:rPr lang="en-US" sz="1600" b="1" i="1" kern="1200" dirty="0"/>
            <a:t>observers</a:t>
          </a:r>
          <a:r>
            <a:rPr lang="en-US" sz="1600" b="1" i="0" kern="1200" dirty="0"/>
            <a:t> about the changes in its state.</a:t>
          </a:r>
          <a:endParaRPr lang="en-US" sz="1600" kern="1200" dirty="0"/>
        </a:p>
      </dsp:txBody>
      <dsp:txXfrm>
        <a:off x="36307" y="3147459"/>
        <a:ext cx="3847500" cy="1439964"/>
      </dsp:txXfrm>
    </dsp:sp>
    <dsp:sp modelId="{D92D878C-C188-47DB-B72E-BC67395E86BB}">
      <dsp:nvSpPr>
        <dsp:cNvPr id="0" name=""/>
        <dsp:cNvSpPr/>
      </dsp:nvSpPr>
      <dsp:spPr>
        <a:xfrm>
          <a:off x="5615182" y="939755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85820-F3A3-4533-B618-FBC539246983}">
      <dsp:nvSpPr>
        <dsp:cNvPr id="0" name=""/>
        <dsp:cNvSpPr/>
      </dsp:nvSpPr>
      <dsp:spPr>
        <a:xfrm>
          <a:off x="4557120" y="3214932"/>
          <a:ext cx="384750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For example, a news agency can notify channels when it receives news. Receiving news is what changes the state of the news agency, and it causes the channels to be notified.</a:t>
          </a:r>
          <a:endParaRPr lang="en-US" sz="1700" kern="1200" dirty="0"/>
        </a:p>
      </dsp:txBody>
      <dsp:txXfrm>
        <a:off x="4557120" y="3214932"/>
        <a:ext cx="3847500" cy="13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183C-902B-43A0-AE4D-68F75429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E1CB-B75E-4609-BD3B-CE8E0088F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A979-7456-4577-B6DE-926CDA17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5AD8-B59E-4FB6-84B8-1B29BC72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62E2-BB77-4C72-8633-948FDD39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93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C26-396C-43EB-A306-4C9EE0E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C3596-7E5D-4178-A4E6-62672238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DB40-E864-4349-B876-CD1F244C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4794-BE68-467D-921F-9163E09A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DE90-C3B7-405D-A405-C93C1067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848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F5A4B-9F6E-430D-BE6D-34C256D3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2386B-F935-451D-9139-DC4851E7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E9B4-C453-46A9-9E4F-8E2E33F7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91FE-5772-42FF-BE05-9839EAF7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3D2E-34BF-47E6-AA2C-B6BF3BE4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5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1156-29AC-4650-83A7-E2FBAFED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F3E5-D51C-4C15-8672-12D2A184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270C-54A9-488C-BCF3-DC30B3B6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7AB7-6CE2-43D7-94D1-A1231F0C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BA4C0-51C2-49BD-9D4E-958F6423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75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2F81-FCD7-4331-A375-A6DC377E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14DF-6485-4432-95ED-175D48C1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2BB8-F193-4B51-BFDE-08EF9EC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B0B0-76EC-420A-A2A4-02E270EE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9042-6DC7-41A9-B411-C662311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F965-7444-4E74-9E44-E6B2FE96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27FB-2F7E-41D1-99F3-1D10D90F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180F-C74B-4473-B7FF-35C414EC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6549-20E2-401A-9F13-C308BE12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68B88-B18D-4118-8261-434D7631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6C22-5B1E-42E9-BA95-BEF63C7F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52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91C-91AF-4D2C-8964-C7BA9B61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A856-5384-4B8F-90DA-A9C3DDAD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16FC-ECDE-4BD2-B0FF-8C02BA2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E1A9D-E559-44AE-B650-ED71937C9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1B631-417B-4AC7-9246-4CB4529A2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287C-9E68-4284-B87B-7EBB3D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F5ECF-10DB-4293-96F4-B7BD705A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93B78-16CA-4207-9D74-CC58A61A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54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6368-AF42-47A4-8704-5471E65A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DF5B5-099D-4CC7-B687-5BC055E7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88A17-CD19-4344-AA22-EBCA4AF6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E4146-889A-46C1-BC3A-9E62A35D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7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240A6-5D70-4667-A42A-AAD88F0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66858-3FD0-42FC-9D27-96054D5F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AC51F-B709-4111-ADFF-5EDF2CD3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887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76B0-B113-4FC9-888C-7AE0CABC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9303-A72D-495A-82CD-A744E9D8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4B1C8-D6C4-43EB-A28B-EF271157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5334C-ACF6-43B9-9A95-CD363A43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A9DEF-DBBF-4226-AC4E-E9B273C2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B15FC-214F-48D6-8A3D-DC58BCE9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28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AE8-B205-4ED8-84E1-9894C5FF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397F6-BD33-4ACA-8E30-580C38EEF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C4F3F-639F-43B0-9C8B-CBD415E6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5EE4-7C66-436B-94A9-F0F27434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D092-3B03-42D3-9940-C4697B0B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7F1D-392E-4EC1-9D7B-2903B5F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20071-C534-42D9-AD42-22C8D12C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83AA8-8A29-4EBB-A33E-46F630D7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9F11-817D-4EEF-BC4B-FCD3DE02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A2A9-B0BF-49AA-B720-8899F5E32F24}" type="datetimeFigureOut">
              <a:rPr lang="en-IE" smtClean="0"/>
              <a:t>23/08/2021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E614-2E3E-4918-BE47-A92DB0FCF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B3DA-64FF-4524-8E7F-E7AFDB35E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874C-F647-4D65-9D01-8211047B3D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642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3FAB0-8040-4D0E-9964-19E906CDF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IE" sz="5600" dirty="0">
                <a:solidFill>
                  <a:srgbClr val="FFFFFF"/>
                </a:solidFill>
              </a:rPr>
              <a:t>Observer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F6E4-14B1-4A64-A86F-E0494DF0C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IE" sz="2000" dirty="0">
                <a:solidFill>
                  <a:srgbClr val="FFFFFF"/>
                </a:solidFill>
              </a:rPr>
              <a:t>BE Coding Club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EB40-6216-49F3-83F0-6ABAE89E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392"/>
            <a:ext cx="2635019" cy="5504688"/>
          </a:xfrm>
        </p:spPr>
        <p:txBody>
          <a:bodyPr>
            <a:normAutofit/>
          </a:bodyPr>
          <a:lstStyle/>
          <a:p>
            <a:pPr algn="ctr"/>
            <a:r>
              <a:rPr lang="en-IE" sz="6000" dirty="0">
                <a:solidFill>
                  <a:schemeClr val="accent5"/>
                </a:solidFill>
              </a:rPr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FB2CBD-7C19-4317-9C12-7C2A2A025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644978"/>
              </p:ext>
            </p:extLst>
          </p:nvPr>
        </p:nvGraphicFramePr>
        <p:xfrm>
          <a:off x="2915920" y="620392"/>
          <a:ext cx="844092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1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server Pattern UML Diagram">
            <a:extLst>
              <a:ext uri="{FF2B5EF4-FFF2-40B4-BE49-F238E27FC236}">
                <a16:creationId xmlns:a16="http://schemas.microsoft.com/office/drawing/2014/main" id="{FED51BB0-E954-4647-854E-78E70B15A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87" y="0"/>
            <a:ext cx="9949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7339E-AF1D-44AA-9E93-33D3184C8FAE}"/>
              </a:ext>
            </a:extLst>
          </p:cNvPr>
          <p:cNvSpPr txBox="1"/>
          <p:nvPr/>
        </p:nvSpPr>
        <p:spPr>
          <a:xfrm>
            <a:off x="561974" y="343555"/>
            <a:ext cx="718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News Agency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D3534-C09D-4ED0-8617-90858D72BA40}"/>
              </a:ext>
            </a:extLst>
          </p:cNvPr>
          <p:cNvSpPr/>
          <p:nvPr/>
        </p:nvSpPr>
        <p:spPr>
          <a:xfrm>
            <a:off x="8486775" y="1685925"/>
            <a:ext cx="2886075" cy="41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News Agency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F5A67-1C67-42A1-B92D-5705D2C01F1F}"/>
              </a:ext>
            </a:extLst>
          </p:cNvPr>
          <p:cNvCxnSpPr/>
          <p:nvPr/>
        </p:nvCxnSpPr>
        <p:spPr>
          <a:xfrm flipH="1">
            <a:off x="4448175" y="2543175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5856301-E88F-4BAA-A51E-5CD61BFB9DB2}"/>
              </a:ext>
            </a:extLst>
          </p:cNvPr>
          <p:cNvSpPr/>
          <p:nvPr/>
        </p:nvSpPr>
        <p:spPr>
          <a:xfrm>
            <a:off x="1828800" y="1685925"/>
            <a:ext cx="261937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Abstract Channel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839627-8EA7-4656-AE1A-6C4C64C1BC64}"/>
              </a:ext>
            </a:extLst>
          </p:cNvPr>
          <p:cNvCxnSpPr>
            <a:stCxn id="6" idx="2"/>
          </p:cNvCxnSpPr>
          <p:nvPr/>
        </p:nvCxnSpPr>
        <p:spPr>
          <a:xfrm flipH="1">
            <a:off x="1343025" y="3324225"/>
            <a:ext cx="1795463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81D18-B54F-431A-9D89-B457C057AD3B}"/>
              </a:ext>
            </a:extLst>
          </p:cNvPr>
          <p:cNvCxnSpPr>
            <a:stCxn id="6" idx="2"/>
          </p:cNvCxnSpPr>
          <p:nvPr/>
        </p:nvCxnSpPr>
        <p:spPr>
          <a:xfrm>
            <a:off x="3138488" y="3324225"/>
            <a:ext cx="0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923616-369D-4C2A-B3FD-B15E1D954DC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138488" y="3324225"/>
            <a:ext cx="1833560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3B3E2-E764-4B0C-A333-371C9DA6B1F1}"/>
              </a:ext>
            </a:extLst>
          </p:cNvPr>
          <p:cNvSpPr/>
          <p:nvPr/>
        </p:nvSpPr>
        <p:spPr>
          <a:xfrm>
            <a:off x="542925" y="4495800"/>
            <a:ext cx="1523996" cy="160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RTE News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E783DA-5F47-4FC1-B720-A717F3EE108F}"/>
              </a:ext>
            </a:extLst>
          </p:cNvPr>
          <p:cNvSpPr/>
          <p:nvPr/>
        </p:nvSpPr>
        <p:spPr>
          <a:xfrm>
            <a:off x="2314575" y="4495800"/>
            <a:ext cx="1523995" cy="159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ABC News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B39BC-DE9B-4B5C-8F31-138B722DA7BF}"/>
              </a:ext>
            </a:extLst>
          </p:cNvPr>
          <p:cNvSpPr/>
          <p:nvPr/>
        </p:nvSpPr>
        <p:spPr>
          <a:xfrm>
            <a:off x="4210050" y="4495800"/>
            <a:ext cx="1523995" cy="160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BBC News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8CFC7-406D-480B-970E-6BC3EF90A891}"/>
              </a:ext>
            </a:extLst>
          </p:cNvPr>
          <p:cNvSpPr txBox="1"/>
          <p:nvPr/>
        </p:nvSpPr>
        <p:spPr>
          <a:xfrm>
            <a:off x="6096000" y="22098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95CD7-36DE-43A5-B1F2-247595864283}"/>
              </a:ext>
            </a:extLst>
          </p:cNvPr>
          <p:cNvSpPr txBox="1"/>
          <p:nvPr/>
        </p:nvSpPr>
        <p:spPr>
          <a:xfrm rot="19680784">
            <a:off x="1439667" y="3675104"/>
            <a:ext cx="9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9601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36D61-E5D9-4B37-A716-96FE5F53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IE" sz="56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Observer Pattern</vt:lpstr>
      <vt:lpstr>What is it?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Evans, Sam</dc:creator>
  <cp:lastModifiedBy>Evans, Sam</cp:lastModifiedBy>
  <cp:revision>2</cp:revision>
  <dcterms:created xsi:type="dcterms:W3CDTF">2021-08-23T18:42:05Z</dcterms:created>
  <dcterms:modified xsi:type="dcterms:W3CDTF">2021-08-23T20:10:16Z</dcterms:modified>
</cp:coreProperties>
</file>