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4" r:id="rId3"/>
    <p:sldId id="257" r:id="rId4"/>
    <p:sldId id="258" r:id="rId5"/>
    <p:sldId id="262" r:id="rId6"/>
    <p:sldId id="265" r:id="rId7"/>
    <p:sldId id="268" r:id="rId8"/>
    <p:sldId id="266" r:id="rId9"/>
    <p:sldId id="269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0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1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80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3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29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2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0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5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338E-2F58-4AE0-9377-36DB4721598E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2D990-B0BE-4730-B80B-E0BE59F80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01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6EF6A-08B6-C929-BE40-DF9ABA89AC77}"/>
              </a:ext>
            </a:extLst>
          </p:cNvPr>
          <p:cNvSpPr txBox="1"/>
          <p:nvPr/>
        </p:nvSpPr>
        <p:spPr>
          <a:xfrm>
            <a:off x="1718450" y="2644170"/>
            <a:ext cx="8755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</a:rPr>
              <a:t>Measuring Heart Rate from</a:t>
            </a:r>
          </a:p>
          <a:p>
            <a:pPr algn="ctr"/>
            <a:r>
              <a:rPr lang="en-IN" sz="3200" dirty="0">
                <a:solidFill>
                  <a:schemeClr val="accent1"/>
                </a:solidFill>
              </a:rPr>
              <a:t>ECG(Electro-cardiogram) Data</a:t>
            </a:r>
          </a:p>
          <a:p>
            <a:pPr algn="ctr"/>
            <a:r>
              <a:rPr lang="en-IN" sz="3200" dirty="0">
                <a:solidFill>
                  <a:schemeClr val="accent1"/>
                </a:solidFill>
              </a:rPr>
              <a:t>By Detection of R-peaks Methods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59" y="374714"/>
            <a:ext cx="10515600" cy="1325563"/>
          </a:xfrm>
        </p:spPr>
        <p:txBody>
          <a:bodyPr/>
          <a:lstStyle/>
          <a:p>
            <a:r>
              <a:rPr lang="en-IN" dirty="0"/>
              <a:t>Final result of Algorithm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9" y="1554462"/>
            <a:ext cx="8555065" cy="47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6282" y="1854656"/>
            <a:ext cx="5099762" cy="2495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This is my contribution to the code</a:t>
            </a:r>
          </a:p>
          <a:p>
            <a:pPr>
              <a:lnSpc>
                <a:spcPct val="150000"/>
              </a:lnSpc>
            </a:pPr>
            <a:r>
              <a:rPr lang="en-IN" dirty="0"/>
              <a:t>Heartbeat Rate in (beats/second) can be calculated by the formula</a:t>
            </a:r>
          </a:p>
          <a:p>
            <a:pPr>
              <a:lnSpc>
                <a:spcPct val="150000"/>
              </a:lnSpc>
            </a:pPr>
            <a:r>
              <a:rPr lang="en-IN" dirty="0"/>
              <a:t>Rate= 60*sampling rate/(R-R interval)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693" t="39423" r="459" b="-25"/>
          <a:stretch/>
        </p:blipFill>
        <p:spPr>
          <a:xfrm>
            <a:off x="677334" y="1854656"/>
            <a:ext cx="5099762" cy="24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183" y="3072874"/>
            <a:ext cx="1825633" cy="712252"/>
          </a:xfrm>
        </p:spPr>
        <p:txBody>
          <a:bodyPr/>
          <a:lstStyle/>
          <a:p>
            <a:r>
              <a:rPr lang="en-I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8811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How ECG is recorded?</a:t>
            </a:r>
          </a:p>
          <a:p>
            <a:pPr>
              <a:lnSpc>
                <a:spcPct val="200000"/>
              </a:lnSpc>
            </a:pPr>
            <a:r>
              <a:rPr lang="en-IN" dirty="0"/>
              <a:t>Why the ECG occurs?</a:t>
            </a:r>
          </a:p>
          <a:p>
            <a:pPr>
              <a:lnSpc>
                <a:spcPct val="200000"/>
              </a:lnSpc>
            </a:pPr>
            <a:r>
              <a:rPr lang="en-IN" dirty="0"/>
              <a:t>Detecting R-peaks and measuring the heart rate of a person using MATLAB.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3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ECG 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69" y="1880215"/>
            <a:ext cx="4948907" cy="38458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F325-FA67-FCD3-D6E6-26264C68FA76}"/>
              </a:ext>
            </a:extLst>
          </p:cNvPr>
          <p:cNvSpPr txBox="1">
            <a:spLocks/>
          </p:cNvSpPr>
          <p:nvPr/>
        </p:nvSpPr>
        <p:spPr>
          <a:xfrm>
            <a:off x="5737606" y="1992893"/>
            <a:ext cx="5412747" cy="339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heart muscles contract and expand to generate signals that is recorded as ECG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ECG is the measured electrical activity of the heart</a:t>
            </a:r>
          </a:p>
        </p:txBody>
      </p:sp>
    </p:spTree>
    <p:extLst>
      <p:ext uri="{BB962C8B-B14F-4D97-AF65-F5344CB8AC3E}">
        <p14:creationId xmlns:p14="http://schemas.microsoft.com/office/powerpoint/2010/main" val="17597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ECG 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09" y="1930400"/>
            <a:ext cx="4207359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63" y="3488885"/>
            <a:ext cx="4606972" cy="27928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1669-7B40-A0EB-A217-B9B5697BBE9C}"/>
              </a:ext>
            </a:extLst>
          </p:cNvPr>
          <p:cNvSpPr txBox="1">
            <a:spLocks/>
          </p:cNvSpPr>
          <p:nvPr/>
        </p:nvSpPr>
        <p:spPr>
          <a:xfrm>
            <a:off x="5737606" y="1992893"/>
            <a:ext cx="5412747" cy="185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</a:t>
            </a:r>
            <a:r>
              <a:rPr lang="en-IN" sz="1800" dirty="0"/>
              <a:t>his electrical activity and be measured by placing electrodes at specific points on the skin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ECG 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3" r="10123"/>
          <a:stretch/>
        </p:blipFill>
        <p:spPr>
          <a:xfrm>
            <a:off x="797178" y="1984160"/>
            <a:ext cx="5161484" cy="3957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8DB6-D995-A352-C0B2-3EAC411BC608}"/>
              </a:ext>
            </a:extLst>
          </p:cNvPr>
          <p:cNvSpPr txBox="1">
            <a:spLocks/>
          </p:cNvSpPr>
          <p:nvPr/>
        </p:nvSpPr>
        <p:spPr>
          <a:xfrm>
            <a:off x="6233340" y="1984160"/>
            <a:ext cx="5412747" cy="339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dirty="0"/>
              <a:t>An Ideal ECG looks like this, and it keeps repeating itself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We will try to detect the R-peaks in this presentation.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R-peaks detection in MATLAB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91" y="1893865"/>
            <a:ext cx="6318260" cy="33466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8538-EF56-0E96-96B5-2139E5178E3D}"/>
              </a:ext>
            </a:extLst>
          </p:cNvPr>
          <p:cNvSpPr txBox="1">
            <a:spLocks/>
          </p:cNvSpPr>
          <p:nvPr/>
        </p:nvSpPr>
        <p:spPr>
          <a:xfrm>
            <a:off x="6995594" y="1888595"/>
            <a:ext cx="4820585" cy="322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T</a:t>
            </a:r>
            <a:r>
              <a:rPr lang="en-US" sz="1800" dirty="0"/>
              <a:t>he source ECG signal data</a:t>
            </a:r>
          </a:p>
          <a:p>
            <a:pPr>
              <a:lnSpc>
                <a:spcPct val="150000"/>
              </a:lnSpc>
            </a:pPr>
            <a:r>
              <a:rPr lang="en-US" dirty="0"/>
              <a:t>That </a:t>
            </a:r>
            <a:r>
              <a:rPr lang="en-US" sz="1800" dirty="0"/>
              <a:t>we’ll perform Analysis on, to find out the </a:t>
            </a:r>
            <a:r>
              <a:rPr lang="en-US" sz="1800" dirty="0" err="1"/>
              <a:t>HeartRate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36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R-peaks detection in MATLAB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69176"/>
            <a:ext cx="6259433" cy="33196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749A-FF26-C392-DE90-69C533AD7966}"/>
              </a:ext>
            </a:extLst>
          </p:cNvPr>
          <p:cNvSpPr txBox="1">
            <a:spLocks/>
          </p:cNvSpPr>
          <p:nvPr/>
        </p:nvSpPr>
        <p:spPr>
          <a:xfrm>
            <a:off x="6995594" y="1888595"/>
            <a:ext cx="4589765" cy="322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An Up-close view of the S</a:t>
            </a:r>
            <a:r>
              <a:rPr lang="en-US" sz="1800" dirty="0"/>
              <a:t>ource ECG signal data</a:t>
            </a:r>
          </a:p>
        </p:txBody>
      </p:sp>
    </p:spTree>
    <p:extLst>
      <p:ext uri="{BB962C8B-B14F-4D97-AF65-F5344CB8AC3E}">
        <p14:creationId xmlns:p14="http://schemas.microsoft.com/office/powerpoint/2010/main" val="244550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DAF3B-B390-CFAC-3882-D1CBAD01CCB6}"/>
              </a:ext>
            </a:extLst>
          </p:cNvPr>
          <p:cNvSpPr txBox="1">
            <a:spLocks/>
          </p:cNvSpPr>
          <p:nvPr/>
        </p:nvSpPr>
        <p:spPr>
          <a:xfrm>
            <a:off x="677334" y="1560121"/>
            <a:ext cx="7729819" cy="3367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Remove low frequency components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Change to frequency domain using FFT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Remove low frequency components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Back to time domain using IFFT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Find local maxima using windowed filter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Remove small values, store significant ones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Adjust filter size and repeat 2,3</a:t>
            </a:r>
          </a:p>
        </p:txBody>
      </p:sp>
    </p:spTree>
    <p:extLst>
      <p:ext uri="{BB962C8B-B14F-4D97-AF65-F5344CB8AC3E}">
        <p14:creationId xmlns:p14="http://schemas.microsoft.com/office/powerpoint/2010/main" val="192566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65" y="468208"/>
            <a:ext cx="4340918" cy="1145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6" y="1681739"/>
            <a:ext cx="4340918" cy="1176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6" y="2924655"/>
            <a:ext cx="4340918" cy="1148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65" y="4139333"/>
            <a:ext cx="4340919" cy="1128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67" y="5334488"/>
            <a:ext cx="4340918" cy="117066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E3085E-7A8D-2909-72E1-813A2F155824}"/>
              </a:ext>
            </a:extLst>
          </p:cNvPr>
          <p:cNvSpPr txBox="1">
            <a:spLocks/>
          </p:cNvSpPr>
          <p:nvPr/>
        </p:nvSpPr>
        <p:spPr>
          <a:xfrm>
            <a:off x="5293725" y="755826"/>
            <a:ext cx="4897842" cy="57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Input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F15DCC-1DC4-6CDC-D310-E01E62F0F8AB}"/>
              </a:ext>
            </a:extLst>
          </p:cNvPr>
          <p:cNvSpPr txBox="1">
            <a:spLocks/>
          </p:cNvSpPr>
          <p:nvPr/>
        </p:nvSpPr>
        <p:spPr>
          <a:xfrm>
            <a:off x="5293725" y="2029917"/>
            <a:ext cx="4897842" cy="479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After removing low frequency components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239766-C986-015F-B2E4-0C2FE1113835}"/>
              </a:ext>
            </a:extLst>
          </p:cNvPr>
          <p:cNvSpPr txBox="1">
            <a:spLocks/>
          </p:cNvSpPr>
          <p:nvPr/>
        </p:nvSpPr>
        <p:spPr>
          <a:xfrm>
            <a:off x="5293725" y="3213419"/>
            <a:ext cx="4897842" cy="570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Using a windowing filter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73AFBA-0584-0FB2-120A-2A0B49D03DD8}"/>
              </a:ext>
            </a:extLst>
          </p:cNvPr>
          <p:cNvSpPr txBox="1">
            <a:spLocks/>
          </p:cNvSpPr>
          <p:nvPr/>
        </p:nvSpPr>
        <p:spPr>
          <a:xfrm>
            <a:off x="5293725" y="4418336"/>
            <a:ext cx="4897842" cy="570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Thresholding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949694-E35F-9A7F-C417-3D862775C95B}"/>
              </a:ext>
            </a:extLst>
          </p:cNvPr>
          <p:cNvSpPr txBox="1">
            <a:spLocks/>
          </p:cNvSpPr>
          <p:nvPr/>
        </p:nvSpPr>
        <p:spPr>
          <a:xfrm>
            <a:off x="5293725" y="5634580"/>
            <a:ext cx="4897842" cy="570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/>
              <a:t>Using the adjusted filter</a:t>
            </a:r>
          </a:p>
        </p:txBody>
      </p:sp>
    </p:spTree>
    <p:extLst>
      <p:ext uri="{BB962C8B-B14F-4D97-AF65-F5344CB8AC3E}">
        <p14:creationId xmlns:p14="http://schemas.microsoft.com/office/powerpoint/2010/main" val="541682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</TotalTime>
  <Words>238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PowerPoint Presentation</vt:lpstr>
      <vt:lpstr>Content </vt:lpstr>
      <vt:lpstr>ECG Introduction</vt:lpstr>
      <vt:lpstr>ECG Introduction</vt:lpstr>
      <vt:lpstr>ECG Introduction</vt:lpstr>
      <vt:lpstr>R-peaks detection in MATLAB</vt:lpstr>
      <vt:lpstr>R-peaks detection in MATLAB</vt:lpstr>
      <vt:lpstr>Steps for Detection</vt:lpstr>
      <vt:lpstr>PowerPoint Presentation</vt:lpstr>
      <vt:lpstr>Final result of Algorithm </vt:lpstr>
      <vt:lpstr>Calculating heartbeat</vt:lpstr>
      <vt:lpstr>Thanks!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Electro-cardiogram (ECG)</dc:title>
  <dc:creator>Surya Penmetsa</dc:creator>
  <cp:lastModifiedBy>Irfan James</cp:lastModifiedBy>
  <cp:revision>31</cp:revision>
  <dcterms:created xsi:type="dcterms:W3CDTF">2014-04-21T02:13:52Z</dcterms:created>
  <dcterms:modified xsi:type="dcterms:W3CDTF">2023-06-02T11:31:33Z</dcterms:modified>
</cp:coreProperties>
</file>