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66" r:id="rId3"/>
    <p:sldId id="262" r:id="rId4"/>
    <p:sldId id="259" r:id="rId5"/>
    <p:sldId id="260" r:id="rId6"/>
    <p:sldId id="261" r:id="rId7"/>
    <p:sldId id="263" r:id="rId8"/>
    <p:sldId id="257" r:id="rId9"/>
    <p:sldId id="258" r:id="rId10"/>
    <p:sldId id="264" r:id="rId11"/>
    <p:sldId id="265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5EB77-A856-4FDA-9DE6-2F053C843042}" v="1068" dt="2024-01-16T08:12:27.053"/>
    <p1510:client id="{AAD915D1-362D-4657-8332-ABC9D84796A8}" v="613" dt="2024-01-17T06:16:31.972"/>
    <p1510:client id="{B22083DE-62C2-40A4-BAC8-DC845E993F5D}" v="221" dt="2024-01-16T06:29:31.585"/>
    <p1510:client id="{D4E42B9E-DD52-498A-B43C-2477D2BD9EA6}" v="237" dt="2024-01-15T06:28:2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86117-B802-4839-A28E-9E39390D68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3F9A52-371B-437B-919E-EC441D59A0E5}">
      <dgm:prSet/>
      <dgm:spPr/>
      <dgm:t>
        <a:bodyPr/>
        <a:lstStyle/>
        <a:p>
          <a:pPr rtl="0"/>
          <a:r>
            <a:rPr lang="ko-KR" dirty="0"/>
            <a:t>개인 </a:t>
          </a:r>
          <a:r>
            <a:rPr lang="ko-KR" altLang="en-US" dirty="0">
              <a:latin typeface="Calibri Light" panose="020F0302020204030204"/>
            </a:rPr>
            <a:t>사용자용 </a:t>
          </a:r>
          <a:r>
            <a:rPr lang="ko-KR" altLang="en-US" dirty="0" err="1">
              <a:latin typeface="Calibri Light" panose="020F0302020204030204"/>
            </a:rPr>
            <a:t>To-Do는</a:t>
          </a:r>
          <a:r>
            <a:rPr lang="ko-KR" altLang="en-US" dirty="0">
              <a:latin typeface="Calibri Light" panose="020F0302020204030204"/>
            </a:rPr>
            <a:t> 많네?</a:t>
          </a:r>
          <a:endParaRPr lang="en-US" altLang="ko-KR" dirty="0"/>
        </a:p>
      </dgm:t>
    </dgm:pt>
    <dgm:pt modelId="{7A394BEA-FD54-46A5-8E9C-ADD195FF60CF}" type="parTrans" cxnId="{533397F3-D633-42FF-997F-74BEC896DFA7}">
      <dgm:prSet/>
      <dgm:spPr/>
      <dgm:t>
        <a:bodyPr/>
        <a:lstStyle/>
        <a:p>
          <a:endParaRPr lang="en-US"/>
        </a:p>
      </dgm:t>
    </dgm:pt>
    <dgm:pt modelId="{C2DC0937-BDC0-408E-99FA-535843997537}" type="sibTrans" cxnId="{533397F3-D633-42FF-997F-74BEC896DFA7}">
      <dgm:prSet/>
      <dgm:spPr/>
      <dgm:t>
        <a:bodyPr/>
        <a:lstStyle/>
        <a:p>
          <a:endParaRPr lang="en-US"/>
        </a:p>
      </dgm:t>
    </dgm:pt>
    <dgm:pt modelId="{8FF0939C-8233-421B-8A4E-C2C4112031DD}">
      <dgm:prSet/>
      <dgm:spPr/>
      <dgm:t>
        <a:bodyPr/>
        <a:lstStyle/>
        <a:p>
          <a:pPr rtl="0"/>
          <a:r>
            <a:rPr lang="ko-KR" dirty="0"/>
            <a:t>하지만 나와 </a:t>
          </a:r>
          <a:r>
            <a:rPr lang="ko-KR" altLang="en-US" dirty="0">
              <a:latin typeface="Calibri Light" panose="020F0302020204030204"/>
            </a:rPr>
            <a:t>우리 팀</a:t>
          </a:r>
          <a:r>
            <a:rPr lang="ko-KR" dirty="0"/>
            <a:t> 혹은 그룹이 같이 사용할 수 있는 To-Do List가 있으면 어떨까</a:t>
          </a:r>
          <a:r>
            <a:rPr lang="ko-KR" altLang="en-US" dirty="0">
              <a:latin typeface="Calibri Light" panose="020F0302020204030204"/>
            </a:rPr>
            <a:t>?</a:t>
          </a:r>
          <a:endParaRPr lang="en-US" altLang="ko-KR" dirty="0"/>
        </a:p>
      </dgm:t>
    </dgm:pt>
    <dgm:pt modelId="{4731A296-4D29-496A-9908-C7D4CB0290F2}" type="parTrans" cxnId="{EFC07E9B-0A40-45DF-A3D5-EEDB69996316}">
      <dgm:prSet/>
      <dgm:spPr/>
      <dgm:t>
        <a:bodyPr/>
        <a:lstStyle/>
        <a:p>
          <a:endParaRPr lang="en-US"/>
        </a:p>
      </dgm:t>
    </dgm:pt>
    <dgm:pt modelId="{8B553A37-E1C7-4915-A673-9600514B6CF3}" type="sibTrans" cxnId="{EFC07E9B-0A40-45DF-A3D5-EEDB69996316}">
      <dgm:prSet/>
      <dgm:spPr/>
      <dgm:t>
        <a:bodyPr/>
        <a:lstStyle/>
        <a:p>
          <a:endParaRPr lang="en-US"/>
        </a:p>
      </dgm:t>
    </dgm:pt>
    <dgm:pt modelId="{E4B74B5E-493D-4E3F-AF10-5C6F144E4A13}" type="pres">
      <dgm:prSet presAssocID="{12186117-B802-4839-A28E-9E39390D6890}" presName="root" presStyleCnt="0">
        <dgm:presLayoutVars>
          <dgm:dir/>
          <dgm:resizeHandles val="exact"/>
        </dgm:presLayoutVars>
      </dgm:prSet>
      <dgm:spPr/>
    </dgm:pt>
    <dgm:pt modelId="{E25C6CF6-B577-49E7-8D39-17440A5F45CC}" type="pres">
      <dgm:prSet presAssocID="{823F9A52-371B-437B-919E-EC441D59A0E5}" presName="compNode" presStyleCnt="0"/>
      <dgm:spPr/>
    </dgm:pt>
    <dgm:pt modelId="{627BFE7C-1D46-4E95-B8F8-3662D556DFB7}" type="pres">
      <dgm:prSet presAssocID="{823F9A52-371B-437B-919E-EC441D59A0E5}" presName="bgRect" presStyleLbl="bgShp" presStyleIdx="0" presStyleCnt="2"/>
      <dgm:spPr/>
    </dgm:pt>
    <dgm:pt modelId="{C0165430-4E57-4A1D-AABC-F918D96D2741}" type="pres">
      <dgm:prSet presAssocID="{823F9A52-371B-437B-919E-EC441D59A0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체크리스트"/>
        </a:ext>
      </dgm:extLst>
    </dgm:pt>
    <dgm:pt modelId="{51C24E5D-F0E5-4222-A5C1-14F92FE1CC84}" type="pres">
      <dgm:prSet presAssocID="{823F9A52-371B-437B-919E-EC441D59A0E5}" presName="spaceRect" presStyleCnt="0"/>
      <dgm:spPr/>
    </dgm:pt>
    <dgm:pt modelId="{F7F8FF82-15BA-4EAE-A2DC-67DCA4907023}" type="pres">
      <dgm:prSet presAssocID="{823F9A52-371B-437B-919E-EC441D59A0E5}" presName="parTx" presStyleLbl="revTx" presStyleIdx="0" presStyleCnt="2">
        <dgm:presLayoutVars>
          <dgm:chMax val="0"/>
          <dgm:chPref val="0"/>
        </dgm:presLayoutVars>
      </dgm:prSet>
      <dgm:spPr/>
    </dgm:pt>
    <dgm:pt modelId="{03C3FCB6-33DC-4F09-9332-4D6EAB7A9AE1}" type="pres">
      <dgm:prSet presAssocID="{C2DC0937-BDC0-408E-99FA-535843997537}" presName="sibTrans" presStyleCnt="0"/>
      <dgm:spPr/>
    </dgm:pt>
    <dgm:pt modelId="{B87CBF66-235C-4870-B37B-4682328600BA}" type="pres">
      <dgm:prSet presAssocID="{8FF0939C-8233-421B-8A4E-C2C4112031DD}" presName="compNode" presStyleCnt="0"/>
      <dgm:spPr/>
    </dgm:pt>
    <dgm:pt modelId="{C1FA33C0-EBA7-4F10-99E5-1220C26AEB3A}" type="pres">
      <dgm:prSet presAssocID="{8FF0939C-8233-421B-8A4E-C2C4112031DD}" presName="bgRect" presStyleLbl="bgShp" presStyleIdx="1" presStyleCnt="2"/>
      <dgm:spPr/>
    </dgm:pt>
    <dgm:pt modelId="{89997954-3022-4BD0-BF30-43141B466D13}" type="pres">
      <dgm:prSet presAssocID="{8FF0939C-8233-421B-8A4E-C2C4112031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사용자"/>
        </a:ext>
      </dgm:extLst>
    </dgm:pt>
    <dgm:pt modelId="{068957B3-0BF7-42D6-8C20-72F97EDAA5C9}" type="pres">
      <dgm:prSet presAssocID="{8FF0939C-8233-421B-8A4E-C2C4112031DD}" presName="spaceRect" presStyleCnt="0"/>
      <dgm:spPr/>
    </dgm:pt>
    <dgm:pt modelId="{CAF051A7-B16C-4EFC-965A-360BD04A4A0C}" type="pres">
      <dgm:prSet presAssocID="{8FF0939C-8233-421B-8A4E-C2C4112031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6A9502-BED7-4DF9-8395-F106BC7319C9}" type="presOf" srcId="{823F9A52-371B-437B-919E-EC441D59A0E5}" destId="{F7F8FF82-15BA-4EAE-A2DC-67DCA4907023}" srcOrd="0" destOrd="0" presId="urn:microsoft.com/office/officeart/2018/2/layout/IconVerticalSolidList"/>
    <dgm:cxn modelId="{49119552-AE7F-422B-A52D-9878D25D6802}" type="presOf" srcId="{8FF0939C-8233-421B-8A4E-C2C4112031DD}" destId="{CAF051A7-B16C-4EFC-965A-360BD04A4A0C}" srcOrd="0" destOrd="0" presId="urn:microsoft.com/office/officeart/2018/2/layout/IconVerticalSolidList"/>
    <dgm:cxn modelId="{EFC07E9B-0A40-45DF-A3D5-EEDB69996316}" srcId="{12186117-B802-4839-A28E-9E39390D6890}" destId="{8FF0939C-8233-421B-8A4E-C2C4112031DD}" srcOrd="1" destOrd="0" parTransId="{4731A296-4D29-496A-9908-C7D4CB0290F2}" sibTransId="{8B553A37-E1C7-4915-A673-9600514B6CF3}"/>
    <dgm:cxn modelId="{A8D3B19C-19FE-429E-8393-6B8D02758E05}" type="presOf" srcId="{12186117-B802-4839-A28E-9E39390D6890}" destId="{E4B74B5E-493D-4E3F-AF10-5C6F144E4A13}" srcOrd="0" destOrd="0" presId="urn:microsoft.com/office/officeart/2018/2/layout/IconVerticalSolidList"/>
    <dgm:cxn modelId="{533397F3-D633-42FF-997F-74BEC896DFA7}" srcId="{12186117-B802-4839-A28E-9E39390D6890}" destId="{823F9A52-371B-437B-919E-EC441D59A0E5}" srcOrd="0" destOrd="0" parTransId="{7A394BEA-FD54-46A5-8E9C-ADD195FF60CF}" sibTransId="{C2DC0937-BDC0-408E-99FA-535843997537}"/>
    <dgm:cxn modelId="{800DF711-53F0-4533-B11F-CCFEF669FEC1}" type="presParOf" srcId="{E4B74B5E-493D-4E3F-AF10-5C6F144E4A13}" destId="{E25C6CF6-B577-49E7-8D39-17440A5F45CC}" srcOrd="0" destOrd="0" presId="urn:microsoft.com/office/officeart/2018/2/layout/IconVerticalSolidList"/>
    <dgm:cxn modelId="{10BB2CDB-94EF-438B-8939-41182E9244B7}" type="presParOf" srcId="{E25C6CF6-B577-49E7-8D39-17440A5F45CC}" destId="{627BFE7C-1D46-4E95-B8F8-3662D556DFB7}" srcOrd="0" destOrd="0" presId="urn:microsoft.com/office/officeart/2018/2/layout/IconVerticalSolidList"/>
    <dgm:cxn modelId="{E8DF2DEB-C900-4B10-AB57-20A39C789B83}" type="presParOf" srcId="{E25C6CF6-B577-49E7-8D39-17440A5F45CC}" destId="{C0165430-4E57-4A1D-AABC-F918D96D2741}" srcOrd="1" destOrd="0" presId="urn:microsoft.com/office/officeart/2018/2/layout/IconVerticalSolidList"/>
    <dgm:cxn modelId="{2F577B00-8B7A-47F6-AC27-037CDBF7A06D}" type="presParOf" srcId="{E25C6CF6-B577-49E7-8D39-17440A5F45CC}" destId="{51C24E5D-F0E5-4222-A5C1-14F92FE1CC84}" srcOrd="2" destOrd="0" presId="urn:microsoft.com/office/officeart/2018/2/layout/IconVerticalSolidList"/>
    <dgm:cxn modelId="{B89C2FD7-D573-4EC0-83D0-C747C9000BE0}" type="presParOf" srcId="{E25C6CF6-B577-49E7-8D39-17440A5F45CC}" destId="{F7F8FF82-15BA-4EAE-A2DC-67DCA4907023}" srcOrd="3" destOrd="0" presId="urn:microsoft.com/office/officeart/2018/2/layout/IconVerticalSolidList"/>
    <dgm:cxn modelId="{0F5FAF29-258B-456A-9A68-3CF4BA4EF69B}" type="presParOf" srcId="{E4B74B5E-493D-4E3F-AF10-5C6F144E4A13}" destId="{03C3FCB6-33DC-4F09-9332-4D6EAB7A9AE1}" srcOrd="1" destOrd="0" presId="urn:microsoft.com/office/officeart/2018/2/layout/IconVerticalSolidList"/>
    <dgm:cxn modelId="{77FCBCB3-A38B-4D72-884E-3E3D1610D64D}" type="presParOf" srcId="{E4B74B5E-493D-4E3F-AF10-5C6F144E4A13}" destId="{B87CBF66-235C-4870-B37B-4682328600BA}" srcOrd="2" destOrd="0" presId="urn:microsoft.com/office/officeart/2018/2/layout/IconVerticalSolidList"/>
    <dgm:cxn modelId="{735D52CF-F6CA-40C7-BF97-CF4820CA8D98}" type="presParOf" srcId="{B87CBF66-235C-4870-B37B-4682328600BA}" destId="{C1FA33C0-EBA7-4F10-99E5-1220C26AEB3A}" srcOrd="0" destOrd="0" presId="urn:microsoft.com/office/officeart/2018/2/layout/IconVerticalSolidList"/>
    <dgm:cxn modelId="{6A18D76A-C5AC-4FE1-887D-8DAA06758D86}" type="presParOf" srcId="{B87CBF66-235C-4870-B37B-4682328600BA}" destId="{89997954-3022-4BD0-BF30-43141B466D13}" srcOrd="1" destOrd="0" presId="urn:microsoft.com/office/officeart/2018/2/layout/IconVerticalSolidList"/>
    <dgm:cxn modelId="{CD8E732B-F8A2-4F3A-B3B1-7F6F9E2F0422}" type="presParOf" srcId="{B87CBF66-235C-4870-B37B-4682328600BA}" destId="{068957B3-0BF7-42D6-8C20-72F97EDAA5C9}" srcOrd="2" destOrd="0" presId="urn:microsoft.com/office/officeart/2018/2/layout/IconVerticalSolidList"/>
    <dgm:cxn modelId="{67A2E31D-38CE-4CF1-BF8C-15D2088FCAAA}" type="presParOf" srcId="{B87CBF66-235C-4870-B37B-4682328600BA}" destId="{CAF051A7-B16C-4EFC-965A-360BD04A4A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FE7C-1D46-4E95-B8F8-3662D556DFB7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65430-4E57-4A1D-AABC-F918D96D274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8FF82-15BA-4EAE-A2DC-67DCA4907023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개인 </a:t>
          </a:r>
          <a:r>
            <a:rPr lang="ko-KR" altLang="en-US" sz="2300" kern="1200" dirty="0">
              <a:latin typeface="Calibri Light" panose="020F0302020204030204"/>
            </a:rPr>
            <a:t>사용자용 </a:t>
          </a:r>
          <a:r>
            <a:rPr lang="ko-KR" altLang="en-US" sz="2300" kern="1200" dirty="0" err="1">
              <a:latin typeface="Calibri Light" panose="020F0302020204030204"/>
            </a:rPr>
            <a:t>To-Do는</a:t>
          </a:r>
          <a:r>
            <a:rPr lang="ko-KR" altLang="en-US" sz="2300" kern="1200" dirty="0">
              <a:latin typeface="Calibri Light" panose="020F0302020204030204"/>
            </a:rPr>
            <a:t> 많네?</a:t>
          </a:r>
          <a:endParaRPr lang="en-US" altLang="ko-KR" sz="2300" kern="1200" dirty="0"/>
        </a:p>
      </dsp:txBody>
      <dsp:txXfrm>
        <a:off x="2037007" y="955306"/>
        <a:ext cx="4264593" cy="1763642"/>
      </dsp:txXfrm>
    </dsp:sp>
    <dsp:sp modelId="{C1FA33C0-EBA7-4F10-99E5-1220C26AEB3A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7954-3022-4BD0-BF30-43141B466D13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51A7-B16C-4EFC-965A-360BD04A4A0C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하지만 나와 </a:t>
          </a:r>
          <a:r>
            <a:rPr lang="ko-KR" altLang="en-US" sz="2300" kern="1200" dirty="0">
              <a:latin typeface="Calibri Light" panose="020F0302020204030204"/>
            </a:rPr>
            <a:t>우리 팀</a:t>
          </a:r>
          <a:r>
            <a:rPr lang="ko-KR" sz="2300" kern="1200" dirty="0"/>
            <a:t> 혹은 그룹이 같이 사용할 수 있는 To-Do List가 있으면 어떨까</a:t>
          </a:r>
          <a:r>
            <a:rPr lang="ko-KR" altLang="en-US" sz="2300" kern="1200" dirty="0">
              <a:latin typeface="Calibri Light" panose="020F0302020204030204"/>
            </a:rPr>
            <a:t>?</a:t>
          </a:r>
          <a:endParaRPr lang="en-US" altLang="ko-KR" sz="2300" kern="1200" dirty="0"/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C848-2FA6-4682-961F-BF22FED41E78}" type="datetimeFigureOut"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FF1EF-A964-439F-86FF-9C4A09F1BD60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8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FF1EF-A964-439F-86FF-9C4A09F1BD60}" type="slidenum"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스프링 미니 프로젝트</a:t>
            </a:r>
            <a:br>
              <a:rPr lang="ko-KR" altLang="en-US" sz="1600" b="1">
                <a:ea typeface="맑은 고딕"/>
              </a:rPr>
            </a:br>
            <a:br>
              <a:rPr lang="ko-KR" altLang="en-US" sz="1600" b="1">
                <a:ea typeface="맑은 고딕"/>
              </a:rPr>
            </a:b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4팀</a:t>
            </a:r>
            <a:br>
              <a:rPr lang="ko-KR" altLang="en-US" sz="1600" b="1">
                <a:ea typeface="맑은 고딕"/>
              </a:rPr>
            </a:br>
            <a:br>
              <a:rPr lang="ko-KR" altLang="en-US" sz="1600" b="1">
                <a:ea typeface="맑은 고딕"/>
              </a:rPr>
            </a:b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 </a:t>
            </a:r>
            <a:r>
              <a:rPr lang="ko-KR" altLang="en-US" sz="1600" b="1" err="1">
                <a:solidFill>
                  <a:schemeClr val="tx2"/>
                </a:solidFill>
                <a:ea typeface="맑은 고딕"/>
              </a:rPr>
              <a:t>전승민</a:t>
            </a: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(팀장), 김민성, </a:t>
            </a:r>
            <a:r>
              <a:rPr lang="ko-KR" altLang="en-US" sz="1600" b="1" err="1">
                <a:solidFill>
                  <a:schemeClr val="tx2"/>
                </a:solidFill>
                <a:ea typeface="맑은 고딕"/>
              </a:rPr>
              <a:t>심규혁</a:t>
            </a:r>
            <a:r>
              <a:rPr lang="ko-KR" altLang="en-US" sz="1600" b="1">
                <a:solidFill>
                  <a:schemeClr val="tx2"/>
                </a:solidFill>
                <a:ea typeface="맑은 고딕"/>
              </a:rPr>
              <a:t>, 박대호</a:t>
            </a:r>
            <a:endParaRPr lang="ko-KR" altLang="en-US" sz="1600" b="1">
              <a:solidFill>
                <a:schemeClr val="tx2"/>
              </a:solidFill>
              <a:ea typeface="맑은 고딕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87392" y="548508"/>
            <a:ext cx="1803996" cy="23330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ko-KR" altLang="en-US" sz="4400" b="1">
                <a:solidFill>
                  <a:schemeClr val="tx2"/>
                </a:solidFill>
                <a:ea typeface="맑은 고딕"/>
              </a:rPr>
              <a:t>주제 </a:t>
            </a:r>
            <a:endParaRPr lang="ko-KR" sz="4400">
              <a:solidFill>
                <a:schemeClr val="tx2"/>
              </a:solidFill>
              <a:ea typeface="Malgun Gothic Semilight"/>
              <a:cs typeface="Malgun Gothic Semilight"/>
            </a:endParaRPr>
          </a:p>
          <a:p>
            <a:pPr algn="l"/>
            <a:br>
              <a:rPr lang="ko-KR" altLang="en-US" sz="4400" b="1">
                <a:solidFill>
                  <a:schemeClr val="tx2"/>
                </a:solidFill>
                <a:ea typeface="맑은 고딕"/>
                <a:cs typeface="Malgun Gothic Semilight"/>
              </a:rPr>
            </a:br>
            <a:endParaRPr lang="ko-KR" sz="4400" b="1" i="0">
              <a:solidFill>
                <a:schemeClr val="tx2"/>
              </a:solidFill>
              <a:ea typeface="Malgun Gothic Semilight"/>
              <a:cs typeface="Malgun Gothic Semilight"/>
            </a:endParaRPr>
          </a:p>
        </p:txBody>
      </p:sp>
      <p:pic>
        <p:nvPicPr>
          <p:cNvPr id="5" name="그림 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8BC1780-954B-6CD4-16CD-13AE9EE9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" y="1697277"/>
            <a:ext cx="3786836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44F3F4-B96A-91A8-0263-771A217C70B8}"/>
              </a:ext>
            </a:extLst>
          </p:cNvPr>
          <p:cNvSpPr txBox="1"/>
          <p:nvPr/>
        </p:nvSpPr>
        <p:spPr>
          <a:xfrm>
            <a:off x="6589594" y="2074460"/>
            <a:ext cx="42217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맑은 고딕"/>
                <a:ea typeface="맑은 고딕"/>
              </a:rPr>
              <a:t>[</a:t>
            </a:r>
            <a:r>
              <a:rPr lang="ko-KR">
                <a:latin typeface="맑은 고딕"/>
                <a:ea typeface="맑은 고딕"/>
              </a:rPr>
              <a:t>개인 및 팀용 </a:t>
            </a:r>
            <a:r>
              <a:rPr lang="en-US" altLang="ko-KR">
                <a:ea typeface="맑은 고딕"/>
              </a:rPr>
              <a:t>To-Do</a:t>
            </a:r>
            <a:r>
              <a:rPr lang="ko-KR">
                <a:latin typeface="맑은 고딕"/>
                <a:ea typeface="맑은 고딕"/>
              </a:rPr>
              <a:t> 리스트</a:t>
            </a:r>
            <a:r>
              <a:rPr lang="en-US" altLang="ko-KR">
                <a:ea typeface="맑은 고딕"/>
              </a:rPr>
              <a:t>​]</a:t>
            </a:r>
            <a:endParaRPr lang="ko-KR" altLang="en-US"/>
          </a:p>
          <a:p>
            <a:r>
              <a:rPr lang="ko-KR" sz="2800">
                <a:latin typeface="맑은 고딕"/>
              </a:rPr>
              <a:t>​</a:t>
            </a:r>
          </a:p>
          <a:p>
            <a:r>
              <a:rPr lang="en-US" altLang="ko-KR" sz="4400" b="1">
                <a:latin typeface="맑은 고딕"/>
                <a:ea typeface="맑은 고딕"/>
              </a:rPr>
              <a:t>Team To-Do</a:t>
            </a:r>
            <a:endParaRPr lang="ko-KR" sz="44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5C51D8-E550-6DB3-6E64-E6C3B2BA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2400">
                <a:ea typeface="맑은 고딕"/>
                <a:cs typeface="Calibri Light"/>
              </a:rPr>
              <a:t>동작 시퀀스 </a:t>
            </a:r>
            <a:endParaRPr lang="ko-KR" altLang="en-US" sz="2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BCD530-F8CB-E899-CDE0-6E3C5966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821" y="279824"/>
            <a:ext cx="6495448" cy="6118459"/>
          </a:xfrm>
        </p:spPr>
      </p:pic>
    </p:spTree>
    <p:extLst>
      <p:ext uri="{BB962C8B-B14F-4D97-AF65-F5344CB8AC3E}">
        <p14:creationId xmlns:p14="http://schemas.microsoft.com/office/powerpoint/2010/main" val="36030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81BED0-46E3-EEBF-82C4-F04C6543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09" y="639520"/>
            <a:ext cx="3883925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2400" kern="1200" dirty="0">
                <a:latin typeface="+mj-lt"/>
                <a:ea typeface="맑은 고딕"/>
                <a:cs typeface="+mj-cs"/>
              </a:rPr>
              <a:t>로그인</a:t>
            </a:r>
            <a:r>
              <a:rPr lang="ko-KR" altLang="en-US" sz="2400" dirty="0">
                <a:ea typeface="맑은 고딕"/>
              </a:rPr>
              <a:t> 및 동작 </a:t>
            </a:r>
            <a:r>
              <a:rPr lang="ko-KR" altLang="en-US" sz="2400" kern="1200" dirty="0">
                <a:latin typeface="+mj-lt"/>
                <a:ea typeface="맑은 고딕"/>
                <a:cs typeface="+mj-cs"/>
              </a:rPr>
              <a:t>시퀀스 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262F5-5D45-9BAE-7498-0678C340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18" y="600892"/>
            <a:ext cx="5642614" cy="577986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ADB4129-0832-A341-61FD-E63404414E22}"/>
              </a:ext>
            </a:extLst>
          </p:cNvPr>
          <p:cNvSpPr txBox="1">
            <a:spLocks/>
          </p:cNvSpPr>
          <p:nvPr/>
        </p:nvSpPr>
        <p:spPr>
          <a:xfrm>
            <a:off x="311777" y="2734070"/>
            <a:ext cx="6023048" cy="4171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>
                <a:ea typeface="맑은 고딕"/>
                <a:cs typeface="Calibri Light"/>
              </a:rPr>
              <a:t>로그인</a:t>
            </a:r>
            <a:r>
              <a:rPr lang="en-US" altLang="ko-KR" sz="1600" dirty="0">
                <a:ea typeface="맑은 고딕"/>
                <a:cs typeface="Calibri Light"/>
              </a:rPr>
              <a:t> </a:t>
            </a:r>
            <a:r>
              <a:rPr lang="en-US" altLang="ko-KR" sz="1600" dirty="0" err="1">
                <a:ea typeface="맑은 고딕"/>
                <a:cs typeface="Calibri Light"/>
              </a:rPr>
              <a:t>과정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pPr marL="457200" indent="-457200">
              <a:buAutoNum type="arabicPeriod"/>
            </a:pPr>
            <a:endParaRPr lang="en-US" altLang="ko-KR" sz="1600" dirty="0">
              <a:ea typeface="맑은 고딕"/>
              <a:cs typeface="Calibri Light"/>
            </a:endParaRPr>
          </a:p>
          <a:p>
            <a:pPr marL="457200" indent="-457200">
              <a:buAutoNum type="arabicPeriod"/>
            </a:pPr>
            <a:r>
              <a:rPr lang="en-US" altLang="ko-KR" sz="1600" dirty="0" err="1">
                <a:ea typeface="맑은 고딕"/>
                <a:cs typeface="Calibri Light"/>
              </a:rPr>
              <a:t>사용자의</a:t>
            </a:r>
            <a:r>
              <a:rPr lang="en-US" altLang="ko-KR" sz="1600" dirty="0">
                <a:ea typeface="맑은 고딕"/>
                <a:cs typeface="Calibri Light"/>
              </a:rPr>
              <a:t> Request -&gt; </a:t>
            </a:r>
            <a:r>
              <a:rPr lang="en-US" altLang="ko-KR" sz="1600" dirty="0" err="1">
                <a:ea typeface="맑은 고딕"/>
                <a:cs typeface="Calibri Light"/>
              </a:rPr>
              <a:t>SessionLoginController</a:t>
            </a:r>
            <a:endParaRPr lang="en-US" altLang="ko-KR" sz="1600" dirty="0">
              <a:ea typeface="맑은 고딕"/>
              <a:cs typeface="Calibri Light"/>
            </a:endParaRPr>
          </a:p>
          <a:p>
            <a:pPr marL="457200" indent="-457200">
              <a:buAutoNum type="arabicPeriod"/>
            </a:pPr>
            <a:r>
              <a:rPr lang="en-US" altLang="ko-KR" sz="1600" dirty="0" err="1">
                <a:ea typeface="맑은 고딕"/>
                <a:cs typeface="Calibri Light"/>
              </a:rPr>
              <a:t>SessionLoginController</a:t>
            </a:r>
            <a:r>
              <a:rPr lang="en-US" altLang="ko-KR" sz="1600" dirty="0">
                <a:ea typeface="맑은 고딕"/>
                <a:cs typeface="Calibri Light"/>
              </a:rPr>
              <a:t> -&gt; </a:t>
            </a:r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pPr marL="457200" indent="-457200">
              <a:buAutoNum type="arabicPeriod"/>
            </a:pPr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 -&gt; </a:t>
            </a:r>
            <a:r>
              <a:rPr lang="en-US" altLang="ko-KR" sz="1600" dirty="0" err="1">
                <a:ea typeface="맑은 고딕"/>
                <a:cs typeface="Calibri Light"/>
              </a:rPr>
              <a:t>userService</a:t>
            </a:r>
            <a:r>
              <a:rPr lang="en-US" altLang="ko-KR" sz="1600" dirty="0">
                <a:ea typeface="맑은 고딕"/>
                <a:cs typeface="Calibri Light"/>
              </a:rPr>
              <a:t>  -&gt; User </a:t>
            </a:r>
            <a:r>
              <a:rPr lang="en-US" altLang="ko-KR" sz="1600" dirty="0" err="1">
                <a:ea typeface="맑은 고딕"/>
                <a:cs typeface="Calibri Light"/>
              </a:rPr>
              <a:t>정보</a:t>
            </a:r>
            <a:endParaRPr lang="en-US" altLang="ko-KR" sz="1600">
              <a:ea typeface="맑은 고딕"/>
              <a:cs typeface="Calibri Light"/>
            </a:endParaRPr>
          </a:p>
          <a:p>
            <a:r>
              <a:rPr lang="en-US" altLang="ko-KR" sz="1600" dirty="0">
                <a:ea typeface="맑은 고딕"/>
                <a:cs typeface="Calibri Light"/>
              </a:rPr>
              <a:t>3-1.   </a:t>
            </a:r>
            <a:r>
              <a:rPr lang="en-US" altLang="ko-KR" sz="1600" dirty="0" err="1">
                <a:ea typeface="맑은 고딕"/>
                <a:cs typeface="Calibri Light"/>
              </a:rPr>
              <a:t>SecurityConfig</a:t>
            </a:r>
            <a:r>
              <a:rPr lang="en-US" altLang="ko-KR" sz="1600" dirty="0">
                <a:ea typeface="맑은 고딕"/>
                <a:cs typeface="Calibri Light"/>
              </a:rPr>
              <a:t> -&gt; (</a:t>
            </a:r>
            <a:r>
              <a:rPr lang="en-US" altLang="ko-KR" sz="1600" dirty="0" err="1">
                <a:ea typeface="맑은 고딕"/>
                <a:cs typeface="Calibri Light"/>
              </a:rPr>
              <a:t>Join,Login</a:t>
            </a:r>
            <a:r>
              <a:rPr lang="en-US" altLang="ko-KR" sz="1600" dirty="0">
                <a:ea typeface="맑은 고딕"/>
                <a:cs typeface="Calibri Light"/>
              </a:rPr>
              <a:t>)Request -&gt; user </a:t>
            </a:r>
            <a:r>
              <a:rPr lang="en-US" altLang="ko-KR" sz="1600" dirty="0" err="1">
                <a:ea typeface="맑은 고딕"/>
                <a:cs typeface="Calibri Light"/>
              </a:rPr>
              <a:t>정보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r>
              <a:rPr lang="en-US" altLang="ko-KR" sz="1600" dirty="0">
                <a:ea typeface="맑은 고딕"/>
                <a:cs typeface="Calibri Light"/>
              </a:rPr>
              <a:t>4.       </a:t>
            </a:r>
            <a:r>
              <a:rPr lang="en-US" altLang="ko-KR" sz="1600" dirty="0" err="1">
                <a:ea typeface="맑은 고딕"/>
                <a:cs typeface="Calibri Light"/>
              </a:rPr>
              <a:t>UserService</a:t>
            </a:r>
            <a:r>
              <a:rPr lang="en-US" altLang="ko-KR" sz="1600" dirty="0">
                <a:ea typeface="맑은 고딕"/>
                <a:cs typeface="Calibri Light"/>
              </a:rPr>
              <a:t> -&gt; Repositories(User, Todo, Team)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r>
              <a:rPr lang="en-US" altLang="ko-KR" sz="1600" b="1" err="1">
                <a:ea typeface="맑은 고딕"/>
                <a:cs typeface="Calibri Light"/>
              </a:rPr>
              <a:t>SessionLoginController</a:t>
            </a:r>
            <a:r>
              <a:rPr lang="en-US" altLang="ko-KR" sz="1600" b="1" dirty="0">
                <a:ea typeface="맑은 고딕"/>
                <a:cs typeface="Calibri Light"/>
              </a:rPr>
              <a:t> = </a:t>
            </a:r>
            <a:r>
              <a:rPr lang="en-US" altLang="ko-KR" sz="1600" b="1" err="1">
                <a:ea typeface="맑은 고딕"/>
                <a:cs typeface="Calibri Light"/>
              </a:rPr>
              <a:t>리다이렉션</a:t>
            </a:r>
            <a:r>
              <a:rPr lang="en-US" altLang="ko-KR" sz="1600" b="1" dirty="0">
                <a:ea typeface="맑은 고딕"/>
                <a:cs typeface="Calibri Light"/>
              </a:rPr>
              <a:t> 및 </a:t>
            </a:r>
            <a:r>
              <a:rPr lang="en-US" altLang="ko-KR" sz="1600" b="1" err="1">
                <a:ea typeface="맑은 고딕"/>
                <a:cs typeface="Calibri Light"/>
              </a:rPr>
              <a:t>컨트롤</a:t>
            </a:r>
            <a:r>
              <a:rPr lang="en-US" altLang="ko-KR" sz="1600" b="1" dirty="0">
                <a:ea typeface="맑은 고딕"/>
                <a:cs typeface="Calibri Light"/>
              </a:rPr>
              <a:t> </a:t>
            </a:r>
            <a:r>
              <a:rPr lang="en-US" altLang="ko-KR" sz="1600" b="1" err="1">
                <a:ea typeface="맑은 고딕"/>
                <a:cs typeface="Calibri Light"/>
              </a:rPr>
              <a:t>기능</a:t>
            </a:r>
            <a:r>
              <a:rPr lang="en-US" altLang="ko-KR" sz="1600" b="1" dirty="0">
                <a:ea typeface="맑은 고딕"/>
                <a:cs typeface="Calibri Light"/>
              </a:rPr>
              <a:t> </a:t>
            </a:r>
          </a:p>
          <a:p>
            <a:endParaRPr lang="en-US" altLang="ko-KR" sz="1600" b="1" dirty="0">
              <a:ea typeface="맑은 고딕"/>
              <a:cs typeface="Calibri Light"/>
            </a:endParaRPr>
          </a:p>
          <a:p>
            <a:r>
              <a:rPr lang="en-US" altLang="ko-KR" sz="1600" b="1" err="1">
                <a:ea typeface="맑은 고딕"/>
                <a:cs typeface="Calibri Light"/>
              </a:rPr>
              <a:t>SecurityConfig</a:t>
            </a:r>
            <a:r>
              <a:rPr lang="en-US" altLang="ko-KR" sz="1600" b="1" dirty="0">
                <a:ea typeface="맑은 고딕"/>
                <a:cs typeface="Calibri Light"/>
              </a:rPr>
              <a:t> = </a:t>
            </a:r>
            <a:r>
              <a:rPr lang="en-US" altLang="ko-KR" sz="1600" b="1" err="1">
                <a:ea typeface="맑은 고딕"/>
                <a:cs typeface="Calibri Light"/>
              </a:rPr>
              <a:t>SessionCreatePolicy</a:t>
            </a:r>
            <a:r>
              <a:rPr lang="en-US" altLang="ko-KR" sz="1600" b="1" dirty="0">
                <a:ea typeface="맑은 고딕"/>
                <a:cs typeface="Calibri Light"/>
              </a:rPr>
              <a:t>, Admin </a:t>
            </a:r>
            <a:r>
              <a:rPr lang="en-US" altLang="ko-KR" sz="1600" b="1" err="1">
                <a:ea typeface="맑은 고딕"/>
                <a:cs typeface="Calibri Light"/>
              </a:rPr>
              <a:t>유무</a:t>
            </a:r>
            <a:r>
              <a:rPr lang="en-US" altLang="ko-KR" sz="1600" b="1" dirty="0">
                <a:ea typeface="맑은 고딕"/>
                <a:cs typeface="Calibri Light"/>
              </a:rPr>
              <a:t>(</a:t>
            </a:r>
            <a:r>
              <a:rPr lang="en-US" altLang="ko-KR" sz="1600" b="1" err="1">
                <a:ea typeface="맑은 고딕"/>
                <a:cs typeface="Calibri Light"/>
              </a:rPr>
              <a:t>추후</a:t>
            </a:r>
            <a:r>
              <a:rPr lang="en-US" altLang="ko-KR" sz="1600" b="1" dirty="0">
                <a:ea typeface="맑은 고딕"/>
                <a:cs typeface="Calibri Light"/>
              </a:rPr>
              <a:t> </a:t>
            </a:r>
            <a:r>
              <a:rPr lang="en-US" altLang="ko-KR" sz="1600" b="1" err="1">
                <a:ea typeface="맑은 고딕"/>
                <a:cs typeface="Calibri Light"/>
              </a:rPr>
              <a:t>추가</a:t>
            </a:r>
            <a:r>
              <a:rPr lang="en-US" altLang="ko-KR" sz="1600" b="1" dirty="0">
                <a:ea typeface="맑은 고딕"/>
                <a:cs typeface="Calibri Light"/>
              </a:rPr>
              <a:t>)</a:t>
            </a:r>
          </a:p>
          <a:p>
            <a:endParaRPr lang="en-US" altLang="ko-KR" sz="1600" b="1" dirty="0">
              <a:ea typeface="맑은 고딕"/>
              <a:cs typeface="Calibri Light"/>
            </a:endParaRPr>
          </a:p>
          <a:p>
            <a:r>
              <a:rPr lang="en-US" altLang="ko-KR" sz="1600" b="1" err="1">
                <a:ea typeface="맑은 고딕"/>
                <a:cs typeface="Calibri Light"/>
              </a:rPr>
              <a:t>UserService</a:t>
            </a:r>
            <a:r>
              <a:rPr lang="en-US" altLang="ko-KR" sz="1600" b="1" dirty="0">
                <a:ea typeface="맑은 고딕"/>
                <a:cs typeface="Calibri Light"/>
              </a:rPr>
              <a:t> = </a:t>
            </a:r>
            <a:r>
              <a:rPr lang="en-US" altLang="ko-KR" sz="1600" b="1" err="1">
                <a:ea typeface="맑은 고딕"/>
                <a:cs typeface="Calibri Light"/>
              </a:rPr>
              <a:t>로그인</a:t>
            </a:r>
            <a:r>
              <a:rPr lang="en-US" altLang="ko-KR" sz="1600" b="1" dirty="0">
                <a:ea typeface="맑은 고딕"/>
                <a:cs typeface="Calibri Light"/>
              </a:rPr>
              <a:t>, </a:t>
            </a:r>
            <a:r>
              <a:rPr lang="en-US" altLang="ko-KR" sz="1600" b="1" err="1">
                <a:ea typeface="맑은 고딕"/>
                <a:cs typeface="Calibri Light"/>
              </a:rPr>
              <a:t>회원가입</a:t>
            </a:r>
            <a:r>
              <a:rPr lang="en-US" altLang="ko-KR" sz="1600" b="1" dirty="0">
                <a:ea typeface="맑은 고딕"/>
                <a:cs typeface="Calibri Light"/>
              </a:rPr>
              <a:t>, </a:t>
            </a:r>
            <a:r>
              <a:rPr lang="en-US" altLang="ko-KR" sz="1600" b="1" err="1">
                <a:ea typeface="맑은 고딕"/>
                <a:cs typeface="Calibri Light"/>
              </a:rPr>
              <a:t>중복체크</a:t>
            </a:r>
            <a:r>
              <a:rPr lang="en-US" altLang="ko-KR" sz="1600" b="1" dirty="0">
                <a:ea typeface="맑은 고딕"/>
                <a:cs typeface="Calibri Light"/>
              </a:rPr>
              <a:t> </a:t>
            </a:r>
            <a:r>
              <a:rPr lang="en-US" altLang="ko-KR" sz="1600" b="1" err="1">
                <a:ea typeface="맑은 고딕"/>
                <a:cs typeface="Calibri Light"/>
              </a:rPr>
              <a:t>등에</a:t>
            </a:r>
            <a:r>
              <a:rPr lang="en-US" altLang="ko-KR" sz="1600" b="1" dirty="0">
                <a:ea typeface="맑은 고딕"/>
                <a:cs typeface="Calibri Light"/>
              </a:rPr>
              <a:t> </a:t>
            </a:r>
            <a:r>
              <a:rPr lang="en-US" altLang="ko-KR" sz="1600" b="1" err="1">
                <a:ea typeface="맑은 고딕"/>
                <a:cs typeface="Calibri Light"/>
              </a:rPr>
              <a:t>필요한</a:t>
            </a:r>
            <a:r>
              <a:rPr lang="en-US" altLang="ko-KR" sz="1600" b="1" dirty="0">
                <a:ea typeface="맑은 고딕"/>
                <a:cs typeface="Calibri Light"/>
              </a:rPr>
              <a:t> method</a:t>
            </a:r>
          </a:p>
          <a:p>
            <a:endParaRPr lang="en-US" altLang="ko-KR" sz="1600" b="1" dirty="0">
              <a:ea typeface="맑은 고딕"/>
              <a:cs typeface="Calibri Light"/>
            </a:endParaRPr>
          </a:p>
          <a:p>
            <a:r>
              <a:rPr lang="en-US" altLang="ko-KR" sz="1600" b="1" dirty="0">
                <a:ea typeface="맑은 고딕"/>
                <a:cs typeface="Calibri Light"/>
              </a:rPr>
              <a:t>User =  </a:t>
            </a:r>
            <a:r>
              <a:rPr lang="en-US" altLang="ko-KR" sz="1600" b="1" err="1">
                <a:ea typeface="맑은 고딕"/>
                <a:cs typeface="Calibri Light"/>
              </a:rPr>
              <a:t>유저</a:t>
            </a:r>
            <a:r>
              <a:rPr lang="en-US" altLang="ko-KR" sz="1600" b="1" dirty="0">
                <a:ea typeface="맑은 고딕"/>
                <a:cs typeface="Calibri Light"/>
              </a:rPr>
              <a:t> id, pw, </a:t>
            </a:r>
            <a:r>
              <a:rPr lang="en-US" altLang="ko-KR" sz="1600" b="1" err="1">
                <a:ea typeface="맑은 고딕"/>
                <a:cs typeface="Calibri Light"/>
              </a:rPr>
              <a:t>nickname에</a:t>
            </a:r>
            <a:r>
              <a:rPr lang="en-US" altLang="ko-KR" sz="1600" b="1" dirty="0">
                <a:ea typeface="맑은 고딕"/>
                <a:cs typeface="Calibri Light"/>
              </a:rPr>
              <a:t> </a:t>
            </a:r>
            <a:r>
              <a:rPr lang="en-US" altLang="ko-KR" sz="1600" b="1" err="1">
                <a:ea typeface="맑은 고딕"/>
                <a:cs typeface="Calibri Light"/>
              </a:rPr>
              <a:t>대한</a:t>
            </a:r>
            <a:r>
              <a:rPr lang="en-US" altLang="ko-KR" sz="1600" b="1" dirty="0">
                <a:ea typeface="맑은 고딕"/>
                <a:cs typeface="Calibri Light"/>
              </a:rPr>
              <a:t> </a:t>
            </a:r>
            <a:r>
              <a:rPr lang="en-US" altLang="ko-KR" sz="1600" b="1" err="1">
                <a:ea typeface="맑은 고딕"/>
                <a:cs typeface="Calibri Light"/>
              </a:rPr>
              <a:t>정의</a:t>
            </a:r>
            <a:r>
              <a:rPr lang="en-US" altLang="ko-KR" sz="1600" dirty="0">
                <a:ea typeface="맑은 고딕"/>
                <a:cs typeface="Calibri Light"/>
              </a:rPr>
              <a:t> </a:t>
            </a: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endParaRPr lang="en-US" altLang="ko-KR" sz="1600" dirty="0">
              <a:ea typeface="맑은 고딕"/>
              <a:cs typeface="Calibri Light"/>
            </a:endParaRPr>
          </a:p>
          <a:p>
            <a:pPr marL="457200" indent="-457200">
              <a:buAutoNum type="arabicPeriod"/>
            </a:pPr>
            <a:endParaRPr lang="en-US" altLang="ko-KR" sz="1600" dirty="0"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692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1E84C-EA12-C558-99B0-335D0F1D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140437" cy="1638377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ea typeface="맑은 고딕"/>
                <a:cs typeface="Calibri Light"/>
              </a:rPr>
              <a:t>결과 (REST API)</a:t>
            </a:r>
            <a:endParaRPr lang="ko-KR" altLang="en-US" sz="4800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2CA6A1-BDAA-32E6-3471-89222CA5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6326794" cy="2921344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Put </a:t>
            </a:r>
            <a:r>
              <a:rPr lang="ko-KR" altLang="en-US" sz="2000">
                <a:ea typeface="맑은 고딕"/>
                <a:cs typeface="Calibri"/>
              </a:rPr>
              <a:t>방식, </a:t>
            </a:r>
            <a:r>
              <a:rPr lang="ko-KR" altLang="en-US" sz="2000" err="1">
                <a:ea typeface="맑은 고딕"/>
                <a:cs typeface="Calibri"/>
              </a:rPr>
              <a:t>INSERT로</a:t>
            </a:r>
            <a:r>
              <a:rPr lang="en-US" altLang="ko-KR" sz="2000">
                <a:ea typeface="맑은 고딕"/>
                <a:cs typeface="Calibri"/>
              </a:rPr>
              <a:t>  API </a:t>
            </a:r>
            <a:r>
              <a:rPr lang="en-US" altLang="ko-KR" sz="2000" err="1">
                <a:ea typeface="맑은 고딕"/>
                <a:cs typeface="Calibri"/>
              </a:rPr>
              <a:t>요청</a:t>
            </a:r>
            <a:r>
              <a:rPr lang="en-US" altLang="ko-KR" sz="2000">
                <a:ea typeface="맑은 고딕"/>
                <a:cs typeface="Calibri"/>
              </a:rPr>
              <a:t> 시 </a:t>
            </a:r>
            <a:r>
              <a:rPr lang="en-US" altLang="ko-KR" sz="2000" err="1">
                <a:ea typeface="맑은 고딕"/>
                <a:cs typeface="Calibri"/>
              </a:rPr>
              <a:t>정상으로</a:t>
            </a:r>
            <a:r>
              <a:rPr lang="en-US" altLang="ko-KR" sz="2000">
                <a:ea typeface="맑은 고딕"/>
                <a:cs typeface="Calibri"/>
              </a:rPr>
              <a:t> DB </a:t>
            </a:r>
            <a:r>
              <a:rPr lang="en-US" altLang="ko-KR" sz="2000" err="1">
                <a:ea typeface="맑은 고딕"/>
                <a:cs typeface="Calibri"/>
              </a:rPr>
              <a:t>테이블에</a:t>
            </a:r>
            <a:r>
              <a:rPr lang="en-US" altLang="ko-KR" sz="2000">
                <a:ea typeface="맑은 고딕"/>
                <a:cs typeface="Calibri"/>
              </a:rPr>
              <a:t> </a:t>
            </a:r>
            <a:r>
              <a:rPr lang="en-US" altLang="ko-KR" sz="2000" err="1">
                <a:ea typeface="맑은 고딕"/>
                <a:cs typeface="Calibri"/>
              </a:rPr>
              <a:t>저장된</a:t>
            </a:r>
            <a:r>
              <a:rPr lang="en-US" altLang="ko-KR" sz="2000">
                <a:ea typeface="맑은 고딕"/>
                <a:cs typeface="Calibri"/>
              </a:rPr>
              <a:t> </a:t>
            </a:r>
            <a:r>
              <a:rPr lang="en-US" altLang="ko-KR" sz="2000" err="1">
                <a:ea typeface="맑은 고딕"/>
                <a:cs typeface="Calibri"/>
              </a:rPr>
              <a:t>모습</a:t>
            </a:r>
            <a:r>
              <a:rPr lang="en-US" altLang="ko-KR" sz="2000">
                <a:ea typeface="맑은 고딕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altLang="ko-KR" sz="1600">
                <a:ea typeface="맑은 고딕"/>
                <a:cs typeface="Calibri"/>
              </a:rPr>
              <a:t># insert </a:t>
            </a:r>
            <a:r>
              <a:rPr lang="en-US" altLang="ko-KR" sz="1600" err="1">
                <a:ea typeface="맑은 고딕"/>
                <a:cs typeface="Calibri"/>
              </a:rPr>
              <a:t>이외에</a:t>
            </a:r>
            <a:r>
              <a:rPr lang="en-US" altLang="ko-KR" sz="1600">
                <a:ea typeface="맑은 고딕"/>
                <a:cs typeface="Calibri"/>
              </a:rPr>
              <a:t> delete, update, </a:t>
            </a:r>
            <a:r>
              <a:rPr lang="en-US" altLang="ko-KR" sz="1600" err="1">
                <a:ea typeface="맑은 고딕"/>
                <a:cs typeface="Calibri"/>
              </a:rPr>
              <a:t>updatecomplete</a:t>
            </a:r>
            <a:r>
              <a:rPr lang="en-US" altLang="ko-KR" sz="1600">
                <a:ea typeface="맑은 고딕"/>
                <a:cs typeface="Calibri"/>
              </a:rPr>
              <a:t>(</a:t>
            </a:r>
            <a:r>
              <a:rPr lang="en-US" altLang="ko-KR" sz="1600" err="1">
                <a:ea typeface="맑은 고딕"/>
                <a:cs typeface="Calibri"/>
              </a:rPr>
              <a:t>완료버튼</a:t>
            </a:r>
            <a:r>
              <a:rPr lang="en-US" altLang="ko-KR" sz="1600">
                <a:ea typeface="맑은 고딕"/>
                <a:cs typeface="Calibri"/>
              </a:rPr>
              <a:t>) </a:t>
            </a:r>
            <a:r>
              <a:rPr lang="en-US" altLang="ko-KR" sz="1600" err="1">
                <a:ea typeface="맑은 고딕"/>
                <a:cs typeface="Calibri"/>
              </a:rPr>
              <a:t>모두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테스트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가능</a:t>
            </a:r>
            <a:r>
              <a:rPr lang="en-US" altLang="ko-KR" sz="1600">
                <a:ea typeface="맑은 고딕"/>
                <a:cs typeface="Calibri"/>
              </a:rPr>
              <a:t> 및 </a:t>
            </a:r>
            <a:r>
              <a:rPr lang="en-US" altLang="ko-KR" sz="1600" err="1">
                <a:ea typeface="맑은 고딕"/>
                <a:cs typeface="Calibri"/>
              </a:rPr>
              <a:t>완료했지만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insert만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예시로</a:t>
            </a:r>
            <a:r>
              <a:rPr lang="en-US" altLang="ko-KR" sz="1600">
                <a:ea typeface="맑은 고딕"/>
                <a:cs typeface="Calibri"/>
              </a:rPr>
              <a:t> </a:t>
            </a:r>
            <a:r>
              <a:rPr lang="en-US" altLang="ko-KR" sz="1600" err="1">
                <a:ea typeface="맑은 고딕"/>
                <a:cs typeface="Calibri"/>
              </a:rPr>
              <a:t>작성했습니다</a:t>
            </a:r>
            <a:r>
              <a:rPr lang="en-US" altLang="ko-KR" sz="1600">
                <a:ea typeface="맑은 고딕"/>
                <a:cs typeface="Calibri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0A23AC3C-297B-2B87-8F3D-E104EE43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868" y="596271"/>
            <a:ext cx="3714526" cy="23865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77E1E-E570-92D3-7421-F2A6A757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74" y="4539387"/>
            <a:ext cx="4235516" cy="55900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9BADEE-5E46-726B-AF7F-B5DE65DD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149430" cy="1618489"/>
          </a:xfrm>
        </p:spPr>
        <p:txBody>
          <a:bodyPr anchor="ctr">
            <a:normAutofit/>
          </a:bodyPr>
          <a:lstStyle/>
          <a:p>
            <a:r>
              <a:rPr lang="ko-KR" altLang="en-US" sz="5000">
                <a:ea typeface="맑은 고딕"/>
                <a:cs typeface="Calibri Light"/>
              </a:rPr>
              <a:t>개선할 사항 및 추가 예정 사항 </a:t>
            </a:r>
            <a:endParaRPr lang="ko-KR" altLang="en-US" sz="5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8E507-FF19-F0D5-7C4A-101A6603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 panose="020F0502020204030204"/>
              </a:rPr>
              <a:t>관리자 페이지</a:t>
            </a:r>
            <a:endParaRPr lang="ko-KR" altLang="en-US" sz="2400">
              <a:ea typeface="맑은 고딕" panose="020B0503020000020004" pitchFamily="34" charset="-127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 panose="020F0502020204030204"/>
              </a:rPr>
              <a:t>관리자 부여</a:t>
            </a:r>
          </a:p>
        </p:txBody>
      </p:sp>
    </p:spTree>
    <p:extLst>
      <p:ext uri="{BB962C8B-B14F-4D97-AF65-F5344CB8AC3E}">
        <p14:creationId xmlns:p14="http://schemas.microsoft.com/office/powerpoint/2010/main" val="32955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투명한 배경의 돋보기">
            <a:extLst>
              <a:ext uri="{FF2B5EF4-FFF2-40B4-BE49-F238E27FC236}">
                <a16:creationId xmlns:a16="http://schemas.microsoft.com/office/drawing/2014/main" id="{8D6E8D5A-8E6B-A0DF-BA2A-8BB79FE4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A3B0F8-D06D-713F-13A6-236F7A16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200">
                <a:solidFill>
                  <a:srgbClr val="FFFFFF"/>
                </a:solidFill>
              </a:rPr>
              <a:t>프레젠테이션 끝</a:t>
            </a:r>
          </a:p>
        </p:txBody>
      </p:sp>
    </p:spTree>
    <p:extLst>
      <p:ext uri="{BB962C8B-B14F-4D97-AF65-F5344CB8AC3E}">
        <p14:creationId xmlns:p14="http://schemas.microsoft.com/office/powerpoint/2010/main" val="399532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E0E13-A40E-6F56-3A2B-6B038F3F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추가 결과는 시연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ACC1A7-E74F-6FF0-0E80-A587DF3B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>
                <a:ea typeface="맑은 고딕"/>
                <a:cs typeface="Calibri Light"/>
              </a:rPr>
              <a:t>목차 </a:t>
            </a:r>
            <a:endParaRPr lang="ko-KR" altLang="en-US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26F9D-A0FC-9CCA-4FC9-3B341A91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sz="2600">
                <a:ea typeface="맑은 고딕"/>
                <a:cs typeface="Calibri"/>
              </a:rPr>
              <a:t>제작 동기</a:t>
            </a:r>
            <a:endParaRPr lang="ko-KR" altLang="en-US" sz="2400">
              <a:ea typeface="맑은 고딕"/>
              <a:cs typeface="Calibri"/>
            </a:endParaRPr>
          </a:p>
          <a:p>
            <a:pPr marL="514350" indent="-514350">
              <a:buAutoNum type="arabicPeriod"/>
            </a:pPr>
            <a:r>
              <a:rPr lang="ko-KR" sz="2400">
                <a:ea typeface="맑은 고딕"/>
                <a:cs typeface="Calibri"/>
              </a:rPr>
              <a:t>담당 역할</a:t>
            </a:r>
            <a:endParaRPr lang="ko-KR" sz="2600">
              <a:ea typeface="맑은 고딕"/>
              <a:cs typeface="Calibri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사용 기술 스택 소개 </a:t>
            </a:r>
            <a:endParaRPr lang="ko-KR"/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프로젝트 개발 아키텍처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요구사항 및 기능 명세서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DB 테이블 소개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동작 플로우 및 시퀀스 </a:t>
            </a:r>
          </a:p>
          <a:p>
            <a:pPr marL="514350" indent="-514350">
              <a:buAutoNum type="arabicPeriod"/>
            </a:pPr>
            <a:r>
              <a:rPr lang="ko-KR" altLang="en-US" sz="2400">
                <a:ea typeface="맑은 고딕"/>
                <a:cs typeface="Calibri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29551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9FAD9B-8F79-65F0-96A5-CB32ACD9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  <a:cs typeface="Calibri Light"/>
              </a:rPr>
              <a:t>제작 동기 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2" name="내용 개체 틀 2">
            <a:extLst>
              <a:ext uri="{FF2B5EF4-FFF2-40B4-BE49-F238E27FC236}">
                <a16:creationId xmlns:a16="http://schemas.microsoft.com/office/drawing/2014/main" id="{E30EF669-D031-A9E8-C07F-268F0C5A9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9005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39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3B49-DEDD-D034-72C7-243C8EE8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554" y="-448"/>
            <a:ext cx="2906902" cy="1540587"/>
          </a:xfrm>
        </p:spPr>
        <p:txBody>
          <a:bodyPr>
            <a:normAutofit/>
          </a:bodyPr>
          <a:lstStyle/>
          <a:p>
            <a:r>
              <a:rPr lang="ko-KR" altLang="en-US">
                <a:ea typeface="Malgun Gothic"/>
              </a:rPr>
              <a:t>담당 역할 </a:t>
            </a:r>
            <a:endParaRPr lang="ko-KR" altLang="en-US">
              <a:ea typeface="Malgun Gothic"/>
              <a:cs typeface="Calibri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71308-7EFC-3953-E524-C0CD6156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63" y="1486737"/>
            <a:ext cx="1592383" cy="110170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b="1" err="1">
                <a:ea typeface="Malgun Gothic Semilight"/>
                <a:cs typeface="Malgun Gothic Semilight"/>
              </a:rPr>
              <a:t>전승민</a:t>
            </a:r>
            <a:endParaRPr lang="ko-KR" b="1" err="1">
              <a:cs typeface="Calibri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FCA9790-C374-890E-E755-02E7A93D8C5C}"/>
              </a:ext>
            </a:extLst>
          </p:cNvPr>
          <p:cNvSpPr txBox="1">
            <a:spLocks/>
          </p:cNvSpPr>
          <p:nvPr/>
        </p:nvSpPr>
        <p:spPr>
          <a:xfrm>
            <a:off x="676763" y="4261561"/>
            <a:ext cx="1592383" cy="908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>
                <a:ea typeface="Malgun Gothic Semilight"/>
                <a:cs typeface="Malgun Gothic Semilight"/>
              </a:rPr>
              <a:t>김민성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3E84158-38E9-9807-A635-A8F536AB1A56}"/>
              </a:ext>
            </a:extLst>
          </p:cNvPr>
          <p:cNvSpPr txBox="1">
            <a:spLocks/>
          </p:cNvSpPr>
          <p:nvPr/>
        </p:nvSpPr>
        <p:spPr>
          <a:xfrm>
            <a:off x="6884523" y="4261561"/>
            <a:ext cx="1592383" cy="908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>
                <a:ea typeface="Malgun Gothic Semilight"/>
                <a:cs typeface="Malgun Gothic Semilight"/>
              </a:rPr>
              <a:t>박대호 </a:t>
            </a:r>
            <a:endParaRPr lang="ko-KR" sz="3200" b="1" err="1">
              <a:cs typeface="Calibri" panose="020F0502020204030204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E33533A-9883-9A98-3030-66A30B158D80}"/>
              </a:ext>
            </a:extLst>
          </p:cNvPr>
          <p:cNvSpPr txBox="1">
            <a:spLocks/>
          </p:cNvSpPr>
          <p:nvPr/>
        </p:nvSpPr>
        <p:spPr>
          <a:xfrm>
            <a:off x="6986123" y="1508201"/>
            <a:ext cx="1592383" cy="908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err="1">
                <a:ea typeface="Malgun Gothic Semilight"/>
                <a:cs typeface="Malgun Gothic Semilight"/>
              </a:rPr>
              <a:t>심규혁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7ADC359-62D4-36E5-3C7D-503E84A1A671}"/>
              </a:ext>
            </a:extLst>
          </p:cNvPr>
          <p:cNvSpPr txBox="1">
            <a:spLocks/>
          </p:cNvSpPr>
          <p:nvPr/>
        </p:nvSpPr>
        <p:spPr>
          <a:xfrm>
            <a:off x="2178297" y="1557723"/>
            <a:ext cx="2420729" cy="1876152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프로젝트 설계</a:t>
            </a:r>
            <a:endParaRPr lang="ko-KR" sz="1400"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2.  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개인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/ 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팀간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데이터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err="1">
                <a:latin typeface="Malgun Gothic"/>
                <a:ea typeface="Malgun Gothic Semilight"/>
                <a:cs typeface="Malgun Gothic Semilight"/>
              </a:rPr>
              <a:t>연결</a:t>
            </a: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 </a:t>
            </a:r>
          </a:p>
          <a:p>
            <a:pPr marL="0" indent="0">
              <a:buNone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3.  발표 자료 작성 및 발표 </a:t>
            </a:r>
          </a:p>
          <a:p>
            <a:pPr marL="0" indent="0">
              <a:buNone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4.  세션 로그인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3535E65-787A-BC42-7E7B-77E6EFF8D4C0}"/>
              </a:ext>
            </a:extLst>
          </p:cNvPr>
          <p:cNvSpPr txBox="1">
            <a:spLocks/>
          </p:cNvSpPr>
          <p:nvPr/>
        </p:nvSpPr>
        <p:spPr>
          <a:xfrm>
            <a:off x="2226949" y="4310929"/>
            <a:ext cx="2460337" cy="192887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세션 로그아웃</a:t>
            </a:r>
          </a:p>
          <a:p>
            <a:pPr marL="0" indent="0">
              <a:buNone/>
            </a:pPr>
            <a:r>
              <a:rPr lang="en-US" altLang="ko-KR" sz="1400">
                <a:latin typeface="Malgun Gothic"/>
                <a:ea typeface="Malgun Gothic Semilight"/>
                <a:cs typeface="Malgun Gothic Semilight"/>
              </a:rPr>
              <a:t>2.   마이페이지</a:t>
            </a:r>
          </a:p>
          <a:p>
            <a:pPr marL="0" indent="0">
              <a:buNone/>
            </a:pP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3.   </a:t>
            </a:r>
            <a:r>
              <a:rPr lang="ko-KR" altLang="en-US" sz="1400" err="1">
                <a:latin typeface="Malgun Gothic"/>
                <a:ea typeface="Malgun Gothic"/>
                <a:cs typeface="Malgun Gothic Semilight"/>
              </a:rPr>
              <a:t>html</a:t>
            </a: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, </a:t>
            </a:r>
            <a:r>
              <a:rPr lang="ko-KR" altLang="en-US" sz="1400" err="1">
                <a:latin typeface="Malgun Gothic"/>
                <a:ea typeface="Malgun Gothic"/>
                <a:cs typeface="Malgun Gothic Semilight"/>
              </a:rPr>
              <a:t>css</a:t>
            </a:r>
            <a:r>
              <a:rPr lang="ko-KR" altLang="en-US" sz="1400">
                <a:latin typeface="Malgun Gothic"/>
                <a:ea typeface="Malgun Gothic"/>
                <a:cs typeface="Malgun Gothic Semilight"/>
              </a:rPr>
              <a:t> 디자인 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49538E6-D9C3-2C90-CC69-20861029CC46}"/>
              </a:ext>
            </a:extLst>
          </p:cNvPr>
          <p:cNvSpPr txBox="1">
            <a:spLocks/>
          </p:cNvSpPr>
          <p:nvPr/>
        </p:nvSpPr>
        <p:spPr>
          <a:xfrm>
            <a:off x="8443312" y="1485158"/>
            <a:ext cx="3080823" cy="1873720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sz="1400" dirty="0">
                <a:latin typeface="Arial"/>
                <a:ea typeface="Malgun Gothic"/>
                <a:cs typeface="Arial"/>
              </a:rPr>
              <a:t>개인 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ToDo</a:t>
            </a:r>
            <a:r>
              <a:rPr lang="ko-KR" sz="1400" dirty="0">
                <a:latin typeface="Arial"/>
                <a:ea typeface="Malgun Gothic"/>
                <a:cs typeface="Arial"/>
              </a:rPr>
              <a:t> 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List</a:t>
            </a:r>
            <a:r>
              <a:rPr lang="ko-KR" sz="1400" dirty="0">
                <a:latin typeface="Arial"/>
                <a:ea typeface="Malgun Gothic"/>
                <a:cs typeface="Arial"/>
              </a:rPr>
              <a:t> (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rest</a:t>
            </a:r>
            <a:r>
              <a:rPr lang="ko-KR" sz="1400" dirty="0">
                <a:latin typeface="Arial"/>
                <a:ea typeface="Malgun Gothic"/>
                <a:cs typeface="Arial"/>
              </a:rPr>
              <a:t>/ </a:t>
            </a:r>
            <a:r>
              <a:rPr lang="ko-KR" sz="1400" dirty="0" err="1">
                <a:latin typeface="Arial"/>
                <a:ea typeface="Malgun Gothic"/>
                <a:cs typeface="Arial"/>
              </a:rPr>
              <a:t>html</a:t>
            </a:r>
            <a:r>
              <a:rPr lang="ko-KR" sz="1400" dirty="0">
                <a:latin typeface="Arial"/>
                <a:ea typeface="Malgun Gothic"/>
                <a:cs typeface="Arial"/>
              </a:rPr>
              <a:t>)</a:t>
            </a:r>
            <a:endParaRPr lang="ko-KR" sz="1400" dirty="0">
              <a:latin typeface="Malgun Gothic"/>
              <a:ea typeface="Malgun Gothic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F1F1F"/>
                </a:solidFill>
                <a:latin typeface="Calibri"/>
                <a:ea typeface="Malgun Gothic Semilight"/>
                <a:cs typeface="Calibri"/>
              </a:rPr>
              <a:t>2.   DB</a:t>
            </a:r>
            <a:r>
              <a:rPr lang="en-US" sz="14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1F1F1F"/>
                </a:solidFill>
                <a:ea typeface="+mn-lt"/>
                <a:cs typeface="+mn-lt"/>
              </a:rPr>
              <a:t>설계</a:t>
            </a:r>
            <a:endParaRPr lang="en-US" sz="1400" dirty="0">
              <a:solidFill>
                <a:srgbClr val="1F1F1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  <a:ea typeface="Malgun Gothic"/>
                <a:cs typeface="Malgun Gothic Semilight"/>
              </a:rPr>
              <a:t>.  </a:t>
            </a:r>
            <a:r>
              <a:rPr lang="ko-KR" sz="1400" dirty="0">
                <a:solidFill>
                  <a:srgbClr val="1F1F1F"/>
                </a:solidFill>
                <a:ea typeface="+mn-lt"/>
                <a:cs typeface="+mn-lt"/>
              </a:rPr>
              <a:t>다이어 그램 작성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68FD272-9169-6F85-2303-33C0D9A1D1C1}"/>
              </a:ext>
            </a:extLst>
          </p:cNvPr>
          <p:cNvSpPr txBox="1">
            <a:spLocks/>
          </p:cNvSpPr>
          <p:nvPr/>
        </p:nvSpPr>
        <p:spPr>
          <a:xfrm>
            <a:off x="8266585" y="4167314"/>
            <a:ext cx="3153448" cy="1928387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팀별 </a:t>
            </a:r>
            <a:r>
              <a:rPr lang="ko-KR" altLang="en-US" sz="1400" dirty="0" err="1">
                <a:latin typeface="Malgun Gothic"/>
                <a:ea typeface="Malgun Gothic"/>
                <a:cs typeface="Malgun Gothic Semilight"/>
              </a:rPr>
              <a:t>할일</a:t>
            </a: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 작성/ 삭제/ 수정/ 완료 기능 구현(</a:t>
            </a:r>
            <a:r>
              <a:rPr lang="ko-KR" altLang="en-US" sz="1400" dirty="0" err="1">
                <a:latin typeface="Malgun Gothic"/>
                <a:ea typeface="Malgun Gothic"/>
                <a:cs typeface="Malgun Gothic Semilight"/>
              </a:rPr>
              <a:t>Rest</a:t>
            </a: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 / </a:t>
            </a:r>
            <a:r>
              <a:rPr lang="ko-KR" altLang="en-US" sz="1400" dirty="0" err="1">
                <a:latin typeface="Malgun Gothic"/>
                <a:ea typeface="Malgun Gothic"/>
                <a:cs typeface="Malgun Gothic Semilight"/>
              </a:rPr>
              <a:t>html</a:t>
            </a:r>
            <a:r>
              <a:rPr lang="ko-KR" altLang="en-US" sz="1400" dirty="0">
                <a:latin typeface="Malgun Gothic"/>
                <a:ea typeface="Malgun Gothic"/>
                <a:cs typeface="Malgun Gothic Semilight"/>
              </a:rPr>
              <a:t>) </a:t>
            </a:r>
          </a:p>
          <a:p>
            <a:pPr marL="0" indent="0">
              <a:buNone/>
            </a:pP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2.  Spring Session - 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메인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클래스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 간   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관계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 </a:t>
            </a:r>
            <a:r>
              <a:rPr lang="en-US" altLang="ko-KR" sz="1400" dirty="0" err="1">
                <a:latin typeface="Malgun Gothic"/>
                <a:ea typeface="Malgun Gothic Semilight"/>
                <a:cs typeface="Malgun Gothic Semilight"/>
              </a:rPr>
              <a:t>기술</a:t>
            </a:r>
            <a:r>
              <a:rPr lang="en-US" altLang="ko-KR" sz="1400" dirty="0">
                <a:latin typeface="Malgun Gothic"/>
                <a:ea typeface="Malgun Gothic Semilight"/>
                <a:cs typeface="Malgun Gothic Semilight"/>
              </a:rPr>
              <a:t> </a:t>
            </a:r>
            <a:endParaRPr lang="ko-KR" sz="1400" dirty="0"/>
          </a:p>
        </p:txBody>
      </p:sp>
    </p:spTree>
    <p:extLst>
      <p:ext uri="{BB962C8B-B14F-4D97-AF65-F5344CB8AC3E}">
        <p14:creationId xmlns:p14="http://schemas.microsoft.com/office/powerpoint/2010/main" val="4243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CD3674-E143-5E75-0AAF-8F8C7BBF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사용한 기술 스택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37215-7D72-A8C8-C358-644C94252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5385-3941-9BDA-F5A5-79E987CEFEC2}"/>
              </a:ext>
            </a:extLst>
          </p:cNvPr>
          <p:cNvSpPr/>
          <p:nvPr/>
        </p:nvSpPr>
        <p:spPr>
          <a:xfrm>
            <a:off x="8177314" y="2381249"/>
            <a:ext cx="2261680" cy="88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6FAC-9AD3-01EE-FC61-547D5C6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개발 아키텍처 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A310B7-4F05-078F-D3D3-9B8075D5F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D93B83-D11E-1C00-15A8-E2E5A949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1" y="1446807"/>
            <a:ext cx="4431178" cy="3941640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  <a:ea typeface="맑은 고딕"/>
                <a:cs typeface="Calibri Light"/>
              </a:rPr>
              <a:t>요구사항 및 기능 명세서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8C78C-F214-BF77-9341-F05BDA2C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224" y="798539"/>
            <a:ext cx="6554167" cy="51699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1. 회원가입 ( </a:t>
            </a:r>
            <a:r>
              <a:rPr lang="en-US" altLang="ko-KR" sz="1600" dirty="0">
                <a:ea typeface="+mn-lt"/>
                <a:cs typeface="+mn-lt"/>
              </a:rPr>
              <a:t>+ </a:t>
            </a:r>
            <a:r>
              <a:rPr lang="ko-KR" sz="1600" dirty="0">
                <a:ea typeface="+mn-lt"/>
                <a:cs typeface="+mn-lt"/>
              </a:rPr>
              <a:t>로그인 기능)      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sz="1600" dirty="0"/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2. 개인 </a:t>
            </a:r>
            <a:r>
              <a:rPr lang="en-US" altLang="ko-KR" sz="1600" dirty="0">
                <a:ea typeface="+mn-lt"/>
                <a:cs typeface="+mn-lt"/>
              </a:rPr>
              <a:t>To-Do List</a:t>
            </a:r>
            <a:r>
              <a:rPr lang="ko-KR" altLang="en-US" sz="1600" dirty="0">
                <a:ea typeface="+mn-lt"/>
                <a:cs typeface="+mn-lt"/>
              </a:rPr>
              <a:t>                                            </a:t>
            </a:r>
            <a:endParaRPr lang="ko-KR" sz="1600" dirty="0"/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3. 날짜, 내용 입력하여 할 일 추가      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altLang="en-US" sz="1600" dirty="0">
              <a:ea typeface="맑은 고딕" panose="020B0503020000020004" pitchFamily="34" charset="-127"/>
              <a:cs typeface="+mn-lt"/>
            </a:endParaRPr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4. 날짜,  할 일, 수행 여부 확인 가능 </a:t>
            </a:r>
            <a:endParaRPr lang="ko-KR" altLang="en-US" sz="1600" dirty="0">
              <a:ea typeface="맑은 고딕" panose="020B0503020000020004" pitchFamily="34" charset="-127"/>
              <a:cs typeface="+mn-lt"/>
            </a:endParaRPr>
          </a:p>
          <a:p>
            <a:pPr>
              <a:buNone/>
            </a:pPr>
            <a:r>
              <a:rPr lang="ko-KR" altLang="en-US" sz="1600" dirty="0">
                <a:ea typeface="+mn-lt"/>
                <a:cs typeface="+mn-lt"/>
              </a:rPr>
              <a:t>5. 날짜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altLang="en-US" sz="1600" dirty="0">
                <a:ea typeface="+mn-lt"/>
                <a:cs typeface="+mn-lt"/>
              </a:rPr>
              <a:t>  할 일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altLang="en-US" sz="1600" dirty="0">
                <a:ea typeface="+mn-lt"/>
                <a:cs typeface="+mn-lt"/>
              </a:rPr>
              <a:t> 수행 여부 변경 가능  + 삭제 기능 </a:t>
            </a:r>
            <a:r>
              <a:rPr lang="ko-KR" sz="1600" dirty="0">
                <a:ea typeface="+mn-lt"/>
                <a:cs typeface="+mn-lt"/>
              </a:rPr>
              <a:t> </a:t>
            </a:r>
            <a:endParaRPr lang="ko-KR" altLang="en-US" sz="1600" dirty="0">
              <a:ea typeface="맑은 고딕"/>
              <a:cs typeface="+mn-lt"/>
            </a:endParaRPr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6.</a:t>
            </a:r>
            <a:r>
              <a:rPr lang="ko-KR" sz="1600" dirty="0">
                <a:ea typeface="+mn-lt"/>
                <a:cs typeface="+mn-lt"/>
              </a:rPr>
              <a:t> 개인 </a:t>
            </a:r>
            <a:r>
              <a:rPr lang="en-US" altLang="ko-KR" sz="1600" dirty="0">
                <a:ea typeface="+mn-lt"/>
                <a:cs typeface="+mn-lt"/>
              </a:rPr>
              <a:t>To-Do </a:t>
            </a:r>
            <a:r>
              <a:rPr lang="en-US" altLang="ko-KR" sz="1600" dirty="0" err="1">
                <a:ea typeface="+mn-lt"/>
                <a:cs typeface="+mn-lt"/>
              </a:rPr>
              <a:t>List에서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마이페이지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기능</a:t>
            </a:r>
            <a:r>
              <a:rPr lang="en-US" altLang="ko-KR" sz="1600" dirty="0">
                <a:ea typeface="+mn-lt"/>
                <a:cs typeface="+mn-lt"/>
              </a:rPr>
              <a:t> </a:t>
            </a:r>
            <a:r>
              <a:rPr lang="ko-KR" sz="1600" dirty="0">
                <a:ea typeface="+mn-lt"/>
                <a:cs typeface="+mn-lt"/>
              </a:rPr>
              <a:t>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altLang="en-US" sz="1600" dirty="0">
              <a:ea typeface="맑은 고딕"/>
              <a:cs typeface="Calibri"/>
            </a:endParaRPr>
          </a:p>
          <a:p>
            <a:pPr>
              <a:buNone/>
            </a:pPr>
            <a:r>
              <a:rPr lang="ko-KR" sz="1600" dirty="0">
                <a:ea typeface="+mn-lt"/>
                <a:cs typeface="+mn-lt"/>
              </a:rPr>
              <a:t>7. 팀 </a:t>
            </a:r>
            <a:r>
              <a:rPr lang="en-US" altLang="ko-KR" sz="1600" dirty="0">
                <a:ea typeface="+mn-lt"/>
                <a:cs typeface="+mn-lt"/>
              </a:rPr>
              <a:t>To-Do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List</a:t>
            </a:r>
            <a:endParaRPr lang="ko-KR" altLang="en-US" sz="1600" dirty="0" err="1">
              <a:ea typeface="맑은 고딕" panose="020B0503020000020004" pitchFamily="34" charset="-127"/>
              <a:cs typeface="+mn-lt"/>
            </a:endParaRPr>
          </a:p>
          <a:p>
            <a:pPr>
              <a:buNone/>
            </a:pPr>
            <a:r>
              <a:rPr lang="ko-KR" altLang="en-US" sz="1600" dirty="0">
                <a:ea typeface="+mn-lt"/>
                <a:cs typeface="+mn-lt"/>
              </a:rPr>
              <a:t>8. 팀별 </a:t>
            </a:r>
            <a:r>
              <a:rPr lang="ko-KR" altLang="en-US" sz="1600" dirty="0" err="1">
                <a:ea typeface="+mn-lt"/>
                <a:cs typeface="+mn-lt"/>
              </a:rPr>
              <a:t>To-Do만</a:t>
            </a:r>
            <a:r>
              <a:rPr lang="ko-KR" altLang="en-US" sz="1600" dirty="0">
                <a:ea typeface="+mn-lt"/>
                <a:cs typeface="+mn-lt"/>
              </a:rPr>
              <a:t> 따로 확인 기능 구현 + 전체 팀(</a:t>
            </a:r>
            <a:r>
              <a:rPr lang="ko-KR" altLang="en-US" sz="1600" dirty="0" err="1">
                <a:ea typeface="+mn-lt"/>
                <a:cs typeface="+mn-lt"/>
              </a:rPr>
              <a:t>default</a:t>
            </a:r>
            <a:r>
              <a:rPr lang="ko-KR" altLang="en-US" sz="16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9.</a:t>
            </a:r>
            <a:r>
              <a:rPr lang="ko-KR" altLang="en-US" sz="1600" dirty="0">
                <a:ea typeface="+mn-lt"/>
                <a:cs typeface="+mn-lt"/>
              </a:rPr>
              <a:t> 팀별 날짜</a:t>
            </a:r>
            <a:r>
              <a:rPr lang="ko-KR" sz="1600" dirty="0">
                <a:ea typeface="+mn-lt"/>
                <a:cs typeface="+mn-lt"/>
              </a:rPr>
              <a:t>, 내용 입력하여 할 일 추가</a:t>
            </a:r>
            <a:r>
              <a:rPr lang="ko-KR" altLang="en-US" sz="1600" dirty="0">
                <a:ea typeface="+mn-lt"/>
                <a:cs typeface="+mn-lt"/>
              </a:rPr>
              <a:t> + 팀 </a:t>
            </a:r>
            <a:r>
              <a:rPr lang="ko-KR" altLang="en-US" sz="1600" dirty="0" err="1">
                <a:ea typeface="+mn-lt"/>
                <a:cs typeface="+mn-lt"/>
              </a:rPr>
              <a:t>id</a:t>
            </a:r>
            <a:r>
              <a:rPr lang="ko-KR" altLang="en-US" sz="1600" dirty="0">
                <a:ea typeface="+mn-lt"/>
                <a:cs typeface="+mn-lt"/>
              </a:rPr>
              <a:t> 기입 </a:t>
            </a:r>
            <a:endParaRPr lang="ko-KR" altLang="en-US" sz="1600" dirty="0">
              <a:ea typeface="맑은 고딕"/>
              <a:cs typeface="Calibri"/>
            </a:endParaRPr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10</a:t>
            </a:r>
            <a:r>
              <a:rPr lang="ko-KR" sz="1600" dirty="0">
                <a:ea typeface="+mn-lt"/>
                <a:cs typeface="+mn-lt"/>
              </a:rPr>
              <a:t>. 팀원 </a:t>
            </a:r>
            <a:r>
              <a:rPr lang="ko-KR" altLang="en-US" sz="1600" dirty="0">
                <a:ea typeface="+mn-lt"/>
                <a:cs typeface="+mn-lt"/>
              </a:rPr>
              <a:t>날짜, 할</a:t>
            </a:r>
            <a:r>
              <a:rPr lang="ko-KR" sz="1600" dirty="0">
                <a:ea typeface="+mn-lt"/>
                <a:cs typeface="+mn-lt"/>
              </a:rPr>
              <a:t> 일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sz="1600" dirty="0">
                <a:ea typeface="+mn-lt"/>
                <a:cs typeface="+mn-lt"/>
              </a:rPr>
              <a:t> 수행 여부  확인 가능                                      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endParaRPr lang="ko-KR" altLang="en-US" sz="1600" dirty="0"/>
          </a:p>
          <a:p>
            <a:pPr>
              <a:buNone/>
            </a:pPr>
            <a:r>
              <a:rPr lang="en-US" altLang="ko-KR" sz="1600" dirty="0">
                <a:ea typeface="+mn-lt"/>
                <a:cs typeface="+mn-lt"/>
              </a:rPr>
              <a:t>11.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>
                <a:ea typeface="+mn-lt"/>
                <a:cs typeface="+mn-lt"/>
              </a:rPr>
              <a:t>팀원</a:t>
            </a:r>
            <a:r>
              <a:rPr lang="ko-KR" altLang="en-US" sz="1600" dirty="0">
                <a:ea typeface="+mn-lt"/>
                <a:cs typeface="+mn-lt"/>
              </a:rPr>
              <a:t> 날짜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sz="1600" dirty="0">
                <a:ea typeface="+mn-lt"/>
                <a:cs typeface="+mn-lt"/>
              </a:rPr>
              <a:t> 할</a:t>
            </a:r>
            <a:r>
              <a:rPr lang="ko-KR" altLang="en-US" sz="1600" dirty="0">
                <a:ea typeface="+mn-lt"/>
                <a:cs typeface="+mn-lt"/>
              </a:rPr>
              <a:t> </a:t>
            </a:r>
            <a:r>
              <a:rPr lang="ko-KR" sz="1600" dirty="0">
                <a:ea typeface="+mn-lt"/>
                <a:cs typeface="+mn-lt"/>
              </a:rPr>
              <a:t>일</a:t>
            </a:r>
            <a:r>
              <a:rPr lang="en-US" altLang="ko-KR" sz="1600" dirty="0">
                <a:ea typeface="+mn-lt"/>
                <a:cs typeface="+mn-lt"/>
              </a:rPr>
              <a:t>,</a:t>
            </a:r>
            <a:r>
              <a:rPr lang="ko-KR" altLang="en-US" sz="1600" dirty="0">
                <a:ea typeface="+mn-lt"/>
                <a:cs typeface="+mn-lt"/>
              </a:rPr>
              <a:t> 수행 여부 변경 가능 + 삭제 기능</a:t>
            </a:r>
            <a:endParaRPr lang="ko-KR" altLang="en-US" sz="1600" dirty="0">
              <a:cs typeface="Calibri"/>
            </a:endParaRPr>
          </a:p>
          <a:p>
            <a:pPr marL="0" indent="0">
              <a:buNone/>
            </a:pPr>
            <a:r>
              <a:rPr lang="en-US" altLang="ko-KR" sz="1600" dirty="0">
                <a:ea typeface="+mn-lt"/>
                <a:cs typeface="+mn-lt"/>
              </a:rPr>
              <a:t>12</a:t>
            </a:r>
            <a:r>
              <a:rPr lang="ko-KR" sz="1600" dirty="0">
                <a:ea typeface="+mn-lt"/>
                <a:cs typeface="+mn-lt"/>
              </a:rPr>
              <a:t>. </a:t>
            </a:r>
            <a:r>
              <a:rPr lang="ko-KR" altLang="en-US" sz="1600" dirty="0">
                <a:ea typeface="+mn-lt"/>
                <a:cs typeface="+mn-lt"/>
              </a:rPr>
              <a:t>팀 </a:t>
            </a:r>
            <a:r>
              <a:rPr lang="ko-KR" altLang="en-US" sz="1600" dirty="0" err="1">
                <a:ea typeface="+mn-lt"/>
                <a:cs typeface="+mn-lt"/>
              </a:rPr>
              <a:t>To-Do</a:t>
            </a:r>
            <a:r>
              <a:rPr lang="ko-KR" altLang="en-US" sz="1600" dirty="0">
                <a:ea typeface="+mn-lt"/>
                <a:cs typeface="+mn-lt"/>
              </a:rPr>
              <a:t> &lt;-&gt; 개인 </a:t>
            </a:r>
            <a:r>
              <a:rPr lang="ko-KR" altLang="en-US" sz="1600" dirty="0" err="1">
                <a:ea typeface="+mn-lt"/>
                <a:cs typeface="+mn-lt"/>
              </a:rPr>
              <a:t>To-Do</a:t>
            </a:r>
            <a:r>
              <a:rPr lang="ko-KR" altLang="en-US" sz="1600" dirty="0">
                <a:ea typeface="+mn-lt"/>
                <a:cs typeface="+mn-lt"/>
              </a:rPr>
              <a:t>  버튼을 이용한 자유로운 이동</a:t>
            </a:r>
            <a:endParaRPr lang="ko-KR" sz="1600" dirty="0"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r>
              <a:rPr lang="ko-KR" altLang="en-US" sz="1600" dirty="0">
                <a:ea typeface="맑은 고딕"/>
                <a:cs typeface="Calibri"/>
              </a:rPr>
              <a:t>13. 팀 </a:t>
            </a:r>
            <a:r>
              <a:rPr lang="ko-KR" altLang="en-US" sz="1600" dirty="0" err="1">
                <a:ea typeface="맑은 고딕"/>
                <a:cs typeface="Calibri"/>
              </a:rPr>
              <a:t>To-Do에서</a:t>
            </a:r>
            <a:r>
              <a:rPr lang="ko-KR" altLang="en-US" sz="1600" dirty="0">
                <a:ea typeface="맑은 고딕"/>
                <a:cs typeface="Calibri"/>
              </a:rPr>
              <a:t> 모든 팀 확인 버튼으로 전체 출력 기능 </a:t>
            </a:r>
          </a:p>
          <a:p>
            <a:pPr marL="0" indent="0">
              <a:buNone/>
            </a:pPr>
            <a:r>
              <a:rPr lang="ko-KR" altLang="en-US" sz="1600" dirty="0">
                <a:ea typeface="맑은 고딕"/>
                <a:cs typeface="Calibri"/>
              </a:rPr>
              <a:t>13. 팀 및 개인 </a:t>
            </a:r>
            <a:r>
              <a:rPr lang="ko-KR" altLang="en-US" sz="1600" dirty="0" err="1">
                <a:ea typeface="맑은 고딕"/>
                <a:cs typeface="Calibri"/>
              </a:rPr>
              <a:t>To-Do에서</a:t>
            </a:r>
            <a:r>
              <a:rPr lang="ko-KR" altLang="en-US" sz="1600" dirty="0">
                <a:ea typeface="맑은 고딕"/>
                <a:cs typeface="Calibri"/>
              </a:rPr>
              <a:t> 로그아웃 기능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C6DC10-D0DB-D398-8999-3ECD9CBD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ko-KR" altLang="en-US" sz="3200">
                <a:ea typeface="Malgun Gothic"/>
              </a:rPr>
              <a:t>DB 테이블 </a:t>
            </a:r>
            <a:endParaRPr lang="ko-KR" alt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B10574D-CD6E-5E82-C606-F78DBCC36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9" b="2678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4808FD-7C8E-FA5F-A332-D497F2D2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ko-KR" altLang="en-US" sz="1800" err="1">
                <a:ea typeface="맑은 고딕"/>
                <a:cs typeface="Calibri"/>
              </a:rPr>
              <a:t>User</a:t>
            </a:r>
            <a:r>
              <a:rPr lang="ko-KR" altLang="en-US" sz="1800">
                <a:ea typeface="맑은 고딕"/>
                <a:cs typeface="Calibri"/>
              </a:rPr>
              <a:t> : 회원 가입시 가입한 회원 정보가 쌓이는 테이블</a:t>
            </a:r>
          </a:p>
          <a:p>
            <a:r>
              <a:rPr lang="ko-KR" altLang="en-US" sz="1800">
                <a:ea typeface="맑은 고딕"/>
                <a:cs typeface="Calibri"/>
              </a:rPr>
              <a:t>Todo_entity1 : 개인 회원의 </a:t>
            </a:r>
            <a:r>
              <a:rPr lang="ko-KR" altLang="en-US" sz="1800" err="1">
                <a:ea typeface="맑은 고딕"/>
                <a:cs typeface="Calibri"/>
              </a:rPr>
              <a:t>To-Do</a:t>
            </a:r>
            <a:r>
              <a:rPr lang="ko-KR" altLang="en-US" sz="1800">
                <a:ea typeface="맑은 고딕"/>
                <a:cs typeface="Calibri"/>
              </a:rPr>
              <a:t> 정보가 쌓이는 테이블</a:t>
            </a:r>
          </a:p>
          <a:p>
            <a:r>
              <a:rPr lang="ko-KR" altLang="en-US" sz="1800">
                <a:ea typeface="맑은 고딕"/>
                <a:cs typeface="Calibri"/>
              </a:rPr>
              <a:t>Todo_entity2 : 팀 회원들의 </a:t>
            </a:r>
            <a:r>
              <a:rPr lang="ko-KR" altLang="en-US" sz="1800" err="1">
                <a:ea typeface="맑은 고딕"/>
                <a:cs typeface="Calibri"/>
              </a:rPr>
              <a:t>To-Do</a:t>
            </a:r>
            <a:r>
              <a:rPr lang="ko-KR" altLang="en-US" sz="1800">
                <a:ea typeface="맑은 고딕"/>
                <a:cs typeface="Calibri"/>
              </a:rPr>
              <a:t> 정보가 쌓이는 테이블 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  <a:cs typeface="Calibri"/>
              </a:rPr>
              <a:t># 각 테이블간 직접적인 연결 </a:t>
            </a:r>
            <a:r>
              <a:rPr lang="ko-KR" altLang="en-US" sz="1800" err="1">
                <a:ea typeface="맑은 고딕"/>
                <a:cs typeface="Calibri"/>
              </a:rPr>
              <a:t>X</a:t>
            </a:r>
            <a:r>
              <a:rPr lang="ko-KR" altLang="en-US" sz="1800">
                <a:ea typeface="맑은 고딕"/>
                <a:cs typeface="Calibri"/>
              </a:rPr>
              <a:t>    ---&gt;  </a:t>
            </a:r>
            <a:r>
              <a:rPr lang="ko-KR" altLang="en-US" sz="1800" err="1">
                <a:ea typeface="맑은 고딕"/>
                <a:cs typeface="Calibri"/>
              </a:rPr>
              <a:t>user</a:t>
            </a:r>
            <a:r>
              <a:rPr lang="ko-KR" altLang="en-US" sz="1800">
                <a:ea typeface="맑은 고딕"/>
                <a:cs typeface="Calibri"/>
              </a:rPr>
              <a:t> 테이블 </a:t>
            </a:r>
            <a:r>
              <a:rPr lang="ko-KR" altLang="en-US" sz="1800" err="1">
                <a:ea typeface="맑은 고딕"/>
                <a:cs typeface="Calibri"/>
              </a:rPr>
              <a:t>id</a:t>
            </a:r>
            <a:r>
              <a:rPr lang="ko-KR" altLang="en-US" sz="1800">
                <a:ea typeface="맑은 고딕"/>
                <a:cs typeface="Calibri"/>
              </a:rPr>
              <a:t> 값 사용 </a:t>
            </a:r>
          </a:p>
        </p:txBody>
      </p:sp>
    </p:spTree>
    <p:extLst>
      <p:ext uri="{BB962C8B-B14F-4D97-AF65-F5344CB8AC3E}">
        <p14:creationId xmlns:p14="http://schemas.microsoft.com/office/powerpoint/2010/main" val="32332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27FDD6-7D24-D02C-B194-524C2952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Malgun Gothic"/>
              </a:rPr>
              <a:t>동작 플로우</a:t>
            </a:r>
            <a:endParaRPr lang="ko-KR" altLang="en-US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9D3808-3130-9361-0310-CAB19931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1400">
                <a:ea typeface="+mn-lt"/>
                <a:cs typeface="+mn-lt"/>
              </a:rPr>
              <a:t>1.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로그인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</a:t>
            </a:r>
            <a:r>
              <a:rPr lang="en-US" sz="1400">
                <a:ea typeface="+mn-lt"/>
                <a:cs typeface="+mn-lt"/>
              </a:rPr>
              <a:t> (</a:t>
            </a:r>
            <a:r>
              <a:rPr lang="en-US" sz="1400">
                <a:ea typeface="+mn-lt"/>
                <a:cs typeface="+mn-lt"/>
                <a:hlinkClick r:id="rId2"/>
              </a:rPr>
              <a:t>http://localhost:8080/</a:t>
            </a:r>
            <a:r>
              <a:rPr lang="en-US" sz="1400">
                <a:ea typeface="+mn-lt"/>
                <a:cs typeface="+mn-lt"/>
              </a:rPr>
              <a:t>)                                                               </a:t>
            </a:r>
            <a:r>
              <a:rPr lang="en-US" altLang="ko-KR" sz="1400">
                <a:ea typeface="+mn-lt"/>
                <a:cs typeface="+mn-lt"/>
              </a:rPr>
              <a:t> </a:t>
            </a:r>
            <a:endParaRPr lang="ko-KR" alt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2.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아이디가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있다면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로그인</a:t>
            </a:r>
            <a:r>
              <a:rPr lang="en-US" sz="1400">
                <a:ea typeface="+mn-lt"/>
                <a:cs typeface="+mn-lt"/>
              </a:rPr>
              <a:t> = 3.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2-1.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아이디가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없으면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회원가입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후</a:t>
            </a:r>
            <a:r>
              <a:rPr lang="en-US" sz="1400">
                <a:ea typeface="+mn-lt"/>
                <a:cs typeface="+mn-lt"/>
              </a:rPr>
              <a:t> 3.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3.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로그인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메인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리다이렉션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alt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   </a:t>
            </a:r>
            <a:r>
              <a:rPr lang="ko-KR" altLang="en-US" sz="1400" err="1">
                <a:ea typeface="+mn-lt"/>
                <a:cs typeface="+mn-lt"/>
              </a:rPr>
              <a:t>메인페이지는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개인별</a:t>
            </a:r>
            <a:r>
              <a:rPr lang="en-US" sz="1400">
                <a:ea typeface="+mn-lt"/>
                <a:cs typeface="+mn-lt"/>
              </a:rPr>
              <a:t> To-Do List.</a:t>
            </a:r>
            <a:endParaRPr lang="en-US" alt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  개인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사용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시</a:t>
            </a:r>
            <a:r>
              <a:rPr lang="en-US" sz="1400">
                <a:ea typeface="+mn-lt"/>
                <a:cs typeface="+mn-lt"/>
              </a:rPr>
              <a:t> 4.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3-1.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팀별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사용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원할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시</a:t>
            </a:r>
            <a:r>
              <a:rPr lang="en-US" sz="1400">
                <a:ea typeface="+mn-lt"/>
                <a:cs typeface="+mn-lt"/>
              </a:rPr>
              <a:t> 5.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4.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개인별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ko-KR" altLang="en-US" sz="1400">
                <a:ea typeface="+mn-lt"/>
                <a:cs typeface="+mn-lt"/>
              </a:rPr>
              <a:t>에서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 err="1">
                <a:ea typeface="+mn-lt"/>
                <a:cs typeface="+mn-lt"/>
              </a:rPr>
              <a:t>할일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삭제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및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수정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및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완료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여부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변경</a:t>
            </a:r>
            <a:endParaRPr lang="en-US" altLang="ko-KR" sz="1400">
              <a:ea typeface="+mn-lt"/>
              <a:cs typeface="+mn-lt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    ,</a:t>
            </a:r>
            <a:r>
              <a:rPr lang="ko-KR" altLang="en-US" sz="1400" err="1">
                <a:ea typeface="+mn-lt"/>
                <a:cs typeface="+mn-lt"/>
              </a:rPr>
              <a:t>할일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추가</a:t>
            </a:r>
            <a:r>
              <a:rPr lang="en-US" sz="1400">
                <a:ea typeface="+mn-lt"/>
                <a:cs typeface="+mn-lt"/>
              </a:rPr>
              <a:t>.                                                                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5.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팀별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페이지에서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전체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확인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6.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확인할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번호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입력하여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팀별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확인</a:t>
            </a:r>
            <a:r>
              <a:rPr lang="en-US" sz="1400">
                <a:ea typeface="+mn-lt"/>
                <a:cs typeface="+mn-lt"/>
              </a:rPr>
              <a:t>                                                                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7.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</a:t>
            </a:r>
            <a:r>
              <a:rPr lang="en-US" sz="1400">
                <a:ea typeface="+mn-lt"/>
                <a:cs typeface="+mn-lt"/>
              </a:rPr>
              <a:t> To-Do List</a:t>
            </a:r>
            <a:r>
              <a:rPr lang="ko-KR" altLang="en-US" sz="1400" err="1">
                <a:ea typeface="+mn-lt"/>
                <a:cs typeface="+mn-lt"/>
              </a:rPr>
              <a:t>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사용하고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싶으면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개인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할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일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버튼으로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이동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cs typeface="Calibri" panose="020F0502020204030204"/>
              </a:rPr>
              <a:t># </a:t>
            </a:r>
            <a:r>
              <a:rPr lang="ko-KR" altLang="en-US" sz="1400">
                <a:ea typeface="맑은 고딕"/>
                <a:cs typeface="Calibri" panose="020F0502020204030204"/>
              </a:rPr>
              <a:t>로그아웃은 모든 페이지에서 가능하다.</a:t>
            </a:r>
          </a:p>
          <a:p>
            <a:pPr marL="0" indent="0">
              <a:buNone/>
            </a:pPr>
            <a:r>
              <a:rPr lang="ko-KR" altLang="en-US" sz="1400">
                <a:ea typeface="맑은 고딕"/>
                <a:cs typeface="Calibri" panose="020F0502020204030204"/>
              </a:rPr>
              <a:t># 세션은 매 로그인 시 매번 난수로 재생성 되며,  끊기지 않고 유지된다.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C9EC4-FAD1-519D-6EE3-FAE219E3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551"/>
            <a:ext cx="5493225" cy="48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15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스프링 미니 프로젝트  4팀   전승민(팀장), 김민성, 심규혁, 박대호</vt:lpstr>
      <vt:lpstr>목차 </vt:lpstr>
      <vt:lpstr>제작 동기 </vt:lpstr>
      <vt:lpstr>담당 역할 </vt:lpstr>
      <vt:lpstr>사용한 기술 스택</vt:lpstr>
      <vt:lpstr>프로젝트 개발 아키텍처 </vt:lpstr>
      <vt:lpstr>요구사항 및 기능 명세서</vt:lpstr>
      <vt:lpstr>DB 테이블 </vt:lpstr>
      <vt:lpstr>동작 플로우</vt:lpstr>
      <vt:lpstr>동작 시퀀스 </vt:lpstr>
      <vt:lpstr>로그인 및 동작 시퀀스 </vt:lpstr>
      <vt:lpstr>결과 (REST API)</vt:lpstr>
      <vt:lpstr>개선할 사항 및 추가 예정 사항 </vt:lpstr>
      <vt:lpstr>프레젠테이션 끝</vt:lpstr>
      <vt:lpstr>추가 결과는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195</cp:revision>
  <dcterms:created xsi:type="dcterms:W3CDTF">2024-01-15T05:19:06Z</dcterms:created>
  <dcterms:modified xsi:type="dcterms:W3CDTF">2024-01-17T06:16:38Z</dcterms:modified>
</cp:coreProperties>
</file>