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def084a1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def084a1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ea15b9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dea15b9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ea15b9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dea15b9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dea15b9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dea15b9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ea15b9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dea15b9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dea15b9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dea15b9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def084a19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def084a19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de7bd0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de7bd0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dea15b9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dea15b9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dea15b9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dea15b9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def084a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def084a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dea15b9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dea15b9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dea15b97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dea15b97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dea15b9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dea15b9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dea15b97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dea15b97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dea15b97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dea15b97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dea15b97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dea15b97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ea15b9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dea15b9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de7bd07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de7bd07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def084a19_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def084a19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def084a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def084a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def084a1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def084a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def084a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def084a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def084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def084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de7bd07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de7bd07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ea15b9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ea15b9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dea15b9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dea15b9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300"/>
              <a:buNone/>
              <a:defRPr sz="2300">
                <a:solidFill>
                  <a:srgbClr val="6AA84F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451650" y="5056825"/>
            <a:ext cx="10047300" cy="30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KR"/>
              <a:buNone/>
              <a:defRPr sz="28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KR"/>
              <a:buChar char="●"/>
              <a:defRPr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○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■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●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○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■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●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○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KR"/>
              <a:buChar char="■"/>
              <a:defRPr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e01-3team/Team3-proxy/pull/6" TargetMode="External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37" y="265800"/>
            <a:ext cx="3835526" cy="4377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42125" y="410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 3팀 : </a:t>
            </a:r>
            <a:r>
              <a:rPr lang="ko" sz="1700">
                <a:solidFill>
                  <a:schemeClr val="dk1"/>
                </a:solidFill>
              </a:rPr>
              <a:t>고라희, 박대호, 박민희, 임성현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00" y="1146563"/>
            <a:ext cx="5003176" cy="31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1 초기 설정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1017725"/>
            <a:ext cx="846710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5550875" y="1318850"/>
            <a:ext cx="2879400" cy="87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962750" y="1692625"/>
            <a:ext cx="35346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Test 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75" y="106950"/>
            <a:ext cx="6079575" cy="48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902425" y="445025"/>
            <a:ext cx="1121400" cy="440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17875" y="1588525"/>
            <a:ext cx="3441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rPr>
              <a:t>의구심</a:t>
            </a:r>
            <a:endParaRPr sz="1800">
              <a:solidFill>
                <a:schemeClr val="dk2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Noto Sans KR"/>
                <a:ea typeface="Noto Sans KR"/>
                <a:cs typeface="Noto Sans KR"/>
                <a:sym typeface="Noto Sans KR"/>
              </a:rPr>
              <a:t>: 절전모드 ?</a:t>
            </a:r>
            <a:endParaRPr sz="1800">
              <a:solidFill>
                <a:schemeClr val="dk2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94925"/>
            <a:ext cx="1983100" cy="19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2  </a:t>
            </a:r>
            <a:r>
              <a:rPr lang="ko" sz="2133"/>
              <a:t>절전 문제 x</a:t>
            </a:r>
            <a:endParaRPr sz="2133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670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200" y="191500"/>
            <a:ext cx="5251101" cy="47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3  </a:t>
            </a:r>
            <a:r>
              <a:rPr lang="ko" sz="2133"/>
              <a:t>2차 테스트</a:t>
            </a:r>
            <a:endParaRPr sz="2133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02895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900" y="68275"/>
            <a:ext cx="4920650" cy="48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4  </a:t>
            </a:r>
            <a:r>
              <a:rPr lang="ko" sz="2133"/>
              <a:t> 시간 단축을 위한 과</a:t>
            </a:r>
            <a:r>
              <a:rPr lang="ko" sz="2133">
                <a:latin typeface="Arial"/>
                <a:ea typeface="Arial"/>
                <a:cs typeface="Arial"/>
                <a:sym typeface="Arial"/>
              </a:rPr>
              <a:t>부하</a:t>
            </a:r>
            <a:endParaRPr sz="2133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13" y="2436725"/>
            <a:ext cx="8563449" cy="254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00" y="1178838"/>
            <a:ext cx="8563671" cy="1096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8053250" y="3094075"/>
            <a:ext cx="706800" cy="181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프록시 설정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88" y="1524700"/>
            <a:ext cx="4935176" cy="28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5  </a:t>
            </a:r>
            <a:r>
              <a:rPr lang="ko" sz="2133"/>
              <a:t>프록시 적용 v1, v2</a:t>
            </a:r>
            <a:endParaRPr sz="2133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4988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775" y="1241051"/>
            <a:ext cx="5036925" cy="356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4131675" y="1849450"/>
            <a:ext cx="4851000" cy="33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131675" y="3123350"/>
            <a:ext cx="2938200" cy="146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5  </a:t>
            </a:r>
            <a:r>
              <a:rPr lang="ko" sz="2133"/>
              <a:t>프록시 적용 v1</a:t>
            </a:r>
            <a:endParaRPr sz="2133"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8" y="1450625"/>
            <a:ext cx="8920725" cy="26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5  </a:t>
            </a:r>
            <a:r>
              <a:rPr lang="ko" sz="2133"/>
              <a:t>프록시 적용 v2</a:t>
            </a:r>
            <a:endParaRPr sz="2133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8" y="1450625"/>
            <a:ext cx="8796426" cy="26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0700" y="142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칸반보드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요구사항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진행하면서 문제사항&amp;해결방법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부하테스트 ( nGrinder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프록시 설정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25" y="2571749"/>
            <a:ext cx="4787077" cy="22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6  </a:t>
            </a:r>
            <a:r>
              <a:rPr lang="ko" sz="2133"/>
              <a:t>프록시 적용 v5 </a:t>
            </a:r>
            <a:endParaRPr sz="2133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50" y="445025"/>
            <a:ext cx="2411150" cy="2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26" y="3016499"/>
            <a:ext cx="7711948" cy="16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975100" y="1017725"/>
            <a:ext cx="2411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</a:rPr>
              <a:t>proxy_cache_lock 코드 적용</a:t>
            </a:r>
            <a:endParaRPr sz="21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716025" y="3568825"/>
            <a:ext cx="2104500" cy="104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6  </a:t>
            </a:r>
            <a:r>
              <a:rPr lang="ko" sz="2133"/>
              <a:t>프록시 적용 v5 </a:t>
            </a:r>
            <a:endParaRPr sz="2133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74428" t="0"/>
          <a:stretch/>
        </p:blipFill>
        <p:spPr>
          <a:xfrm>
            <a:off x="3880424" y="1017725"/>
            <a:ext cx="4136050" cy="34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975100" y="1017725"/>
            <a:ext cx="2411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</a:rPr>
              <a:t>proxy_cache_lock 코드 적용</a:t>
            </a:r>
            <a:endParaRPr sz="21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7  </a:t>
            </a:r>
            <a:r>
              <a:rPr lang="ko" sz="2133"/>
              <a:t>프록시 적용 v6</a:t>
            </a:r>
            <a:endParaRPr sz="2133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38" y="1452227"/>
            <a:ext cx="7315125" cy="26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524350" y="1017725"/>
            <a:ext cx="2521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KR"/>
              <a:buAutoNum type="arabicPeriod"/>
            </a:pPr>
            <a:r>
              <a:rPr lang="ko" sz="1350">
                <a:solidFill>
                  <a:schemeClr val="dk1"/>
                </a:solidFill>
              </a:rPr>
              <a:t>proxy_cache_lock 제거</a:t>
            </a:r>
            <a:endParaRPr sz="21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6972450" y="2146575"/>
            <a:ext cx="1109100" cy="173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1937775" y="2298800"/>
            <a:ext cx="315600" cy="1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7  </a:t>
            </a:r>
            <a:r>
              <a:rPr lang="ko" sz="2133"/>
              <a:t>프록시 적용 v6</a:t>
            </a:r>
            <a:endParaRPr sz="2133"/>
          </a:p>
        </p:txBody>
      </p:sp>
      <p:sp>
        <p:nvSpPr>
          <p:cNvPr id="220" name="Google Shape;220;p35"/>
          <p:cNvSpPr txBox="1"/>
          <p:nvPr/>
        </p:nvSpPr>
        <p:spPr>
          <a:xfrm>
            <a:off x="524350" y="1017725"/>
            <a:ext cx="2521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</a:rPr>
              <a:t>2.  </a:t>
            </a:r>
            <a:r>
              <a:rPr lang="ko" sz="1350">
                <a:solidFill>
                  <a:schemeClr val="dk1"/>
                </a:solidFill>
              </a:rPr>
              <a:t>  proxy_cache_lock 적용</a:t>
            </a:r>
            <a:endParaRPr sz="21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63" y="1582976"/>
            <a:ext cx="7759473" cy="29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/>
          <p:nvPr/>
        </p:nvSpPr>
        <p:spPr>
          <a:xfrm>
            <a:off x="1774650" y="2571750"/>
            <a:ext cx="315600" cy="1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7  </a:t>
            </a:r>
            <a:r>
              <a:rPr lang="ko" sz="2133"/>
              <a:t>프록시 적용 v6</a:t>
            </a:r>
            <a:endParaRPr sz="2133"/>
          </a:p>
        </p:txBody>
      </p:sp>
      <p:sp>
        <p:nvSpPr>
          <p:cNvPr id="228" name="Google Shape;228;p36"/>
          <p:cNvSpPr txBox="1"/>
          <p:nvPr/>
        </p:nvSpPr>
        <p:spPr>
          <a:xfrm>
            <a:off x="524350" y="1017725"/>
            <a:ext cx="2521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</a:rPr>
              <a:t>두 그래프를 비교한 결과</a:t>
            </a:r>
            <a:endParaRPr sz="21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415225"/>
            <a:ext cx="8646688" cy="3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8  </a:t>
            </a:r>
            <a:r>
              <a:rPr lang="ko" sz="2133"/>
              <a:t>프록시 적용 v7</a:t>
            </a:r>
            <a:endParaRPr sz="2133"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650" y="1257400"/>
            <a:ext cx="6295050" cy="34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191075" y="921625"/>
            <a:ext cx="26883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</a:rPr>
              <a:t>목표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ko" sz="1050">
                <a:solidFill>
                  <a:schemeClr val="dk1"/>
                </a:solidFill>
              </a:rPr>
              <a:t>응답속도 개선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ko" sz="1050">
                <a:solidFill>
                  <a:schemeClr val="dk1"/>
                </a:solidFill>
              </a:rPr>
              <a:t>TPS 향상</a:t>
            </a:r>
            <a:endParaRPr sz="1600">
              <a:solidFill>
                <a:schemeClr val="dk2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33"/>
              <a:t>Github PR</a:t>
            </a:r>
            <a:endParaRPr sz="2533"/>
          </a:p>
        </p:txBody>
      </p:sp>
      <p:sp>
        <p:nvSpPr>
          <p:cNvPr id="242" name="Google Shape;242;p38"/>
          <p:cNvSpPr txBox="1"/>
          <p:nvPr/>
        </p:nvSpPr>
        <p:spPr>
          <a:xfrm>
            <a:off x="2602000" y="4046025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https://github.com/be01-3team/Team3-proxy/pull/6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200" y="1375775"/>
            <a:ext cx="2367450" cy="23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63" y="3488225"/>
            <a:ext cx="7305726" cy="11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275" y="1165750"/>
            <a:ext cx="3919724" cy="217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error issue 및 해결</a:t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99" y="1094550"/>
            <a:ext cx="2165700" cy="21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/>
        </p:nvSpPr>
        <p:spPr>
          <a:xfrm>
            <a:off x="3505875" y="2279850"/>
            <a:ext cx="26118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감사합니다.</a:t>
            </a:r>
            <a:endParaRPr b="1" sz="30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WBS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8275"/>
            <a:ext cx="8183801" cy="38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6400" y="4703625"/>
            <a:ext cx="61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https://docs.google.com/spreadsheets/d/1neLKwwPXdgbpSg44Hx_2vMdznLU9qsmRPlnULO3au7M/edit#gid=1005605698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칸반보드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88" y="1098700"/>
            <a:ext cx="7537023" cy="37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6374650" y="2402525"/>
            <a:ext cx="1859400" cy="5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851025" y="2684463"/>
            <a:ext cx="1501800" cy="7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446813" y="1349395"/>
            <a:ext cx="1501800" cy="7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851046" y="1349400"/>
            <a:ext cx="1501800" cy="7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agent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446813" y="2684475"/>
            <a:ext cx="1501800" cy="7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proxy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377" y="2684487"/>
            <a:ext cx="2190478" cy="1507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50" y="1125500"/>
            <a:ext cx="6287724" cy="37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[문제사항] Ngrinder Controller - Agent 접속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782" l="8567" r="3474" t="14925"/>
          <a:stretch/>
        </p:blipFill>
        <p:spPr>
          <a:xfrm>
            <a:off x="1006312" y="2785075"/>
            <a:ext cx="7131374" cy="20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899725" y="3977725"/>
            <a:ext cx="4590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75" y="1170125"/>
            <a:ext cx="6849449" cy="15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</a:t>
            </a:r>
            <a:r>
              <a:rPr lang="ko"/>
              <a:t>문제 해결] 방화벽 해제 &amp; 도커 run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75" y="1146150"/>
            <a:ext cx="3908649" cy="36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750625" y="901038"/>
            <a:ext cx="1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http://local:8080/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 flipH="1">
            <a:off x="6686775" y="1362738"/>
            <a:ext cx="13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4572000" y="2042075"/>
            <a:ext cx="47175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393F49"/>
                </a:solidFill>
                <a:highlight>
                  <a:srgbClr val="F9F9FA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-d -v ~/ngrinder-controller:/opt/ngrinder-controller --name controller -p 80:80 -p 16001:16001 -p 12000-12009:12000-12009 ngrinder/controller</a:t>
            </a:r>
            <a:endParaRPr sz="1200">
              <a:solidFill>
                <a:srgbClr val="393F49"/>
              </a:solidFill>
              <a:highlight>
                <a:srgbClr val="F9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 flipH="1">
            <a:off x="6686775" y="3253388"/>
            <a:ext cx="1320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5369475" y="3923075"/>
            <a:ext cx="26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http://192.168.0.36:8080/home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[문제 해결] 포트 포워딩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88" y="2762288"/>
            <a:ext cx="4920325" cy="15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27875" y="1644688"/>
            <a:ext cx="8139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C:\Users\Playdata&gt; netsh interface portproxy add v4tov4 listenport=16001 listenaddress=0.0.0.0 connectport=16001 connectaddress=172.19.143.136</a:t>
            </a:r>
            <a:endParaRPr sz="13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9ED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