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3CCD-C02C-3E2E-D3EC-21AFEACA7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9848A-F861-4FFE-744D-B1FAB63F0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9232E-3ADF-ABA2-C7BF-74991681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E868-5A89-3748-9E8E-90B8EF42A4EF}" type="datetimeFigureOut">
              <a:rPr lang="en-KR" smtClean="0"/>
              <a:t>7/19/24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973D0-6BE7-E4EE-F148-DBFE4D7E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4E2F-DE2F-C80C-BD03-7EDDD1C1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3659-35A4-154B-8BB8-082137A18A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6598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4506-E14F-581D-C7D6-307659B6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9CA7E-9D68-A097-037F-393377121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D46B-C2D7-9B53-6A73-6A87DD24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E868-5A89-3748-9E8E-90B8EF42A4EF}" type="datetimeFigureOut">
              <a:rPr lang="en-KR" smtClean="0"/>
              <a:t>7/19/24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7E6D-6E4F-64FC-3735-B48DCC41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23845-46A3-9957-DB69-6D861EA8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3659-35A4-154B-8BB8-082137A18A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0791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EB03F-AF3A-9001-13B4-7011E9F48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0BE89-A239-566F-A2A7-BBAFF473C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3935F-3C69-35D0-6A83-281A23A9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E868-5A89-3748-9E8E-90B8EF42A4EF}" type="datetimeFigureOut">
              <a:rPr lang="en-KR" smtClean="0"/>
              <a:t>7/19/24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26A1C-7450-AE78-0FC4-E594B2C9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2E27-56BD-C092-A099-1606A560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3659-35A4-154B-8BB8-082137A18A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5392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5948-A4BB-FEA6-EF9F-E6D9FE57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B42E-0ACB-B386-2BEB-DE80A83D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6D489-BB0F-6379-E1A3-9BF78B4A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E868-5A89-3748-9E8E-90B8EF42A4EF}" type="datetimeFigureOut">
              <a:rPr lang="en-KR" smtClean="0"/>
              <a:t>7/19/24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19EF-1BE6-CF9E-B3FE-3C4BB69D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C5325-8631-F26D-DF8E-DBDA686F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3659-35A4-154B-8BB8-082137A18A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6777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4BED-2C1C-908D-3AC6-A037A7CC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3F40A-2C2F-BF0E-4361-0AC17C93D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D76FA-0230-E750-42B4-AB056789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E868-5A89-3748-9E8E-90B8EF42A4EF}" type="datetimeFigureOut">
              <a:rPr lang="en-KR" smtClean="0"/>
              <a:t>7/19/24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BA1A-4A70-CA38-1DC1-43EB53B1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A64BC-C83A-DA32-2C48-CE2C39A5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3659-35A4-154B-8BB8-082137A18A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917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76D6-3916-A271-4AFD-DEC3D14E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39BFA-0EC1-3054-D3DC-8F050A9AB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3A849-AF9D-3D24-ADB7-883238E1F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120C3-3047-5C14-3677-05584EF6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E868-5A89-3748-9E8E-90B8EF42A4EF}" type="datetimeFigureOut">
              <a:rPr lang="en-KR" smtClean="0"/>
              <a:t>7/19/24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DC3E6-BC70-0BBE-D6BF-F24402C7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31C9B-ED6D-3008-86DE-9277DAC3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3659-35A4-154B-8BB8-082137A18A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024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DD6D-B7EA-7A02-5AB8-F95513A4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A2D8D-5B11-1BF2-3424-1EF7E524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2BD19-5397-D410-77C7-961EAE89C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E86DF-0661-6C7D-7D63-6D25903AF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11B44-A79B-894C-09DC-7E7F306DD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875E5-B507-8F99-DDFE-46D0644B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E868-5A89-3748-9E8E-90B8EF42A4EF}" type="datetimeFigureOut">
              <a:rPr lang="en-KR" smtClean="0"/>
              <a:t>7/19/24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DC703-8DA5-3EEF-A571-6B48C143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581A4-F3FC-D26F-4054-EFE73717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3659-35A4-154B-8BB8-082137A18A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9083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3635-19B7-3994-3DD9-AF07F4F9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D4D9B-46B1-8FF2-1077-BBE60215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E868-5A89-3748-9E8E-90B8EF42A4EF}" type="datetimeFigureOut">
              <a:rPr lang="en-KR" smtClean="0"/>
              <a:t>7/19/24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703B8-C09B-76DD-36C5-21C50F00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D4BE0-7226-EB57-55E2-0498FF09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3659-35A4-154B-8BB8-082137A18A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8089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667FF-1A03-B455-1FE8-54BE1F9F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E868-5A89-3748-9E8E-90B8EF42A4EF}" type="datetimeFigureOut">
              <a:rPr lang="en-KR" smtClean="0"/>
              <a:t>7/19/24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3180-E845-8B55-87CF-732749E3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57D00-CDD5-0151-3081-38FE7ABD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3659-35A4-154B-8BB8-082137A18A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0868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1522-668D-A993-C86C-76747285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8096-66C6-7B15-1E34-4A9E2ECE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B86CC-4C10-4C4C-77AC-DB31F088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61830-BDB3-AFEB-E95C-D67C847C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E868-5A89-3748-9E8E-90B8EF42A4EF}" type="datetimeFigureOut">
              <a:rPr lang="en-KR" smtClean="0"/>
              <a:t>7/19/24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511FA-D01C-A9AD-43A0-1C764A04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27017-EE2D-B230-7508-D983C5FE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3659-35A4-154B-8BB8-082137A18A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067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7E4C-6DB9-95CE-3CEA-0EAC7F0F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6475C-4033-F03F-134E-46B4918AA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D695F-EDE0-E88C-FBC1-C683BA6B9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BE03F-2871-6830-EE3F-BDB1182B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E868-5A89-3748-9E8E-90B8EF42A4EF}" type="datetimeFigureOut">
              <a:rPr lang="en-KR" smtClean="0"/>
              <a:t>7/19/24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FE121-8A15-DD3B-8C9E-404EEAC8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F22CE-632E-4518-0E60-C71B7948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E3659-35A4-154B-8BB8-082137A18A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525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94FA6-C837-EAA9-B48F-34550109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A04FB-79D9-F881-FCF4-C76357A25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B40BB-484A-D82A-9D4D-CFB4A41F2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1E868-5A89-3748-9E8E-90B8EF42A4EF}" type="datetimeFigureOut">
              <a:rPr lang="en-KR" smtClean="0"/>
              <a:t>7/19/24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BFA24-B8C3-2699-EE77-2CE6298E9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99D3-68D8-800F-835D-AA52C06EB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CE3659-35A4-154B-8BB8-082137A18A2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8050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F30913-4D8A-895E-F48D-3322C074B2E9}"/>
              </a:ext>
            </a:extLst>
          </p:cNvPr>
          <p:cNvSpPr txBox="1"/>
          <p:nvPr/>
        </p:nvSpPr>
        <p:spPr>
          <a:xfrm>
            <a:off x="499658" y="115614"/>
            <a:ext cx="11424602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500" dirty="0"/>
              <a:t>OS환경</a:t>
            </a:r>
          </a:p>
          <a:p>
            <a:endParaRPr lang="en-KR" sz="2500" dirty="0"/>
          </a:p>
          <a:p>
            <a:r>
              <a:rPr lang="en-KR" sz="2500" dirty="0"/>
              <a:t>server4, 6, 7</a:t>
            </a:r>
          </a:p>
          <a:p>
            <a:r>
              <a:rPr lang="en-KR" sz="2500" dirty="0"/>
              <a:t>(3개 서버 OS 및</a:t>
            </a:r>
            <a:r>
              <a:rPr lang="en-US" sz="2500" dirty="0"/>
              <a:t> </a:t>
            </a:r>
            <a:r>
              <a:rPr lang="en-US" sz="2500" dirty="0" err="1"/>
              <a:t>하드웨어</a:t>
            </a:r>
            <a:r>
              <a:rPr lang="en-US" sz="2500" dirty="0"/>
              <a:t> </a:t>
            </a:r>
            <a:r>
              <a:rPr lang="en-US" sz="2500" dirty="0" err="1"/>
              <a:t>동일함</a:t>
            </a:r>
            <a:r>
              <a:rPr lang="en-US" sz="2500" dirty="0"/>
              <a:t> </a:t>
            </a:r>
            <a:r>
              <a:rPr lang="en-US" altLang="ko-KR" sz="2500" dirty="0"/>
              <a:t>– library</a:t>
            </a:r>
            <a:r>
              <a:rPr lang="ko-KR" altLang="en-US" sz="2500" dirty="0"/>
              <a:t>만 조금 다름</a:t>
            </a:r>
            <a:r>
              <a:rPr lang="en-US" altLang="ko-KR" sz="2500" dirty="0"/>
              <a:t>, txt</a:t>
            </a:r>
            <a:r>
              <a:rPr lang="ko-KR" altLang="en-US" sz="2500" dirty="0"/>
              <a:t>파일로 버전 기재</a:t>
            </a:r>
            <a:r>
              <a:rPr lang="en-US" altLang="ko-KR" sz="2500" dirty="0"/>
              <a:t>)</a:t>
            </a:r>
            <a:endParaRPr lang="en-KR" sz="2500" dirty="0"/>
          </a:p>
          <a:p>
            <a:r>
              <a:rPr lang="en-KR" sz="2500" dirty="0"/>
              <a:t>CPU : i9-11900k</a:t>
            </a:r>
          </a:p>
          <a:p>
            <a:r>
              <a:rPr lang="en-KR" sz="2500" dirty="0"/>
              <a:t>GPU : RTX3080 10GB</a:t>
            </a:r>
          </a:p>
          <a:p>
            <a:r>
              <a:rPr lang="en-KR" sz="2500" dirty="0"/>
              <a:t>RAM : 128GB</a:t>
            </a:r>
          </a:p>
          <a:p>
            <a:r>
              <a:rPr lang="en-KR" sz="2500" dirty="0"/>
              <a:t>OS : Ubuntu22.04</a:t>
            </a:r>
          </a:p>
          <a:p>
            <a:endParaRPr lang="en-KR" sz="2500" dirty="0"/>
          </a:p>
          <a:p>
            <a:endParaRPr lang="en-KR" sz="2500" dirty="0"/>
          </a:p>
          <a:p>
            <a:r>
              <a:rPr lang="en-KR" sz="2500" dirty="0"/>
              <a:t>fold0, 3 = server4</a:t>
            </a:r>
          </a:p>
          <a:p>
            <a:r>
              <a:rPr lang="en-KR" sz="2500" dirty="0"/>
              <a:t>fold1, 4 = server6</a:t>
            </a:r>
          </a:p>
          <a:p>
            <a:r>
              <a:rPr lang="en-KR" sz="2500" dirty="0"/>
              <a:t>fold2 = server7</a:t>
            </a:r>
          </a:p>
          <a:p>
            <a:endParaRPr lang="en-KR" sz="2500" dirty="0"/>
          </a:p>
          <a:p>
            <a:r>
              <a:rPr lang="en-KR" sz="2500" dirty="0"/>
              <a:t>추가로 </a:t>
            </a:r>
            <a:r>
              <a:rPr lang="en-US" altLang="ko-KR" sz="2500" dirty="0"/>
              <a:t>train</a:t>
            </a:r>
            <a:r>
              <a:rPr lang="ko-KR" altLang="en-US" sz="2500" dirty="0"/>
              <a:t>할 때 확률을 </a:t>
            </a:r>
            <a:r>
              <a:rPr lang="en-US" altLang="ko-KR" sz="2500" dirty="0"/>
              <a:t>print</a:t>
            </a:r>
            <a:r>
              <a:rPr lang="ko-KR" altLang="en-US" sz="2500" dirty="0"/>
              <a:t>했는데 </a:t>
            </a:r>
            <a:r>
              <a:rPr lang="en-US" altLang="ko-KR" sz="2500" dirty="0"/>
              <a:t>test data</a:t>
            </a:r>
            <a:r>
              <a:rPr lang="ko-KR" altLang="en-US" sz="2500" dirty="0"/>
              <a:t>에서 얻은 게</a:t>
            </a:r>
            <a:r>
              <a:rPr lang="en-US" altLang="ko-KR" sz="2500" dirty="0"/>
              <a:t> </a:t>
            </a:r>
            <a:r>
              <a:rPr lang="ko-KR" altLang="en-US" sz="2500" dirty="0"/>
              <a:t>아니라</a:t>
            </a:r>
            <a:r>
              <a:rPr lang="en-US" altLang="ko-KR" sz="2500" dirty="0"/>
              <a:t> unlabeled data</a:t>
            </a:r>
          </a:p>
          <a:p>
            <a:r>
              <a:rPr lang="ko-KR" altLang="en-US" sz="2500" dirty="0"/>
              <a:t>에서 얻은 겁니다</a:t>
            </a:r>
            <a:r>
              <a:rPr lang="en-US" altLang="ko-KR" sz="2500" dirty="0"/>
              <a:t>.(data leakage</a:t>
            </a:r>
            <a:r>
              <a:rPr lang="ko-KR" altLang="en-US" sz="2500" dirty="0"/>
              <a:t>관련해서 </a:t>
            </a:r>
            <a:r>
              <a:rPr lang="ko-KR" altLang="en-US" sz="2500" dirty="0" err="1"/>
              <a:t>의심할만한</a:t>
            </a:r>
            <a:r>
              <a:rPr lang="ko-KR" altLang="en-US" sz="2500" dirty="0"/>
              <a:t> 부분이라 말씀드립니다</a:t>
            </a:r>
            <a:r>
              <a:rPr lang="en-US" altLang="ko-KR" sz="2500" dirty="0"/>
              <a:t>.)</a:t>
            </a:r>
            <a:endParaRPr lang="en-KR" sz="2500" dirty="0"/>
          </a:p>
        </p:txBody>
      </p:sp>
    </p:spTree>
    <p:extLst>
      <p:ext uri="{BB962C8B-B14F-4D97-AF65-F5344CB8AC3E}">
        <p14:creationId xmlns:p14="http://schemas.microsoft.com/office/powerpoint/2010/main" val="190138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김준영</dc:creator>
  <cp:lastModifiedBy>김준영</cp:lastModifiedBy>
  <cp:revision>4</cp:revision>
  <dcterms:created xsi:type="dcterms:W3CDTF">2024-07-19T04:06:07Z</dcterms:created>
  <dcterms:modified xsi:type="dcterms:W3CDTF">2024-07-19T04:24:31Z</dcterms:modified>
</cp:coreProperties>
</file>