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9" r:id="rId26"/>
    <p:sldId id="267" r:id="rId27"/>
    <p:sldId id="268" r:id="rId2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+mn-ea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41" y="5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9681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73926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168705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52911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60199445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20002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600828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97387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872074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6962882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47391662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5996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727222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8266112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82661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099587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025893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698093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658250805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862171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140780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945832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722480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215543663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06005427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304219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784293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58847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635465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487140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6019528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91769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36738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950825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653996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39150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0259898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141726182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697614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95568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424262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338849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980708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950171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165445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334036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03091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072658627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886347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60820361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578033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186787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051299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833679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8871488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682804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510525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4958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26517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06382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29897794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42635928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730673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07513" y="519113"/>
            <a:ext cx="2803525" cy="7964487"/>
          </a:xfrm>
          <a:prstGeom prst="rect">
            <a:avLst/>
          </a:prstGeo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519113"/>
            <a:ext cx="8261350" cy="796448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14078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78076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9142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65794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871531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96455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6692536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662793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68351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62539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401297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0572274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870037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83439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47812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01308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3998005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908219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156578244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523682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07513" y="2597150"/>
            <a:ext cx="2803525" cy="618807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8261350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01233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60295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23463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44948506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49608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1985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4682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900363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55985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223762320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59926193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1817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26941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169037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814634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3913798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9624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71556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12585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97705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69113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1448178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5810144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74905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07513" y="2597150"/>
            <a:ext cx="2803525" cy="64706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8261350" cy="6470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139700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8443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862726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14867979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429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7596852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57187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683353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281416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86854998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265734837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60825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07513" y="2597150"/>
            <a:ext cx="2803525" cy="64706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8261350" cy="64706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354299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703284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089929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0419748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538738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867539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321330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303231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8526184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413968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969451085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58539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46175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446278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0129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06856388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64899465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4054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056229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32463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328726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539595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93018090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961924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777224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3509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29314872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4319597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87413" y="2432050"/>
            <a:ext cx="11217275" cy="4056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7413" y="6527800"/>
            <a:ext cx="11217275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80775410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93763" y="2597150"/>
            <a:ext cx="5532437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78600" y="2597150"/>
            <a:ext cx="5532438" cy="6188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712766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519113"/>
            <a:ext cx="11217275" cy="18859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2275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95350" y="3562350"/>
            <a:ext cx="5502275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9262" cy="11715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83363" y="3562350"/>
            <a:ext cx="5529262" cy="5240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545983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909077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219162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138679679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5350" y="650875"/>
            <a:ext cx="4194175" cy="2274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529263" y="1404938"/>
            <a:ext cx="6583362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21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72495381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35415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307513" y="254000"/>
            <a:ext cx="2803525" cy="8531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93763" y="254000"/>
            <a:ext cx="8261350" cy="85312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09895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de-DE" smtClean="0">
                <a:sym typeface="Gill Sans" charset="0"/>
              </a:rPr>
              <a:t>Second level</a:t>
            </a:r>
          </a:p>
          <a:p>
            <a:pPr lvl="2"/>
            <a:r>
              <a:rPr lang="en-US" altLang="de-DE" smtClean="0">
                <a:sym typeface="Gill Sans" charset="0"/>
              </a:rPr>
              <a:t>Third level</a:t>
            </a:r>
          </a:p>
          <a:p>
            <a:pPr lvl="3"/>
            <a:r>
              <a:rPr lang="en-US" altLang="de-DE" smtClean="0">
                <a:sym typeface="Gill Sans" charset="0"/>
              </a:rPr>
              <a:t>Fourth level</a:t>
            </a:r>
          </a:p>
          <a:p>
            <a:pPr lvl="4"/>
            <a:r>
              <a:rPr lang="en-US" altLang="de-DE" smtClean="0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de-DE" smtClean="0">
                <a:sym typeface="Gill Sans" charset="0"/>
              </a:rPr>
              <a:t>Second level</a:t>
            </a:r>
          </a:p>
          <a:p>
            <a:pPr lvl="2"/>
            <a:r>
              <a:rPr lang="en-US" altLang="de-DE" smtClean="0">
                <a:sym typeface="Gill Sans" charset="0"/>
              </a:rPr>
              <a:t>Third level</a:t>
            </a:r>
          </a:p>
          <a:p>
            <a:pPr lvl="3"/>
            <a:r>
              <a:rPr lang="en-US" altLang="de-DE" smtClean="0">
                <a:sym typeface="Gill Sans" charset="0"/>
              </a:rPr>
              <a:t>Fourth level</a:t>
            </a:r>
          </a:p>
          <a:p>
            <a:pPr lvl="4"/>
            <a:r>
              <a:rPr lang="en-US" altLang="de-DE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de-DE" smtClean="0">
                <a:sym typeface="Gill Sans" charset="0"/>
              </a:rPr>
              <a:t>Second level</a:t>
            </a:r>
          </a:p>
          <a:p>
            <a:pPr lvl="2"/>
            <a:r>
              <a:rPr lang="en-US" altLang="de-DE" smtClean="0">
                <a:sym typeface="Gill Sans" charset="0"/>
              </a:rPr>
              <a:t>Third level</a:t>
            </a:r>
          </a:p>
          <a:p>
            <a:pPr lvl="3"/>
            <a:r>
              <a:rPr lang="en-US" altLang="de-DE" smtClean="0">
                <a:sym typeface="Gill Sans" charset="0"/>
              </a:rPr>
              <a:t>Fourth level</a:t>
            </a:r>
          </a:p>
          <a:p>
            <a:pPr lvl="4"/>
            <a:r>
              <a:rPr lang="en-US" altLang="de-DE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de-DE" smtClean="0">
                <a:sym typeface="Gill Sans" charset="0"/>
              </a:rPr>
              <a:t>Second level</a:t>
            </a:r>
          </a:p>
          <a:p>
            <a:pPr lvl="2"/>
            <a:r>
              <a:rPr lang="en-US" altLang="de-DE" smtClean="0">
                <a:sym typeface="Gill Sans" charset="0"/>
              </a:rPr>
              <a:t>Third level</a:t>
            </a:r>
          </a:p>
          <a:p>
            <a:pPr lvl="3"/>
            <a:r>
              <a:rPr lang="en-US" altLang="de-DE" smtClean="0">
                <a:sym typeface="Gill Sans" charset="0"/>
              </a:rPr>
              <a:t>Fourth level</a:t>
            </a:r>
          </a:p>
          <a:p>
            <a:pPr lvl="4"/>
            <a:r>
              <a:rPr lang="en-US" altLang="de-DE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de-DE" smtClean="0">
                <a:sym typeface="Gill Sans" charset="0"/>
              </a:rPr>
              <a:t>Second level</a:t>
            </a:r>
          </a:p>
          <a:p>
            <a:pPr lvl="2"/>
            <a:r>
              <a:rPr lang="en-US" altLang="de-DE" smtClean="0">
                <a:sym typeface="Gill Sans" charset="0"/>
              </a:rPr>
              <a:t>Third level</a:t>
            </a:r>
          </a:p>
          <a:p>
            <a:pPr lvl="3"/>
            <a:r>
              <a:rPr lang="en-US" altLang="de-DE" smtClean="0">
                <a:sym typeface="Gill Sans" charset="0"/>
              </a:rPr>
              <a:t>Fourth level</a:t>
            </a:r>
          </a:p>
          <a:p>
            <a:pPr lvl="4"/>
            <a:r>
              <a:rPr lang="en-US" altLang="de-DE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de-DE" smtClean="0">
                <a:sym typeface="Gill Sans" charset="0"/>
              </a:rPr>
              <a:t>Second level</a:t>
            </a:r>
          </a:p>
          <a:p>
            <a:pPr lvl="2"/>
            <a:r>
              <a:rPr lang="en-US" altLang="de-DE" smtClean="0">
                <a:sym typeface="Gill Sans" charset="0"/>
              </a:rPr>
              <a:t>Third level</a:t>
            </a:r>
          </a:p>
          <a:p>
            <a:pPr lvl="3"/>
            <a:r>
              <a:rPr lang="en-US" altLang="de-DE" smtClean="0">
                <a:sym typeface="Gill Sans" charset="0"/>
              </a:rPr>
              <a:t>Fourth level</a:t>
            </a:r>
          </a:p>
          <a:p>
            <a:pPr lvl="4"/>
            <a:r>
              <a:rPr lang="en-US" altLang="de-DE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marL="838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de-DE" smtClean="0">
                <a:sym typeface="Gill Sans" charset="0"/>
              </a:rPr>
              <a:t>Second level</a:t>
            </a:r>
          </a:p>
          <a:p>
            <a:pPr lvl="2"/>
            <a:r>
              <a:rPr lang="en-US" altLang="de-DE" smtClean="0">
                <a:sym typeface="Gill Sans" charset="0"/>
              </a:rPr>
              <a:t>Third level</a:t>
            </a:r>
          </a:p>
          <a:p>
            <a:pPr lvl="3"/>
            <a:r>
              <a:rPr lang="en-US" altLang="de-DE" smtClean="0">
                <a:sym typeface="Gill Sans" charset="0"/>
              </a:rPr>
              <a:t>Fourth level</a:t>
            </a:r>
          </a:p>
          <a:p>
            <a:pPr lvl="4"/>
            <a:r>
              <a:rPr lang="en-US" altLang="de-DE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marL="760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de-DE" smtClean="0">
                <a:sym typeface="Gill Sans" charset="0"/>
              </a:rPr>
              <a:t>Second level</a:t>
            </a:r>
          </a:p>
          <a:p>
            <a:pPr lvl="2"/>
            <a:r>
              <a:rPr lang="en-US" altLang="de-DE" smtClean="0">
                <a:sym typeface="Gill Sans" charset="0"/>
              </a:rPr>
              <a:t>Third level</a:t>
            </a:r>
          </a:p>
          <a:p>
            <a:pPr lvl="3"/>
            <a:r>
              <a:rPr lang="en-US" altLang="de-DE" smtClean="0">
                <a:sym typeface="Gill Sans" charset="0"/>
              </a:rPr>
              <a:t>Fourth level</a:t>
            </a:r>
          </a:p>
          <a:p>
            <a:pPr lvl="4"/>
            <a:r>
              <a:rPr lang="en-US" altLang="de-DE" smtClean="0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0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altLang="de-DE" smtClean="0">
                <a:sym typeface="Gill Sans" charset="0"/>
              </a:rPr>
              <a:t>Second level</a:t>
            </a:r>
          </a:p>
          <a:p>
            <a:pPr lvl="2"/>
            <a:r>
              <a:rPr lang="en-US" altLang="de-DE" smtClean="0">
                <a:sym typeface="Gill Sans" charset="0"/>
              </a:rPr>
              <a:t>Third level</a:t>
            </a:r>
          </a:p>
          <a:p>
            <a:pPr lvl="3"/>
            <a:r>
              <a:rPr lang="en-US" altLang="de-DE" smtClean="0">
                <a:sym typeface="Gill Sans" charset="0"/>
              </a:rPr>
              <a:t>Fourth level</a:t>
            </a:r>
          </a:p>
          <a:p>
            <a:pPr lvl="4"/>
            <a:r>
              <a:rPr lang="en-US" altLang="de-DE" smtClean="0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70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8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cs typeface="ヒラギノ角ゴ ProN W3" charset="0"/>
          <a:sym typeface="Gill Sans" charset="0"/>
        </a:defRPr>
      </a:lvl9pPr>
    </p:titleStyle>
    <p:bodyStyle>
      <a:lvl1pPr marL="889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de-DE" dirty="0"/>
              <a:t>Really Bad </a:t>
            </a:r>
            <a:r>
              <a:rPr lang="en-US" altLang="de-DE" dirty="0" smtClean="0"/>
              <a:t>Day</a:t>
            </a:r>
            <a:br>
              <a:rPr lang="en-US" altLang="de-DE" dirty="0" smtClean="0"/>
            </a:br>
            <a:r>
              <a:rPr lang="en-US" altLang="de-DE" sz="6000" dirty="0" err="1" smtClean="0"/>
              <a:t>Gruppe</a:t>
            </a:r>
            <a:r>
              <a:rPr lang="en-US" altLang="de-DE" sz="6000" dirty="0" smtClean="0"/>
              <a:t> 9</a:t>
            </a:r>
            <a:endParaRPr lang="en-US" altLang="de-DE" sz="60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de-DE"/>
              <a:t>Isabella Cadoni, Nicolas Taylor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de-DE"/>
              <a:t>Szene 6 - Abends am Feuer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768600"/>
            <a:ext cx="6350000" cy="6273800"/>
          </a:xfrm>
          <a:ln/>
        </p:spPr>
        <p:txBody>
          <a:bodyPr/>
          <a:lstStyle/>
          <a:p>
            <a:pPr marL="811213"/>
            <a:r>
              <a:rPr lang="en-US" altLang="de-DE"/>
              <a:t>Benötigte Objekte: Hase, Zelt, Steine, Feuer, Spieße, Fahrer</a:t>
            </a:r>
          </a:p>
          <a:p>
            <a:pPr marL="811213"/>
            <a:r>
              <a:rPr lang="en-US" altLang="de-DE"/>
              <a:t>Kamera: Schwenkt vom Fahrer nach Rechts zum Hasen</a:t>
            </a:r>
          </a:p>
          <a:p>
            <a:pPr marL="811213"/>
            <a:r>
              <a:rPr lang="en-US" altLang="de-DE"/>
              <a:t>Animation: </a:t>
            </a:r>
          </a:p>
          <a:p>
            <a:pPr marL="1255713" lvl="1"/>
            <a:r>
              <a:rPr lang="en-US" altLang="de-DE" sz="1900"/>
              <a:t>Mann bewegt seine Arme zum Mund</a:t>
            </a:r>
          </a:p>
          <a:p>
            <a:pPr marL="1255713" lvl="1"/>
            <a:r>
              <a:rPr lang="en-US" altLang="de-DE" sz="1900"/>
              <a:t>Hase rotiert am Spieß</a:t>
            </a:r>
          </a:p>
          <a:p>
            <a:pPr marL="1255713" lvl="1"/>
            <a:r>
              <a:rPr lang="en-US" altLang="de-DE" sz="1900"/>
              <a:t>Feuer bewegt sich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2651125"/>
            <a:ext cx="3992563" cy="279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38" y="6083300"/>
            <a:ext cx="3932237" cy="279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9984928" cy="1022400"/>
          </a:xfrm>
          <a:ln/>
        </p:spPr>
        <p:txBody>
          <a:bodyPr/>
          <a:lstStyle/>
          <a:p>
            <a:r>
              <a:rPr lang="en-US" altLang="de-DE" sz="4800" dirty="0" err="1"/>
              <a:t>Zeitplanung</a:t>
            </a:r>
            <a:r>
              <a:rPr lang="en-US" altLang="de-DE" sz="4800" dirty="0"/>
              <a:t> 1. und 2. </a:t>
            </a:r>
            <a:r>
              <a:rPr lang="en-US" altLang="de-DE" sz="4800" dirty="0" err="1"/>
              <a:t>Woche</a:t>
            </a:r>
            <a:endParaRPr lang="en-US" altLang="de-DE" sz="4800" dirty="0"/>
          </a:p>
        </p:txBody>
      </p:sp>
      <p:graphicFrame>
        <p:nvGraphicFramePr>
          <p:cNvPr id="25602" name="Group 2"/>
          <p:cNvGraphicFramePr>
            <a:graphicFrameLocks noGrp="1"/>
          </p:cNvGraphicFramePr>
          <p:nvPr/>
        </p:nvGraphicFramePr>
        <p:xfrm>
          <a:off x="990600" y="2247900"/>
          <a:ext cx="11010900" cy="7015163"/>
        </p:xfrm>
        <a:graphic>
          <a:graphicData uri="http://schemas.openxmlformats.org/drawingml/2006/table">
            <a:tbl>
              <a:tblPr/>
              <a:tblGrid>
                <a:gridCol w="3670300">
                  <a:extLst>
                    <a:ext uri="{9D8B030D-6E8A-4147-A177-3AD203B41FA5}">
                      <a16:colId xmlns:a16="http://schemas.microsoft.com/office/drawing/2014/main" val="253100927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626622756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4020548918"/>
                    </a:ext>
                  </a:extLst>
                </a:gridCol>
              </a:tblGrid>
              <a:tr h="135096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Datum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Bella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Nick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418126"/>
                  </a:ext>
                </a:extLst>
              </a:tr>
              <a:tr h="1803400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16.11 - 22.11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Ziel 1. Woche: Storyboard, Kamerafahrt und Präsi fertig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Storyboard zeichnen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-Storyboard Film erstellen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Sounds suchen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-Planungspräsentation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endParaRPr kumimoji="0" lang="en-US" alt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Kamerafahrt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Planungspräsentation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1557985"/>
                  </a:ext>
                </a:extLst>
              </a:tr>
              <a:tr h="1828800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23.11 - 25.11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Ziel 2. Woche:  Alle Modelle fertig, Texturen fertig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Landschaftsmodell (Baum, Steine, Wasser)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Textur Recherche Himmel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Hasen Verbessern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Hasen Mimik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endParaRPr kumimoji="0" lang="en-US" alt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Zelt modellieren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Holz modellieren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Drehspieß modellieren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Textur Recherche Visier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258701"/>
                  </a:ext>
                </a:extLst>
              </a:tr>
              <a:tr h="1771650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26.11 - 29.11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Ziel 2. Woche: Beleuchtung, Partikelsystem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-Sky-Box Tag/Nacht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Schnee/Funken Partikelsystem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Hase Skelett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Sonne einfügen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endParaRPr kumimoji="0" lang="en-US" alt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Schneemobil modellieren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Feuer modellieren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Feuer animieren (Node)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Wasser Animation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endParaRPr kumimoji="0" lang="en-US" alt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1326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1270000" y="254000"/>
            <a:ext cx="10272960" cy="1094408"/>
          </a:xfrm>
          <a:ln/>
        </p:spPr>
        <p:txBody>
          <a:bodyPr/>
          <a:lstStyle/>
          <a:p>
            <a:r>
              <a:rPr lang="en-US" altLang="de-DE" sz="4800" dirty="0" err="1"/>
              <a:t>Zeitplanung</a:t>
            </a:r>
            <a:r>
              <a:rPr lang="en-US" altLang="de-DE" sz="4800" dirty="0"/>
              <a:t> 3. und 4. </a:t>
            </a:r>
            <a:r>
              <a:rPr lang="en-US" altLang="de-DE" sz="4800" dirty="0" err="1"/>
              <a:t>Woche</a:t>
            </a:r>
            <a:endParaRPr lang="en-US" altLang="de-DE" sz="4800" dirty="0"/>
          </a:p>
        </p:txBody>
      </p:sp>
      <p:graphicFrame>
        <p:nvGraphicFramePr>
          <p:cNvPr id="2662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90674"/>
              </p:ext>
            </p:extLst>
          </p:nvPr>
        </p:nvGraphicFramePr>
        <p:xfrm>
          <a:off x="901030" y="1312801"/>
          <a:ext cx="11010900" cy="7938135"/>
        </p:xfrm>
        <a:graphic>
          <a:graphicData uri="http://schemas.openxmlformats.org/drawingml/2006/table">
            <a:tbl>
              <a:tblPr/>
              <a:tblGrid>
                <a:gridCol w="3670300">
                  <a:extLst>
                    <a:ext uri="{9D8B030D-6E8A-4147-A177-3AD203B41FA5}">
                      <a16:colId xmlns:a16="http://schemas.microsoft.com/office/drawing/2014/main" val="59670289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1620309183"/>
                    </a:ext>
                  </a:extLst>
                </a:gridCol>
                <a:gridCol w="3670300">
                  <a:extLst>
                    <a:ext uri="{9D8B030D-6E8A-4147-A177-3AD203B41FA5}">
                      <a16:colId xmlns:a16="http://schemas.microsoft.com/office/drawing/2014/main" val="3325031605"/>
                    </a:ext>
                  </a:extLst>
                </a:gridCol>
              </a:tblGrid>
              <a:tr h="1069975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Datum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Bella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Nick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201933"/>
                  </a:ext>
                </a:extLst>
              </a:tr>
              <a:tr h="1427163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30.11 - 02.12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Ziel 3. Woche: Animation fertig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-Animation Szene 1 „Hase beobachtet andere“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Animation Szene 4 „ Auf dem Weg durch die Pfütze“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endParaRPr kumimoji="0" lang="en-US" alt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Schneemobil Metall einfügen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Material mit Node verfeinern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Schneemobil Skelett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346032"/>
                  </a:ext>
                </a:extLst>
              </a:tr>
              <a:tr h="1619250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03.12 - 06.12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de-DE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Animation Szene 4 „Auf dem Weg durch die Pfütze“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Animation Szene 5 „ Treffen mit Schneemobil“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endParaRPr kumimoji="0" lang="en-US" alt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Animation Szene 6 „Abends am Feuer“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Animation Szene 2 „ Am Wasser“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Animation Szene 3 „ vor dem Baum“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052502"/>
                  </a:ext>
                </a:extLst>
              </a:tr>
              <a:tr h="2044700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07.12 - 09.12 </a:t>
                      </a:r>
                      <a:r>
                        <a:rPr kumimoji="0" lang="en-US" alt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(Pufferzeit für komplette Fertigstellung) </a:t>
                      </a:r>
                      <a:endParaRPr kumimoji="0" lang="en-US" altLang="de-DE" sz="3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Ziel 4. Woche: Rendern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Alles was übrig ist machen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Nach Fehlern schauen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wenn es Fehler gibt, erneut rendern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endParaRPr kumimoji="0" lang="en-US" alt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Alles was übrig ist machen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Nach Fehlern schauen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wenn es Fehler gibt, erneut rendern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  <a:tab pos="914400" algn="l"/>
                          <a:tab pos="914400" algn="l"/>
                        </a:tabLst>
                      </a:pPr>
                      <a:endParaRPr kumimoji="0" lang="en-US" alt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238102"/>
                  </a:ext>
                </a:extLst>
              </a:tr>
              <a:tr h="592138"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de-DE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03.12 - 06.12 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Rendern und Frames überprüfen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  <a:tab pos="914400" algn="l"/>
                        </a:tabLst>
                      </a:pPr>
                      <a:endParaRPr kumimoji="0" lang="en-US" alt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1pPr>
                      <a:lvl2pPr marL="1282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2pPr>
                      <a:lvl3pPr marL="1727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3pPr>
                      <a:lvl4pPr marL="21717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4pPr>
                      <a:lvl5pPr marL="2616200" indent="-571500" algn="l">
                        <a:spcBef>
                          <a:spcPts val="2400"/>
                        </a:spcBef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5pPr>
                      <a:lvl6pPr marL="30734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6pPr>
                      <a:lvl7pPr marL="35306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7pPr>
                      <a:lvl8pPr marL="39878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8pPr>
                      <a:lvl9pPr marL="4445000" indent="-571500" fontAlgn="base">
                        <a:spcBef>
                          <a:spcPts val="24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914400" algn="l"/>
                        </a:tabLst>
                        <a:defRPr sz="3800">
                          <a:solidFill>
                            <a:schemeClr val="tx1"/>
                          </a:solidFill>
                          <a:latin typeface="Gill Sans" charset="0"/>
                          <a:cs typeface="ヒラギノ角ゴ ProN W3" charset="0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alt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- </a:t>
                      </a:r>
                      <a:r>
                        <a:rPr kumimoji="0" lang="en-US" altLang="de-DE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Rendern</a:t>
                      </a:r>
                      <a:r>
                        <a:rPr kumimoji="0" lang="en-US" altLang="de-DE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 und Frames </a:t>
                      </a:r>
                      <a:r>
                        <a:rPr kumimoji="0" lang="en-US" altLang="de-DE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cs typeface="ヒラギノ角ゴ ProN W3" charset="0"/>
                          <a:sym typeface="Gill Sans" charset="0"/>
                        </a:rPr>
                        <a:t>überprüfen</a:t>
                      </a:r>
                      <a:endParaRPr kumimoji="0" lang="en-US" alt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cs typeface="ヒラギノ角ゴ ProN W3" charset="0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79575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de-DE"/>
              <a:t>Risiken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0000" y="2768600"/>
            <a:ext cx="10553700" cy="6794500"/>
          </a:xfrm>
          <a:ln/>
        </p:spPr>
        <p:txBody>
          <a:bodyPr/>
          <a:lstStyle/>
          <a:p>
            <a:pPr marL="266700" indent="0">
              <a:buNone/>
            </a:pPr>
            <a:r>
              <a:rPr lang="en-US" altLang="de-DE" dirty="0"/>
              <a:t>Top 3 der </a:t>
            </a:r>
            <a:r>
              <a:rPr lang="en-US" altLang="de-DE" dirty="0" err="1"/>
              <a:t>größten</a:t>
            </a:r>
            <a:r>
              <a:rPr lang="en-US" altLang="de-DE" dirty="0"/>
              <a:t> </a:t>
            </a:r>
            <a:r>
              <a:rPr lang="en-US" altLang="de-DE" dirty="0" err="1"/>
              <a:t>Risiken</a:t>
            </a:r>
            <a:r>
              <a:rPr lang="en-US" altLang="de-DE" dirty="0"/>
              <a:t>:</a:t>
            </a:r>
          </a:p>
          <a:p>
            <a:pPr marL="1333500" lvl="1">
              <a:buSzPct val="99000"/>
              <a:buFontTx/>
              <a:buAutoNum type="arabicParenBoth"/>
            </a:pPr>
            <a:r>
              <a:rPr lang="en-US" altLang="de-DE" dirty="0"/>
              <a:t> </a:t>
            </a:r>
            <a:r>
              <a:rPr lang="en-US" altLang="de-DE" dirty="0" err="1"/>
              <a:t>Renderzeit</a:t>
            </a:r>
            <a:r>
              <a:rPr lang="en-US" altLang="de-DE" dirty="0"/>
              <a:t> =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kommen</a:t>
            </a:r>
            <a:r>
              <a:rPr lang="en-US" altLang="de-DE" dirty="0"/>
              <a:t> </a:t>
            </a:r>
            <a:r>
              <a:rPr lang="en-US" altLang="de-DE" dirty="0" err="1"/>
              <a:t>mit</a:t>
            </a:r>
            <a:r>
              <a:rPr lang="en-US" altLang="de-DE" dirty="0"/>
              <a:t> der </a:t>
            </a:r>
            <a:r>
              <a:rPr lang="en-US" altLang="de-DE" dirty="0" err="1"/>
              <a:t>Renderzeit</a:t>
            </a:r>
            <a:r>
              <a:rPr lang="en-US" altLang="de-DE" dirty="0"/>
              <a:t>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hin</a:t>
            </a:r>
            <a:endParaRPr lang="en-US" altLang="de-DE" dirty="0"/>
          </a:p>
          <a:p>
            <a:pPr marL="1333500" lvl="1">
              <a:buSzPct val="99000"/>
              <a:buFontTx/>
              <a:buAutoNum type="arabicParenBoth"/>
            </a:pPr>
            <a:r>
              <a:rPr lang="en-US" altLang="de-DE" dirty="0"/>
              <a:t> </a:t>
            </a:r>
            <a:r>
              <a:rPr lang="en-US" altLang="de-DE" dirty="0" err="1"/>
              <a:t>Skelett</a:t>
            </a:r>
            <a:r>
              <a:rPr lang="en-US" altLang="de-DE" dirty="0"/>
              <a:t> =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kriegen</a:t>
            </a:r>
            <a:r>
              <a:rPr lang="en-US" altLang="de-DE" dirty="0"/>
              <a:t> das </a:t>
            </a:r>
            <a:r>
              <a:rPr lang="en-US" altLang="de-DE" dirty="0" err="1"/>
              <a:t>mit</a:t>
            </a:r>
            <a:r>
              <a:rPr lang="en-US" altLang="de-DE" dirty="0"/>
              <a:t> </a:t>
            </a:r>
            <a:r>
              <a:rPr lang="en-US" altLang="de-DE" dirty="0" err="1"/>
              <a:t>dem</a:t>
            </a:r>
            <a:r>
              <a:rPr lang="en-US" altLang="de-DE" dirty="0"/>
              <a:t> </a:t>
            </a:r>
            <a:r>
              <a:rPr lang="en-US" altLang="de-DE" dirty="0" err="1"/>
              <a:t>Skelettieren</a:t>
            </a:r>
            <a:r>
              <a:rPr lang="en-US" altLang="de-DE" dirty="0"/>
              <a:t>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hin</a:t>
            </a:r>
            <a:r>
              <a:rPr lang="en-US" altLang="de-DE" dirty="0"/>
              <a:t>; </a:t>
            </a:r>
            <a:r>
              <a:rPr lang="en-US" altLang="de-DE" dirty="0" err="1"/>
              <a:t>es</a:t>
            </a:r>
            <a:r>
              <a:rPr lang="en-US" altLang="de-DE" dirty="0"/>
              <a:t> </a:t>
            </a:r>
            <a:r>
              <a:rPr lang="en-US" altLang="de-DE" dirty="0" err="1"/>
              <a:t>beansprucht</a:t>
            </a:r>
            <a:r>
              <a:rPr lang="en-US" altLang="de-DE" dirty="0"/>
              <a:t> </a:t>
            </a:r>
            <a:r>
              <a:rPr lang="en-US" altLang="de-DE" dirty="0" err="1"/>
              <a:t>zu</a:t>
            </a:r>
            <a:r>
              <a:rPr lang="en-US" altLang="de-DE" dirty="0"/>
              <a:t> </a:t>
            </a:r>
            <a:r>
              <a:rPr lang="en-US" altLang="de-DE" dirty="0" err="1"/>
              <a:t>viel</a:t>
            </a:r>
            <a:r>
              <a:rPr lang="en-US" altLang="de-DE" dirty="0"/>
              <a:t> </a:t>
            </a:r>
            <a:r>
              <a:rPr lang="en-US" altLang="de-DE" dirty="0" err="1"/>
              <a:t>Zeit</a:t>
            </a:r>
            <a:endParaRPr lang="en-US" altLang="de-DE" dirty="0"/>
          </a:p>
          <a:p>
            <a:pPr marL="1333500" lvl="1">
              <a:buSzPct val="99000"/>
              <a:buFontTx/>
              <a:buAutoNum type="arabicParenBoth"/>
            </a:pPr>
            <a:r>
              <a:rPr lang="en-US" altLang="de-DE" dirty="0"/>
              <a:t> </a:t>
            </a:r>
            <a:r>
              <a:rPr lang="en-US" altLang="de-DE" dirty="0" err="1"/>
              <a:t>Objektanimation</a:t>
            </a:r>
            <a:r>
              <a:rPr lang="en-US" altLang="de-DE" dirty="0"/>
              <a:t> =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kriegen</a:t>
            </a:r>
            <a:r>
              <a:rPr lang="en-US" altLang="de-DE" dirty="0"/>
              <a:t> </a:t>
            </a:r>
            <a:r>
              <a:rPr lang="en-US" altLang="de-DE" dirty="0" err="1"/>
              <a:t>bestimmte</a:t>
            </a:r>
            <a:r>
              <a:rPr lang="en-US" altLang="de-DE" dirty="0"/>
              <a:t> </a:t>
            </a:r>
            <a:r>
              <a:rPr lang="en-US" altLang="de-DE" dirty="0" err="1"/>
              <a:t>Animationen</a:t>
            </a:r>
            <a:r>
              <a:rPr lang="en-US" altLang="de-DE" dirty="0"/>
              <a:t> </a:t>
            </a:r>
            <a:r>
              <a:rPr lang="en-US" altLang="de-DE" dirty="0" err="1"/>
              <a:t>nicht</a:t>
            </a:r>
            <a:r>
              <a:rPr lang="en-US" altLang="de-DE" dirty="0"/>
              <a:t> </a:t>
            </a:r>
            <a:r>
              <a:rPr lang="en-US" altLang="de-DE" dirty="0" err="1"/>
              <a:t>hin</a:t>
            </a:r>
            <a:r>
              <a:rPr lang="en-US" altLang="de-DE" dirty="0"/>
              <a:t> </a:t>
            </a:r>
            <a:r>
              <a:rPr lang="en-US" altLang="de-DE" dirty="0" err="1"/>
              <a:t>z.B</a:t>
            </a:r>
            <a:r>
              <a:rPr lang="en-US" altLang="de-DE" dirty="0"/>
              <a:t>. </a:t>
            </a:r>
            <a:r>
              <a:rPr lang="en-US" altLang="de-DE" dirty="0" err="1"/>
              <a:t>Winken</a:t>
            </a:r>
            <a:endParaRPr lang="en-US" altLang="de-DE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de-DE"/>
              <a:t>Lösung der Risiken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317500" indent="0">
              <a:buNone/>
            </a:pPr>
            <a:r>
              <a:rPr lang="en-US" altLang="de-DE" dirty="0"/>
              <a:t>(1) </a:t>
            </a:r>
            <a:r>
              <a:rPr lang="en-US" altLang="de-DE" dirty="0" err="1"/>
              <a:t>Wir</a:t>
            </a:r>
            <a:r>
              <a:rPr lang="en-US" altLang="de-DE" dirty="0"/>
              <a:t> </a:t>
            </a:r>
            <a:r>
              <a:rPr lang="en-US" altLang="de-DE" dirty="0" err="1"/>
              <a:t>benutzen</a:t>
            </a:r>
            <a:r>
              <a:rPr lang="en-US" altLang="de-DE" dirty="0"/>
              <a:t> </a:t>
            </a:r>
            <a:r>
              <a:rPr lang="en-US" altLang="de-DE" dirty="0" err="1"/>
              <a:t>mehrere</a:t>
            </a:r>
            <a:r>
              <a:rPr lang="en-US" altLang="de-DE" dirty="0"/>
              <a:t> PCs </a:t>
            </a:r>
            <a:r>
              <a:rPr lang="en-US" altLang="de-DE" dirty="0" err="1"/>
              <a:t>zum</a:t>
            </a:r>
            <a:r>
              <a:rPr lang="en-US" altLang="de-DE" dirty="0"/>
              <a:t> </a:t>
            </a:r>
            <a:r>
              <a:rPr lang="en-US" altLang="de-DE" dirty="0" err="1"/>
              <a:t>Rendern</a:t>
            </a:r>
            <a:r>
              <a:rPr lang="en-US" altLang="de-DE" dirty="0"/>
              <a:t>; Worst-case </a:t>
            </a:r>
            <a:r>
              <a:rPr lang="en-US" altLang="de-DE" dirty="0" err="1"/>
              <a:t>Szenario</a:t>
            </a:r>
            <a:r>
              <a:rPr lang="en-US" altLang="de-DE" dirty="0"/>
              <a:t>: </a:t>
            </a:r>
            <a:r>
              <a:rPr lang="en-US" altLang="de-DE" dirty="0" err="1"/>
              <a:t>Renderfarm</a:t>
            </a:r>
            <a:endParaRPr lang="en-US" altLang="de-DE" dirty="0"/>
          </a:p>
          <a:p>
            <a:pPr marL="317500" indent="0">
              <a:buNone/>
            </a:pPr>
            <a:r>
              <a:rPr lang="en-US" altLang="de-DE" dirty="0"/>
              <a:t>(2) </a:t>
            </a:r>
            <a:r>
              <a:rPr lang="en-US" altLang="de-DE" dirty="0" err="1"/>
              <a:t>Filme</a:t>
            </a:r>
            <a:r>
              <a:rPr lang="en-US" altLang="de-DE" dirty="0"/>
              <a:t> </a:t>
            </a:r>
            <a:r>
              <a:rPr lang="en-US" altLang="de-DE" dirty="0" err="1"/>
              <a:t>mehr</a:t>
            </a:r>
            <a:r>
              <a:rPr lang="en-US" altLang="de-DE" dirty="0"/>
              <a:t> </a:t>
            </a:r>
            <a:r>
              <a:rPr lang="en-US" altLang="de-DE" dirty="0" err="1"/>
              <a:t>schneiden</a:t>
            </a:r>
            <a:r>
              <a:rPr lang="en-US" altLang="de-DE" dirty="0"/>
              <a:t>, </a:t>
            </a:r>
            <a:r>
              <a:rPr lang="en-US" altLang="de-DE" dirty="0" err="1"/>
              <a:t>Szenen</a:t>
            </a:r>
            <a:r>
              <a:rPr lang="en-US" altLang="de-DE" dirty="0"/>
              <a:t> </a:t>
            </a:r>
            <a:r>
              <a:rPr lang="en-US" altLang="de-DE" dirty="0" err="1"/>
              <a:t>etwas</a:t>
            </a:r>
            <a:r>
              <a:rPr lang="en-US" altLang="de-DE" dirty="0"/>
              <a:t> </a:t>
            </a:r>
            <a:r>
              <a:rPr lang="en-US" altLang="de-DE" dirty="0" err="1"/>
              <a:t>umändern</a:t>
            </a:r>
            <a:endParaRPr lang="en-US" altLang="de-DE" dirty="0"/>
          </a:p>
          <a:p>
            <a:pPr marL="317500" indent="0">
              <a:buNone/>
            </a:pPr>
            <a:r>
              <a:rPr lang="en-US" altLang="de-DE" dirty="0"/>
              <a:t>(3) </a:t>
            </a:r>
            <a:r>
              <a:rPr lang="en-US" altLang="de-DE" dirty="0" err="1"/>
              <a:t>Andere</a:t>
            </a:r>
            <a:r>
              <a:rPr lang="en-US" altLang="de-DE" dirty="0"/>
              <a:t>, </a:t>
            </a:r>
            <a:r>
              <a:rPr lang="en-US" altLang="de-DE" dirty="0" err="1"/>
              <a:t>weniger</a:t>
            </a:r>
            <a:r>
              <a:rPr lang="en-US" altLang="de-DE" dirty="0"/>
              <a:t> </a:t>
            </a:r>
            <a:r>
              <a:rPr lang="en-US" altLang="de-DE" dirty="0" err="1"/>
              <a:t>schwierige</a:t>
            </a:r>
            <a:r>
              <a:rPr lang="en-US" altLang="de-DE" dirty="0"/>
              <a:t> Animation (</a:t>
            </a:r>
            <a:r>
              <a:rPr lang="en-US" altLang="de-DE" dirty="0" err="1"/>
              <a:t>Mehr</a:t>
            </a:r>
            <a:r>
              <a:rPr lang="en-US" altLang="de-DE" dirty="0"/>
              <a:t> </a:t>
            </a:r>
            <a:r>
              <a:rPr lang="en-US" altLang="de-DE" dirty="0" err="1"/>
              <a:t>LocRot</a:t>
            </a:r>
            <a:r>
              <a:rPr lang="en-US" altLang="de-DE" dirty="0"/>
              <a:t>) </a:t>
            </a:r>
            <a:r>
              <a:rPr lang="en-US" altLang="de-DE" dirty="0" err="1"/>
              <a:t>benutzen</a:t>
            </a:r>
            <a:r>
              <a:rPr lang="en-US" altLang="de-DE" dirty="0"/>
              <a:t>, </a:t>
            </a:r>
            <a:r>
              <a:rPr lang="en-US" altLang="de-DE" dirty="0" err="1"/>
              <a:t>Geräusche</a:t>
            </a:r>
            <a:r>
              <a:rPr lang="en-US" altLang="de-DE" dirty="0"/>
              <a:t> </a:t>
            </a:r>
            <a:r>
              <a:rPr lang="en-US" altLang="de-DE" dirty="0" err="1"/>
              <a:t>benutzen</a:t>
            </a:r>
            <a:endParaRPr lang="en-US" altLang="de-DE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de-DE"/>
              <a:t>Gliederung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31900" y="2768600"/>
            <a:ext cx="10502900" cy="6324600"/>
          </a:xfrm>
          <a:ln/>
        </p:spPr>
        <p:txBody>
          <a:bodyPr/>
          <a:lstStyle/>
          <a:p>
            <a:pPr marL="889000"/>
            <a:r>
              <a:rPr lang="en-US" altLang="de-DE"/>
              <a:t>Werbetext</a:t>
            </a:r>
          </a:p>
          <a:p>
            <a:pPr marL="889000"/>
            <a:r>
              <a:rPr lang="en-US" altLang="de-DE"/>
              <a:t>Storyboard</a:t>
            </a:r>
          </a:p>
          <a:p>
            <a:pPr marL="889000"/>
            <a:r>
              <a:rPr lang="en-US" altLang="de-DE"/>
              <a:t>Zeitplanung</a:t>
            </a:r>
          </a:p>
          <a:p>
            <a:pPr marL="1333500" lvl="1"/>
            <a:r>
              <a:rPr lang="en-US" altLang="de-DE" sz="3500"/>
              <a:t>1. bis 2. Woche</a:t>
            </a:r>
          </a:p>
          <a:p>
            <a:pPr marL="1333500" lvl="1"/>
            <a:r>
              <a:rPr lang="en-US" altLang="de-DE" sz="3500"/>
              <a:t>3. bis 4. Woche</a:t>
            </a:r>
          </a:p>
          <a:p>
            <a:pPr marL="889000"/>
            <a:r>
              <a:rPr lang="en-US" altLang="de-DE"/>
              <a:t>Risiken</a:t>
            </a:r>
          </a:p>
          <a:p>
            <a:pPr marL="1333500" lvl="1"/>
            <a:r>
              <a:rPr lang="en-US" altLang="de-DE" sz="3500"/>
              <a:t>Lösung der Risiken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 altLang="de-DE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altLang="de-DE" sz="2400" i="1"/>
              <a:t>Einsamkeit. Traurigkeit. Leere... All das fühlt Hasi, wenn er versucht mit den anderen Hasen Kontakt aufzunehmen. Er wird geschnitten, nur weil er Anders ist. </a:t>
            </a:r>
          </a:p>
          <a:p>
            <a:r>
              <a:rPr lang="en-US" altLang="de-DE" sz="2400" i="1"/>
              <a:t>Dabei ist das Einzige was er haben möchte, Freunde, die er lieb haben kann. Wird Hasi noch seinen Platz auf der Welt finden?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de-DE"/>
              <a:t>Das Storyboard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1275672" y="0"/>
            <a:ext cx="10464800" cy="2438400"/>
          </a:xfrm>
          <a:ln/>
        </p:spPr>
        <p:txBody>
          <a:bodyPr/>
          <a:lstStyle/>
          <a:p>
            <a:r>
              <a:rPr lang="en-US" altLang="de-DE" dirty="0" err="1"/>
              <a:t>Szene</a:t>
            </a:r>
            <a:r>
              <a:rPr lang="en-US" altLang="de-DE" dirty="0"/>
              <a:t> 1 - </a:t>
            </a:r>
            <a:r>
              <a:rPr lang="en-US" altLang="de-DE" dirty="0" err="1"/>
              <a:t>Beobachtung</a:t>
            </a:r>
            <a:endParaRPr lang="en-US" altLang="de-DE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11213"/>
            <a:r>
              <a:rPr lang="en-US" altLang="de-DE" sz="2400"/>
              <a:t>Benötigte Objekte: Hasen, Bäume, Landschaft</a:t>
            </a:r>
          </a:p>
          <a:p>
            <a:pPr marL="811213"/>
            <a:r>
              <a:rPr lang="en-US" altLang="de-DE" sz="2400"/>
              <a:t>Kamera: Statisch - Amerikanische</a:t>
            </a:r>
          </a:p>
          <a:p>
            <a:pPr marL="811213"/>
            <a:r>
              <a:rPr lang="en-US" altLang="de-DE" sz="2400"/>
              <a:t>Animation: </a:t>
            </a:r>
          </a:p>
          <a:p>
            <a:pPr marL="1255713" lvl="1"/>
            <a:r>
              <a:rPr lang="en-US" altLang="de-DE" sz="1900"/>
              <a:t>Hasenherde bewegt sich von rechts nach links</a:t>
            </a:r>
          </a:p>
          <a:p>
            <a:pPr marL="1255713" lvl="1"/>
            <a:r>
              <a:rPr lang="en-US" altLang="de-DE" sz="1900"/>
              <a:t>Hase dreht sich um und läuft aus Kamera raus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110" y="2655007"/>
            <a:ext cx="4023791" cy="2852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110" y="6113078"/>
            <a:ext cx="4023791" cy="310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de-DE"/>
              <a:t>Szene 2 - am Wasser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11213"/>
            <a:r>
              <a:rPr lang="en-US" altLang="de-DE" sz="2400"/>
              <a:t>Benötigte Objekte: Hasen, Bäume, Wasser Plane, </a:t>
            </a:r>
          </a:p>
          <a:p>
            <a:pPr marL="811213"/>
            <a:r>
              <a:rPr lang="en-US" altLang="de-DE" sz="2400"/>
              <a:t>Kamera: statisch - Total</a:t>
            </a:r>
          </a:p>
          <a:p>
            <a:pPr marL="811213"/>
            <a:r>
              <a:rPr lang="en-US" altLang="de-DE" sz="2400"/>
              <a:t>Animation: </a:t>
            </a:r>
          </a:p>
          <a:p>
            <a:pPr marL="1255713" lvl="1"/>
            <a:r>
              <a:rPr lang="en-US" altLang="de-DE" sz="1900"/>
              <a:t>Wasser bewegt sich </a:t>
            </a:r>
          </a:p>
          <a:p>
            <a:pPr marL="1255713" lvl="1"/>
            <a:r>
              <a:rPr lang="en-US" altLang="de-DE" sz="1900"/>
              <a:t>Hase dreht sich um und stapft den Hügel hoch</a:t>
            </a:r>
          </a:p>
          <a:p>
            <a:pPr marL="1255713" lvl="1"/>
            <a:r>
              <a:rPr lang="en-US" altLang="de-DE" sz="1900"/>
              <a:t>Arme bewegen sich mit in der Umdrehung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2446338"/>
            <a:ext cx="2868613" cy="203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913" y="4930775"/>
            <a:ext cx="2808287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8438" y="7121525"/>
            <a:ext cx="2789237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22300" y="254000"/>
            <a:ext cx="11747500" cy="2438400"/>
          </a:xfrm>
          <a:ln/>
        </p:spPr>
        <p:txBody>
          <a:bodyPr/>
          <a:lstStyle/>
          <a:p>
            <a:r>
              <a:rPr lang="en-US" altLang="de-DE"/>
              <a:t>Szene 3 - unter dem Baum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811213"/>
            <a:r>
              <a:rPr lang="en-US" altLang="de-DE" sz="2400"/>
              <a:t>Benötigte Objekte: Hasen, Bäume, Schnee-Masse</a:t>
            </a:r>
          </a:p>
          <a:p>
            <a:pPr marL="811213"/>
            <a:r>
              <a:rPr lang="en-US" altLang="de-DE" sz="2400"/>
              <a:t>Kamera: statisch - Halbtotal</a:t>
            </a:r>
          </a:p>
          <a:p>
            <a:pPr marL="811213"/>
            <a:r>
              <a:rPr lang="en-US" altLang="de-DE" sz="2400"/>
              <a:t>Animation: </a:t>
            </a:r>
          </a:p>
          <a:p>
            <a:pPr marL="1255713" lvl="1"/>
            <a:r>
              <a:rPr lang="en-US" altLang="de-DE" sz="1900"/>
              <a:t>herabfallender Schnee</a:t>
            </a:r>
          </a:p>
          <a:p>
            <a:pPr marL="1255713" lvl="1"/>
            <a:r>
              <a:rPr lang="en-US" altLang="de-DE" sz="1900"/>
              <a:t>Hasi öffnet Augen, verzieht Mund</a:t>
            </a:r>
          </a:p>
          <a:p>
            <a:pPr marL="1255713" lvl="1"/>
            <a:r>
              <a:rPr lang="en-US" altLang="de-DE" sz="1900"/>
              <a:t>Hasenohren knicken nach vorne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3" y="2439988"/>
            <a:ext cx="3176587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563" y="4948238"/>
            <a:ext cx="3113087" cy="221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38" y="7329488"/>
            <a:ext cx="3081337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22300" y="-190500"/>
            <a:ext cx="11747500" cy="2438400"/>
          </a:xfrm>
          <a:ln/>
        </p:spPr>
        <p:txBody>
          <a:bodyPr/>
          <a:lstStyle/>
          <a:p>
            <a:r>
              <a:rPr lang="en-US" altLang="de-DE" sz="5000"/>
              <a:t>Szene 4 - auf dem Weg durch die Pfütze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40200" y="1955800"/>
            <a:ext cx="5054600" cy="7340600"/>
          </a:xfrm>
          <a:ln/>
        </p:spPr>
        <p:txBody>
          <a:bodyPr/>
          <a:lstStyle/>
          <a:p>
            <a:pPr marL="811213"/>
            <a:r>
              <a:rPr lang="en-US" altLang="de-DE" sz="2400"/>
              <a:t>Benötigte Objekte: Hasen, Bäume, Wasser-Plane, Schneemobil</a:t>
            </a:r>
          </a:p>
          <a:p>
            <a:pPr marL="811213"/>
            <a:r>
              <a:rPr lang="en-US" altLang="de-DE" sz="2400"/>
              <a:t>Kamera:  Statisch - Total, Total, Vorgelperspektive, Detail</a:t>
            </a:r>
          </a:p>
          <a:p>
            <a:pPr marL="811213"/>
            <a:r>
              <a:rPr lang="en-US" altLang="de-DE" sz="2400"/>
              <a:t>Animation: </a:t>
            </a:r>
          </a:p>
          <a:p>
            <a:pPr marL="1255713" lvl="1"/>
            <a:r>
              <a:rPr lang="en-US" altLang="de-DE" sz="1900"/>
              <a:t>Hasis Beine bewegen sich; er läuft von links nach recht</a:t>
            </a:r>
          </a:p>
          <a:p>
            <a:pPr marL="1255713" lvl="1"/>
            <a:r>
              <a:rPr lang="en-US" altLang="de-DE" sz="1900"/>
              <a:t>Ohren noch geknickt, wippen mit beim Laufen</a:t>
            </a:r>
          </a:p>
          <a:p>
            <a:pPr marL="1255713" lvl="1"/>
            <a:r>
              <a:rPr lang="en-US" altLang="de-DE" sz="1900"/>
              <a:t>Füße laufen durch Pfütze</a:t>
            </a:r>
          </a:p>
          <a:p>
            <a:pPr marL="1255713" lvl="1"/>
            <a:r>
              <a:rPr lang="en-US" altLang="de-DE" sz="1900"/>
              <a:t>Wasser bewegt sich, Tropfen fliegen weg</a:t>
            </a:r>
          </a:p>
          <a:p>
            <a:pPr marL="1255713" lvl="1"/>
            <a:r>
              <a:rPr lang="en-US" altLang="de-DE" sz="1900"/>
              <a:t>Hasenohren knicken nach vorne</a:t>
            </a:r>
          </a:p>
          <a:p>
            <a:pPr marL="1255713" lvl="1"/>
            <a:r>
              <a:rPr lang="en-US" altLang="de-DE" sz="1900"/>
              <a:t>Schneemobil bewegt sich im Hintergrund nach vorne,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2967038"/>
            <a:ext cx="3957637" cy="282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064250"/>
            <a:ext cx="3910013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5" y="3087688"/>
            <a:ext cx="3636963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088" y="6192838"/>
            <a:ext cx="3462337" cy="24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5613" y="-223838"/>
            <a:ext cx="12079287" cy="2505076"/>
          </a:xfrm>
          <a:ln/>
        </p:spPr>
        <p:txBody>
          <a:bodyPr/>
          <a:lstStyle/>
          <a:p>
            <a:r>
              <a:rPr lang="en-US" altLang="de-DE" sz="4900"/>
              <a:t>Szene 5 -Treffen mit Schneemobil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17900" y="1282700"/>
            <a:ext cx="5257800" cy="9232900"/>
          </a:xfrm>
          <a:ln/>
        </p:spPr>
        <p:txBody>
          <a:bodyPr/>
          <a:lstStyle/>
          <a:p>
            <a:pPr marL="811213"/>
            <a:r>
              <a:rPr lang="en-US" altLang="de-DE" sz="2400"/>
              <a:t>Benötigte Objekte: Hasen, Bäume, Wasser-Plane, Schneemobil</a:t>
            </a:r>
          </a:p>
          <a:p>
            <a:pPr marL="811213"/>
            <a:r>
              <a:rPr lang="en-US" altLang="de-DE" sz="2400"/>
              <a:t>Kamera: Total, Nah, Nah, Halbtotal</a:t>
            </a:r>
          </a:p>
          <a:p>
            <a:pPr marL="811213"/>
            <a:r>
              <a:rPr lang="en-US" altLang="de-DE" sz="2400"/>
              <a:t>Animation: </a:t>
            </a:r>
          </a:p>
          <a:p>
            <a:pPr marL="1255713" lvl="1"/>
            <a:r>
              <a:rPr lang="en-US" altLang="de-DE" sz="1900"/>
              <a:t>Hasis Beine bewegen sich; er läuft von hinten nach vorne</a:t>
            </a:r>
          </a:p>
          <a:p>
            <a:pPr marL="1255713" lvl="1">
              <a:lnSpc>
                <a:spcPct val="70000"/>
              </a:lnSpc>
            </a:pPr>
            <a:r>
              <a:rPr lang="en-US" altLang="de-DE" sz="1900"/>
              <a:t>Ohren noch mehr geknickt, wippen mit beim Laufen</a:t>
            </a:r>
          </a:p>
          <a:p>
            <a:pPr marL="1255713" lvl="1">
              <a:lnSpc>
                <a:spcPct val="70000"/>
              </a:lnSpc>
            </a:pPr>
            <a:r>
              <a:rPr lang="en-US" altLang="de-DE" sz="1900"/>
              <a:t>Schneemobil fährt von rechts nach links</a:t>
            </a:r>
          </a:p>
          <a:p>
            <a:pPr marL="1255713" lvl="1">
              <a:lnSpc>
                <a:spcPct val="70000"/>
              </a:lnSpc>
            </a:pPr>
            <a:r>
              <a:rPr lang="en-US" altLang="de-DE" sz="1900"/>
              <a:t>Fahrer winkt; Hasi winkt auch -&gt; leichte Kopfbewegung</a:t>
            </a:r>
          </a:p>
          <a:p>
            <a:pPr marL="1255713" lvl="1">
              <a:lnSpc>
                <a:spcPct val="70000"/>
              </a:lnSpc>
            </a:pPr>
            <a:r>
              <a:rPr lang="en-US" altLang="de-DE" sz="1900"/>
              <a:t>Schneemobil fährt von rechts nach links</a:t>
            </a:r>
          </a:p>
          <a:p>
            <a:pPr marL="1255713" lvl="1">
              <a:lnSpc>
                <a:spcPct val="70000"/>
              </a:lnSpc>
            </a:pPr>
            <a:r>
              <a:rPr lang="en-US" altLang="de-DE" sz="1900"/>
              <a:t>Beide Körper wippen durch die schnelle Bewegung nach hinten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930525"/>
            <a:ext cx="3376613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6153150"/>
            <a:ext cx="3567113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9213" y="2844800"/>
            <a:ext cx="3748087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25" y="6323013"/>
            <a:ext cx="3751263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el &amp; Untertitel">
  <a:themeElements>
    <a:clrScheme name="Titel &amp; Unterti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Untertitel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el &amp; Unterti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Leer">
  <a:themeElements>
    <a:clrScheme name="Le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eer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Le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Titel &amp; Aufzählung - Links">
  <a:themeElements>
    <a:clrScheme name="Titel &amp; Aufzählung - Link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Aufzählung - Links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el &amp; Aufzählung - Link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itel &amp; Aufzählung - 2 Spalten">
  <a:themeElements>
    <a:clrScheme name="Titel &amp; Aufzählung - 2 Spalt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Aufzählung - 2 Spalten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el &amp; Aufzählung - 2 Spalt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Titel &amp; Aufzählung - Rechts">
  <a:themeElements>
    <a:clrScheme name="Titel &amp; Aufzählung - Rech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Aufzählung - Rechts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el &amp; Aufzählung - Rech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Aufzählung">
  <a:themeElements>
    <a:clrScheme name="Aufzählu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fzählung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Aufzählu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 &amp; Aufzählung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&amp; Aufzählung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el &amp; Aufzählu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- Mitte">
  <a:themeElements>
    <a:clrScheme name="Titel - Mit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- Mitte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el - Mit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el, Aufzählung &amp; Foto">
  <a:themeElements>
    <a:clrScheme name="Titel, Aufzählung &amp; F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, Aufzählung &amp; Foto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el, Aufzählung &amp; F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Foto - Horizontal">
  <a:themeElements>
    <a:clrScheme name="F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Horizontal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F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Foto - Horizontal, Spiegelung">
  <a:themeElements>
    <a:clrScheme name="Foto - Horizontal, Spiegelu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Horizontal, Spiegelung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Foto - Horizontal, Spiegelu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oto - Vertikal">
  <a:themeElements>
    <a:clrScheme name="Foto - Vertik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kal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Foto - Vertik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Foto - Vertikal, Spiegelung">
  <a:themeElements>
    <a:clrScheme name="Foto - Vertikal, Spiegelu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oto - Vertikal, Spiegelung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Foto - Vertikal, Spiegelu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itel - Oben">
  <a:themeElements>
    <a:clrScheme name="Titel - Obe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el - Oben">
      <a:majorFont>
        <a:latin typeface="Gill Sans"/>
        <a:ea typeface=""/>
        <a:cs typeface="ヒラギノ角ゴ ProN W3"/>
      </a:majorFont>
      <a:minorFont>
        <a:latin typeface="Gill Sans"/>
        <a:ea typeface="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de-DE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el - Obe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0</Pages>
  <Words>771</Words>
  <Characters>0</Characters>
  <Application>Microsoft Office PowerPoint</Application>
  <PresentationFormat>Benutzerdefiniert</PresentationFormat>
  <Lines>0</Lines>
  <Paragraphs>129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14</vt:i4>
      </vt:variant>
      <vt:variant>
        <vt:lpstr>Folientitel</vt:lpstr>
      </vt:variant>
      <vt:variant>
        <vt:i4>14</vt:i4>
      </vt:variant>
    </vt:vector>
  </HeadingPairs>
  <TitlesOfParts>
    <vt:vector size="31" baseType="lpstr">
      <vt:lpstr>Arial</vt:lpstr>
      <vt:lpstr>Gill Sans</vt:lpstr>
      <vt:lpstr>ヒラギノ角ゴ ProN W3</vt:lpstr>
      <vt:lpstr>Titel &amp; Untertitel</vt:lpstr>
      <vt:lpstr>Titel &amp; Aufzählung</vt:lpstr>
      <vt:lpstr>Titel - Mitte</vt:lpstr>
      <vt:lpstr>Titel, Aufzählung &amp; Foto</vt:lpstr>
      <vt:lpstr>Foto - Horizontal</vt:lpstr>
      <vt:lpstr>Foto - Horizontal, Spiegelung</vt:lpstr>
      <vt:lpstr>Foto - Vertikal</vt:lpstr>
      <vt:lpstr>Foto - Vertikal, Spiegelung</vt:lpstr>
      <vt:lpstr>Titel - Oben</vt:lpstr>
      <vt:lpstr>Leer</vt:lpstr>
      <vt:lpstr>Titel &amp; Aufzählung - Links</vt:lpstr>
      <vt:lpstr>Titel &amp; Aufzählung - 2 Spalten</vt:lpstr>
      <vt:lpstr>Titel &amp; Aufzählung - Rechts</vt:lpstr>
      <vt:lpstr>Aufzählung</vt:lpstr>
      <vt:lpstr>Really Bad Day Gruppe 9</vt:lpstr>
      <vt:lpstr>Gliederung</vt:lpstr>
      <vt:lpstr>PowerPoint-Präsentation</vt:lpstr>
      <vt:lpstr>Das Storyboard</vt:lpstr>
      <vt:lpstr>Szene 1 - Beobachtung</vt:lpstr>
      <vt:lpstr>Szene 2 - am Wasser</vt:lpstr>
      <vt:lpstr>Szene 3 - unter dem Baum</vt:lpstr>
      <vt:lpstr>Szene 4 - auf dem Weg durch die Pfütze</vt:lpstr>
      <vt:lpstr>Szene 5 -Treffen mit Schneemobil</vt:lpstr>
      <vt:lpstr>Szene 6 - Abends am Feuer</vt:lpstr>
      <vt:lpstr>Zeitplanung 1. und 2. Woche</vt:lpstr>
      <vt:lpstr>Zeitplanung 3. und 4. Woche</vt:lpstr>
      <vt:lpstr>Risiken</vt:lpstr>
      <vt:lpstr>Lösung der Risiken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Really Bad Day</dc:title>
  <dc:subject/>
  <dc:creator>Isabella Cadoni</dc:creator>
  <cp:keywords/>
  <dc:description/>
  <cp:lastModifiedBy>Mathias Braun</cp:lastModifiedBy>
  <cp:revision>3</cp:revision>
  <dcterms:modified xsi:type="dcterms:W3CDTF">2015-11-22T14:48:08Z</dcterms:modified>
</cp:coreProperties>
</file>