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807892" name=""/>
          <p:cNvSpPr/>
          <p:nvPr/>
        </p:nvSpPr>
        <p:spPr bwMode="auto">
          <a:xfrm flipH="0" flipV="0">
            <a:off x="618249" y="672351"/>
            <a:ext cx="1400733" cy="13727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Erdarbeiten</a:t>
            </a:r>
            <a:endParaRPr/>
          </a:p>
        </p:txBody>
      </p:sp>
      <p:sp>
        <p:nvSpPr>
          <p:cNvPr id="1210001636" name=""/>
          <p:cNvSpPr/>
          <p:nvPr/>
        </p:nvSpPr>
        <p:spPr bwMode="auto">
          <a:xfrm flipH="0" flipV="0">
            <a:off x="2784719" y="672351"/>
            <a:ext cx="1400733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Bodenplatte gießen</a:t>
            </a:r>
            <a:endParaRPr/>
          </a:p>
        </p:txBody>
      </p:sp>
      <p:sp>
        <p:nvSpPr>
          <p:cNvPr id="1467187167" name=""/>
          <p:cNvSpPr/>
          <p:nvPr/>
        </p:nvSpPr>
        <p:spPr bwMode="auto">
          <a:xfrm flipH="0" flipV="0">
            <a:off x="5081926" y="672351"/>
            <a:ext cx="1400733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Rohbau</a:t>
            </a:r>
            <a:endParaRPr/>
          </a:p>
          <a:p>
            <a:pPr>
              <a:defRPr/>
            </a:pPr>
            <a:r>
              <a:rPr/>
              <a:t>erstellen</a:t>
            </a:r>
            <a:endParaRPr/>
          </a:p>
        </p:txBody>
      </p:sp>
      <p:sp>
        <p:nvSpPr>
          <p:cNvPr id="1526783825" name=""/>
          <p:cNvSpPr/>
          <p:nvPr/>
        </p:nvSpPr>
        <p:spPr bwMode="auto">
          <a:xfrm flipH="0" flipV="0">
            <a:off x="7472514" y="672351"/>
            <a:ext cx="1400733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Dachstuhl einrichten</a:t>
            </a:r>
            <a:endParaRPr/>
          </a:p>
        </p:txBody>
      </p:sp>
      <p:sp>
        <p:nvSpPr>
          <p:cNvPr id="122837348" name=""/>
          <p:cNvSpPr/>
          <p:nvPr/>
        </p:nvSpPr>
        <p:spPr bwMode="auto">
          <a:xfrm flipH="0" flipV="0">
            <a:off x="9685676" y="672351"/>
            <a:ext cx="1400733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Sanitärarbeiten</a:t>
            </a:r>
            <a:endParaRPr/>
          </a:p>
        </p:txBody>
      </p:sp>
      <p:sp>
        <p:nvSpPr>
          <p:cNvPr id="629125936" name=""/>
          <p:cNvSpPr/>
          <p:nvPr/>
        </p:nvSpPr>
        <p:spPr bwMode="auto">
          <a:xfrm flipH="0" flipV="0">
            <a:off x="413117" y="3674464"/>
            <a:ext cx="1400733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Fußbodenheizung</a:t>
            </a:r>
            <a:endParaRPr/>
          </a:p>
        </p:txBody>
      </p:sp>
      <p:sp>
        <p:nvSpPr>
          <p:cNvPr id="75550364" name=""/>
          <p:cNvSpPr/>
          <p:nvPr/>
        </p:nvSpPr>
        <p:spPr bwMode="auto">
          <a:xfrm flipH="0" flipV="0">
            <a:off x="3363690" y="2745439"/>
            <a:ext cx="1400733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Estrich</a:t>
            </a:r>
            <a:endParaRPr/>
          </a:p>
        </p:txBody>
      </p:sp>
      <p:sp>
        <p:nvSpPr>
          <p:cNvPr id="29354833" name=""/>
          <p:cNvSpPr/>
          <p:nvPr/>
        </p:nvSpPr>
        <p:spPr bwMode="auto">
          <a:xfrm flipH="0" flipV="0">
            <a:off x="6146485" y="2745439"/>
            <a:ext cx="1400733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Elektroarbeiten</a:t>
            </a:r>
            <a:endParaRPr/>
          </a:p>
        </p:txBody>
      </p:sp>
      <p:sp>
        <p:nvSpPr>
          <p:cNvPr id="34831483" name=""/>
          <p:cNvSpPr/>
          <p:nvPr/>
        </p:nvSpPr>
        <p:spPr bwMode="auto">
          <a:xfrm flipH="0" flipV="0">
            <a:off x="9060014" y="2745439"/>
            <a:ext cx="1595867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Fenster und elek. Rollläd.</a:t>
            </a:r>
            <a:endParaRPr/>
          </a:p>
        </p:txBody>
      </p:sp>
      <p:sp>
        <p:nvSpPr>
          <p:cNvPr id="1280176104" name=""/>
          <p:cNvSpPr/>
          <p:nvPr/>
        </p:nvSpPr>
        <p:spPr bwMode="auto">
          <a:xfrm flipH="0" flipV="0">
            <a:off x="6146485" y="4706469"/>
            <a:ext cx="1400733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Malerarbeiten</a:t>
            </a:r>
            <a:endParaRPr/>
          </a:p>
        </p:txBody>
      </p:sp>
      <p:sp>
        <p:nvSpPr>
          <p:cNvPr id="825796819" name=""/>
          <p:cNvSpPr/>
          <p:nvPr/>
        </p:nvSpPr>
        <p:spPr bwMode="auto">
          <a:xfrm flipH="0" flipV="0">
            <a:off x="8714499" y="4706469"/>
            <a:ext cx="1400733" cy="1372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Möbelieren</a:t>
            </a:r>
            <a:endParaRPr/>
          </a:p>
        </p:txBody>
      </p:sp>
      <p:cxnSp>
        <p:nvCxnSpPr>
          <p:cNvPr id="0" name=""/>
          <p:cNvCxnSpPr>
            <a:cxnSpLocks/>
            <a:stCxn id="1075807892" idx="6"/>
            <a:endCxn id="1210001636" idx="2"/>
          </p:cNvCxnSpPr>
          <p:nvPr/>
        </p:nvCxnSpPr>
        <p:spPr bwMode="auto">
          <a:xfrm rot="0" flipH="0" flipV="1">
            <a:off x="2018983" y="1358712"/>
            <a:ext cx="765735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068546" name=""/>
          <p:cNvCxnSpPr>
            <a:cxnSpLocks/>
            <a:stCxn id="1210001636" idx="6"/>
            <a:endCxn id="1467187167" idx="2"/>
          </p:cNvCxnSpPr>
          <p:nvPr/>
        </p:nvCxnSpPr>
        <p:spPr bwMode="auto">
          <a:xfrm rot="0" flipH="0" flipV="0">
            <a:off x="4185452" y="1358711"/>
            <a:ext cx="896473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499579" name=""/>
          <p:cNvCxnSpPr>
            <a:cxnSpLocks/>
            <a:stCxn id="629125936" idx="5"/>
            <a:endCxn id="29354833" idx="3"/>
          </p:cNvCxnSpPr>
          <p:nvPr/>
        </p:nvCxnSpPr>
        <p:spPr bwMode="auto">
          <a:xfrm rot="5399978" flipH="1" flipV="1">
            <a:off x="3515654" y="2010192"/>
            <a:ext cx="929025" cy="4742899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500455" name=""/>
          <p:cNvCxnSpPr>
            <a:cxnSpLocks/>
            <a:endCxn id="1526783825" idx="2"/>
          </p:cNvCxnSpPr>
          <p:nvPr/>
        </p:nvCxnSpPr>
        <p:spPr bwMode="auto">
          <a:xfrm rot="0" flipH="0" flipV="1">
            <a:off x="6482659" y="1358892"/>
            <a:ext cx="989854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444641" name=""/>
          <p:cNvCxnSpPr>
            <a:cxnSpLocks/>
            <a:stCxn id="1467187167" idx="3"/>
            <a:endCxn id="629125936" idx="7"/>
          </p:cNvCxnSpPr>
          <p:nvPr/>
        </p:nvCxnSpPr>
        <p:spPr bwMode="auto">
          <a:xfrm rot="5399978" flipH="0" flipV="0">
            <a:off x="2432161" y="1020597"/>
            <a:ext cx="2031453" cy="3678341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49494" name=""/>
          <p:cNvCxnSpPr>
            <a:cxnSpLocks/>
            <a:stCxn id="1526783825" idx="3"/>
            <a:endCxn id="75550364" idx="7"/>
          </p:cNvCxnSpPr>
          <p:nvPr/>
        </p:nvCxnSpPr>
        <p:spPr bwMode="auto">
          <a:xfrm rot="5399978" flipH="0" flipV="0">
            <a:off x="5567255" y="836078"/>
            <a:ext cx="1102427" cy="3118355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857991" name=""/>
          <p:cNvCxnSpPr>
            <a:cxnSpLocks/>
            <a:endCxn id="122837348" idx="2"/>
          </p:cNvCxnSpPr>
          <p:nvPr/>
        </p:nvCxnSpPr>
        <p:spPr bwMode="auto">
          <a:xfrm rot="0" flipH="0" flipV="1">
            <a:off x="8873247" y="1358711"/>
            <a:ext cx="812428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337210" name=""/>
          <p:cNvCxnSpPr>
            <a:cxnSpLocks/>
            <a:stCxn id="1526783825" idx="4"/>
            <a:endCxn id="29354833" idx="7"/>
          </p:cNvCxnSpPr>
          <p:nvPr/>
        </p:nvCxnSpPr>
        <p:spPr bwMode="auto">
          <a:xfrm rot="5399978" flipH="0" flipV="0">
            <a:off x="7306784" y="2080373"/>
            <a:ext cx="901397" cy="830795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285259" name=""/>
          <p:cNvCxnSpPr>
            <a:cxnSpLocks/>
            <a:stCxn id="29354833" idx="6"/>
            <a:endCxn id="34831483" idx="2"/>
          </p:cNvCxnSpPr>
          <p:nvPr/>
        </p:nvCxnSpPr>
        <p:spPr bwMode="auto">
          <a:xfrm rot="0" flipH="0" flipV="1">
            <a:off x="7547218" y="3431800"/>
            <a:ext cx="1512796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12893" name=""/>
          <p:cNvCxnSpPr>
            <a:cxnSpLocks/>
            <a:stCxn id="1526783825" idx="5"/>
            <a:endCxn id="34831483" idx="1"/>
          </p:cNvCxnSpPr>
          <p:nvPr/>
        </p:nvCxnSpPr>
        <p:spPr bwMode="auto">
          <a:xfrm rot="5399978" flipH="0" flipV="1">
            <a:off x="8429705" y="2082451"/>
            <a:ext cx="1102427" cy="625608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417397" name=""/>
          <p:cNvCxnSpPr>
            <a:cxnSpLocks/>
            <a:stCxn id="29354833" idx="4"/>
            <a:endCxn id="1280176104" idx="0"/>
          </p:cNvCxnSpPr>
          <p:nvPr/>
        </p:nvCxnSpPr>
        <p:spPr bwMode="auto">
          <a:xfrm rot="5399978" flipH="0" flipV="0">
            <a:off x="6552697" y="4412314"/>
            <a:ext cx="588308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362067" name=""/>
          <p:cNvCxnSpPr>
            <a:cxnSpLocks/>
            <a:stCxn id="1280176104" idx="6"/>
            <a:endCxn id="825796819" idx="2"/>
          </p:cNvCxnSpPr>
          <p:nvPr/>
        </p:nvCxnSpPr>
        <p:spPr bwMode="auto">
          <a:xfrm rot="0" flipH="0" flipV="0">
            <a:off x="7547218" y="5392829"/>
            <a:ext cx="1167281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22505" name=""/>
          <p:cNvCxnSpPr>
            <a:cxnSpLocks/>
            <a:stCxn id="75550364" idx="6"/>
            <a:endCxn id="29354833" idx="2"/>
          </p:cNvCxnSpPr>
          <p:nvPr/>
        </p:nvCxnSpPr>
        <p:spPr bwMode="auto">
          <a:xfrm rot="0" flipH="0" flipV="0">
            <a:off x="4764423" y="3431800"/>
            <a:ext cx="1382060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994398" name=""/>
          <p:cNvCxnSpPr>
            <a:cxnSpLocks/>
            <a:stCxn id="953417397" idx="0"/>
            <a:endCxn id="629125936" idx="4"/>
          </p:cNvCxnSpPr>
          <p:nvPr/>
        </p:nvCxnSpPr>
        <p:spPr bwMode="auto">
          <a:xfrm rot="10799990" flipH="0" flipV="1">
            <a:off x="1113483" y="4118160"/>
            <a:ext cx="5733367" cy="929025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2949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Zuordnung Nummer zu Aktivität</a:t>
            </a:r>
            <a:endParaRPr/>
          </a:p>
        </p:txBody>
      </p:sp>
      <p:sp>
        <p:nvSpPr>
          <p:cNvPr id="182047997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0: Erdarbeiten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1: Bodenplatte gießen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2: Rohbau erstellen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3: Dachstuhl einrichten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4: Sanitärarbeiten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5: Fußbodenheizung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6: Estrich</a:t>
            </a:r>
            <a:endParaRPr/>
          </a:p>
        </p:txBody>
      </p:sp>
      <p:sp>
        <p:nvSpPr>
          <p:cNvPr id="1859832288" name="Content Placeholder 2"/>
          <p:cNvSpPr>
            <a:spLocks noGrp="1"/>
          </p:cNvSpPr>
          <p:nvPr/>
        </p:nvSpPr>
        <p:spPr bwMode="auto">
          <a:xfrm flipH="0" flipV="0">
            <a:off x="6649778" y="1825624"/>
            <a:ext cx="5005294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/>
              <a:t>7:</a:t>
            </a:r>
            <a:r>
              <a:rPr/>
              <a:t> Elektroarbeiten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8:</a:t>
            </a:r>
            <a:r>
              <a:rPr/>
              <a:t> Fenster und Rolläden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9:</a:t>
            </a:r>
            <a:r>
              <a:rPr/>
              <a:t> Malerarbeiten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10: Möbelieren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2023-01-05T12:41:24Z</dcterms:modified>
  <cp:category/>
  <cp:contentStatus/>
  <cp:version/>
</cp:coreProperties>
</file>