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7"/>
  </p:notesMasterIdLst>
  <p:sldIdLst>
    <p:sldId id="257" r:id="rId3"/>
    <p:sldId id="400" r:id="rId4"/>
    <p:sldId id="406" r:id="rId5"/>
    <p:sldId id="408" r:id="rId6"/>
    <p:sldId id="407" r:id="rId7"/>
    <p:sldId id="404" r:id="rId8"/>
    <p:sldId id="307" r:id="rId9"/>
    <p:sldId id="397" r:id="rId10"/>
    <p:sldId id="396" r:id="rId11"/>
    <p:sldId id="403" r:id="rId12"/>
    <p:sldId id="398" r:id="rId13"/>
    <p:sldId id="399" r:id="rId14"/>
    <p:sldId id="401" r:id="rId15"/>
    <p:sldId id="402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7559" userDrawn="1">
          <p15:clr>
            <a:srgbClr val="A4A3A4"/>
          </p15:clr>
        </p15:guide>
        <p15:guide id="4" pos="1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229"/>
    <a:srgbClr val="4F81BD"/>
    <a:srgbClr val="FFFFFF"/>
    <a:srgbClr val="0080FF"/>
    <a:srgbClr val="E2441C"/>
    <a:srgbClr val="FF0080"/>
    <a:srgbClr val="D2006B"/>
    <a:srgbClr val="0E0921"/>
    <a:srgbClr val="2C180D"/>
    <a:srgbClr val="29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3" autoAdjust="0"/>
    <p:restoredTop sz="94371" autoAdjust="0"/>
  </p:normalViewPr>
  <p:slideViewPr>
    <p:cSldViewPr>
      <p:cViewPr varScale="1">
        <p:scale>
          <a:sx n="79" d="100"/>
          <a:sy n="79" d="100"/>
        </p:scale>
        <p:origin x="114" y="114"/>
      </p:cViewPr>
      <p:guideLst>
        <p:guide orient="horz" pos="2115"/>
        <p:guide pos="3840"/>
        <p:guide pos="7559"/>
        <p:guide pos="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1" d="100"/>
          <a:sy n="131" d="100"/>
        </p:scale>
        <p:origin x="-50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inzhicheng190\Desktop\&#21069;&#31471;&#20998;&#20250;\&#23459;&#23548;&#22823;&#20250;&#26448;&#26009;\&#33021;&#21147;&#22270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inzhicheng190\Desktop\&#21069;&#31471;&#20998;&#20250;\&#23459;&#23548;&#22823;&#20250;&#26448;&#26009;\&#33021;&#21147;&#22270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inzhicheng190\Desktop\&#21069;&#31471;&#20998;&#20250;\&#23459;&#23548;&#22823;&#20250;&#26448;&#26009;\&#33021;&#21147;&#22270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inzhicheng190\Desktop\&#21069;&#31471;&#20998;&#20250;\&#23459;&#23548;&#22823;&#20250;&#26448;&#26009;\&#33021;&#21147;&#22270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inzhicheng190\Desktop\&#21069;&#31471;&#20998;&#20250;\&#23459;&#23548;&#22823;&#20250;&#26448;&#26009;\&#33021;&#21147;&#22270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inzhicheng190\Desktop\&#21069;&#31471;&#20998;&#20250;\&#23459;&#23548;&#22823;&#20250;&#26448;&#26009;\&#33021;&#21147;&#22270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18"/>
  <c:chart>
    <c:title>
      <c:tx>
        <c:rich>
          <a:bodyPr rot="0"/>
          <a:lstStyle/>
          <a:p>
            <a:pPr>
              <a:defRPr sz="1600" b="0"/>
            </a:pPr>
            <a:r>
              <a:rPr lang="zh-CN" sz="1600" b="0"/>
              <a:t>各端人员分布</a:t>
            </a:r>
          </a:p>
        </c:rich>
      </c:tx>
      <c:layout>
        <c:manualLayout>
          <c:xMode val="edge"/>
          <c:yMode val="edge"/>
          <c:x val="0.35486299999999998"/>
          <c:y val="0"/>
          <c:w val="0.29027399999999998"/>
          <c:h val="0.152448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3.11753E-2"/>
          <c:y val="0.152448"/>
          <c:w val="0.96382500000000004"/>
          <c:h val="0.5978560000000000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Web</c:v>
                </c:pt>
                <c:pt idx="1">
                  <c:v>Android</c:v>
                </c:pt>
                <c:pt idx="2">
                  <c:v>iOS</c:v>
                </c:pt>
                <c:pt idx="3">
                  <c:v>其他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115</c:v>
                </c:pt>
                <c:pt idx="1">
                  <c:v>57</c:v>
                </c:pt>
                <c:pt idx="2">
                  <c:v>58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7-4735-A6D5-B97D52543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94205520"/>
        <c:axId val="494207568"/>
      </c:barChart>
      <c:catAx>
        <c:axId val="494205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5875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sz="1200"/>
            </a:pPr>
            <a:endParaRPr lang="zh-CN"/>
          </a:p>
        </c:txPr>
        <c:crossAx val="494207568"/>
        <c:crosses val="autoZero"/>
        <c:auto val="1"/>
        <c:lblAlgn val="ctr"/>
        <c:lblOffset val="100"/>
        <c:noMultiLvlLbl val="1"/>
      </c:catAx>
      <c:valAx>
        <c:axId val="4942075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2F2F2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one"/>
        <c:spPr>
          <a:ln w="15875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494205520"/>
        <c:crosses val="autoZero"/>
        <c:crossBetween val="between"/>
        <c:majorUnit val="40"/>
        <c:minorUnit val="2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18"/>
  <c:chart>
    <c:title>
      <c:tx>
        <c:rich>
          <a:bodyPr rot="0"/>
          <a:lstStyle/>
          <a:p>
            <a:pPr>
              <a:defRPr sz="1600" b="0"/>
            </a:pPr>
            <a:r>
              <a:rPr lang="zh-CN" sz="1600" b="0"/>
              <a:t>各职级人员分布</a:t>
            </a:r>
          </a:p>
        </c:rich>
      </c:tx>
      <c:layout>
        <c:manualLayout>
          <c:xMode val="edge"/>
          <c:yMode val="edge"/>
          <c:x val="0.33519100000000002"/>
          <c:y val="0"/>
          <c:w val="0.32961699999999999"/>
          <c:h val="0.15275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3.03434E-2"/>
          <c:y val="0.15275"/>
          <c:w val="0.96465699999999999"/>
          <c:h val="0.596760999999999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64294667115694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C2E-4224-9250-1BC9B3F9742A}"/>
                </c:ext>
              </c:extLst>
            </c:dLbl>
            <c:dLbl>
              <c:idx val="1"/>
              <c:layout>
                <c:manualLayout>
                  <c:x val="-5.2320151538933898E-3"/>
                  <c:y val="-3.39651378609211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C2E-4224-9250-1BC9B3F9742A}"/>
                </c:ext>
              </c:extLst>
            </c:dLbl>
            <c:dLbl>
              <c:idx val="2"/>
              <c:layout>
                <c:manualLayout>
                  <c:x val="-5.2320151538933404E-3"/>
                  <c:y val="4.35301967199001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C2E-4224-9250-1BC9B3F9742A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I2.1-3</c:v>
                </c:pt>
                <c:pt idx="1">
                  <c:v>I3.1-2</c:v>
                </c:pt>
                <c:pt idx="2">
                  <c:v>I3.3-4</c:v>
                </c:pt>
                <c:pt idx="3">
                  <c:v>I3.5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127</c:v>
                </c:pt>
                <c:pt idx="1">
                  <c:v>98</c:v>
                </c:pt>
                <c:pt idx="2">
                  <c:v>18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2E-4224-9250-1BC9B3F97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494178000"/>
        <c:axId val="494180320"/>
      </c:barChart>
      <c:catAx>
        <c:axId val="49417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5875" cap="flat">
            <a:solidFill>
              <a:srgbClr val="BFBFBF"/>
            </a:solidFill>
            <a:prstDash val="solid"/>
            <a:round/>
          </a:ln>
        </c:spPr>
        <c:txPr>
          <a:bodyPr rot="0"/>
          <a:lstStyle/>
          <a:p>
            <a:pPr>
              <a:defRPr sz="1200"/>
            </a:pPr>
            <a:endParaRPr lang="zh-CN"/>
          </a:p>
        </c:txPr>
        <c:crossAx val="494180320"/>
        <c:crosses val="autoZero"/>
        <c:auto val="1"/>
        <c:lblAlgn val="ctr"/>
        <c:lblOffset val="100"/>
        <c:noMultiLvlLbl val="1"/>
      </c:catAx>
      <c:valAx>
        <c:axId val="4941803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2F2F2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one"/>
        <c:spPr>
          <a:ln w="15875" cap="flat">
            <a:noFill/>
            <a:prstDash val="solid"/>
            <a:round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494178000"/>
        <c:crosses val="autoZero"/>
        <c:crossBetween val="between"/>
        <c:majorUnit val="40"/>
        <c:minorUnit val="2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2"/>
                </a:solidFill>
              </a:rPr>
              <a:t>中级职级层级要求</a:t>
            </a:r>
            <a:endParaRPr lang="zh-CN" altLang="en-US" dirty="0">
              <a:solidFill>
                <a:schemeClr val="bg2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I3.1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工作表1!$B$6:$H$6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工作表1!$B$7:$H$7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A-4E2D-839E-8C3ED287789E}"/>
            </c:ext>
          </c:extLst>
        </c:ser>
        <c:ser>
          <c:idx val="1"/>
          <c:order val="1"/>
          <c:tx>
            <c:strRef>
              <c:f>工作表1!$A$8</c:f>
              <c:strCache>
                <c:ptCount val="1"/>
                <c:pt idx="0">
                  <c:v>I3.2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工作表1!$B$6:$H$6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工作表1!$B$8:$H$8</c:f>
              <c:numCache>
                <c:formatCode>General</c:formatCode>
                <c:ptCount val="7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A-4E2D-839E-8C3ED287789E}"/>
            </c:ext>
          </c:extLst>
        </c:ser>
        <c:ser>
          <c:idx val="2"/>
          <c:order val="2"/>
          <c:tx>
            <c:strRef>
              <c:f>工作表1!$A$9</c:f>
              <c:strCache>
                <c:ptCount val="1"/>
                <c:pt idx="0">
                  <c:v>I3.3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工作表1!$B$6:$H$6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工作表1!$B$9:$H$9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FA-4E2D-839E-8C3ED287789E}"/>
            </c:ext>
          </c:extLst>
        </c:ser>
        <c:ser>
          <c:idx val="3"/>
          <c:order val="3"/>
          <c:tx>
            <c:strRef>
              <c:f>工作表1!$A$10</c:f>
              <c:strCache>
                <c:ptCount val="1"/>
                <c:pt idx="0">
                  <c:v>I3.4</c:v>
                </c:pt>
              </c:strCache>
            </c:strRef>
          </c:tx>
          <c:spPr>
            <a:ln w="25400" cap="rnd" cmpd="sng" algn="ctr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cat>
            <c:strRef>
              <c:f>工作表1!$B$6:$H$6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工作表1!$B$10:$H$10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FA-4E2D-839E-8C3ED287789E}"/>
            </c:ext>
          </c:extLst>
        </c:ser>
        <c:ser>
          <c:idx val="4"/>
          <c:order val="4"/>
          <c:tx>
            <c:strRef>
              <c:f>工作表1!$A$11</c:f>
              <c:strCache>
                <c:ptCount val="1"/>
                <c:pt idx="0">
                  <c:v>I3.5</c:v>
                </c:pt>
              </c:strCache>
            </c:strRef>
          </c:tx>
          <c:spPr>
            <a:ln w="25400" cap="rnd" cmpd="sng" algn="ctr">
              <a:solidFill>
                <a:schemeClr val="accent5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cat>
            <c:strRef>
              <c:f>工作表1!$B$6:$H$6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工作表1!$B$11:$H$11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FA-4E2D-839E-8C3ED287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797152"/>
        <c:axId val="494170464"/>
      </c:radarChart>
      <c:catAx>
        <c:axId val="4497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170464"/>
        <c:crosses val="autoZero"/>
        <c:auto val="1"/>
        <c:lblAlgn val="ctr"/>
        <c:lblOffset val="100"/>
        <c:noMultiLvlLbl val="0"/>
      </c:catAx>
      <c:valAx>
        <c:axId val="49417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97971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初级职级层级要求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I2.1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工作表1!$B$2:$H$2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工作表1!$B$3:$H$3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6-4F7E-90A6-7AA9455EA75C}"/>
            </c:ext>
          </c:extLst>
        </c:ser>
        <c:ser>
          <c:idx val="1"/>
          <c:order val="1"/>
          <c:tx>
            <c:strRef>
              <c:f>工作表1!$A$4</c:f>
              <c:strCache>
                <c:ptCount val="1"/>
                <c:pt idx="0">
                  <c:v>I2.2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工作表1!$B$2:$H$2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工作表1!$B$4:$H$4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76-4F7E-90A6-7AA9455EA75C}"/>
            </c:ext>
          </c:extLst>
        </c:ser>
        <c:ser>
          <c:idx val="2"/>
          <c:order val="2"/>
          <c:tx>
            <c:strRef>
              <c:f>工作表1!$A$5</c:f>
              <c:strCache>
                <c:ptCount val="1"/>
                <c:pt idx="0">
                  <c:v>I2.3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工作表1!$B$2:$H$2</c:f>
              <c:strCache>
                <c:ptCount val="7"/>
                <c:pt idx="0">
                  <c:v>客户价值创造</c:v>
                </c:pt>
                <c:pt idx="1">
                  <c:v>创新突破</c:v>
                </c:pt>
                <c:pt idx="2">
                  <c:v>主动担当</c:v>
                </c:pt>
                <c:pt idx="3">
                  <c:v>问题解决</c:v>
                </c:pt>
                <c:pt idx="4">
                  <c:v>项目管理</c:v>
                </c:pt>
                <c:pt idx="5">
                  <c:v>风险管理</c:v>
                </c:pt>
                <c:pt idx="6">
                  <c:v>效益提升</c:v>
                </c:pt>
              </c:strCache>
            </c:strRef>
          </c:cat>
          <c:val>
            <c:numRef>
              <c:f>工作表1!$B$5:$H$5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76-4F7E-90A6-7AA9455EA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400512"/>
        <c:axId val="522403552"/>
      </c:radarChart>
      <c:catAx>
        <c:axId val="52240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403552"/>
        <c:crosses val="autoZero"/>
        <c:auto val="1"/>
        <c:lblAlgn val="ctr"/>
        <c:lblOffset val="100"/>
        <c:noMultiLvlLbl val="0"/>
      </c:catAx>
      <c:valAx>
        <c:axId val="52240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4005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>
                <a:solidFill>
                  <a:schemeClr val="bg2"/>
                </a:solidFill>
              </a:rPr>
              <a:t>初级职级层级要求</a:t>
            </a:r>
            <a:endParaRPr lang="zh-CN" altLang="en-US" sz="1800" dirty="0">
              <a:solidFill>
                <a:schemeClr val="bg2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工作表1!$A$16</c:f>
              <c:strCache>
                <c:ptCount val="1"/>
                <c:pt idx="0">
                  <c:v>I2.1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工作表1!$B$15:$F$15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工作表1!$B$16:$F$16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D9-4CE7-B106-7496135FEB22}"/>
            </c:ext>
          </c:extLst>
        </c:ser>
        <c:ser>
          <c:idx val="1"/>
          <c:order val="1"/>
          <c:tx>
            <c:strRef>
              <c:f>工作表1!$A$17</c:f>
              <c:strCache>
                <c:ptCount val="1"/>
                <c:pt idx="0">
                  <c:v>I2.2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工作表1!$B$15:$F$15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工作表1!$B$17:$F$17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D9-4CE7-B106-7496135FEB22}"/>
            </c:ext>
          </c:extLst>
        </c:ser>
        <c:ser>
          <c:idx val="2"/>
          <c:order val="2"/>
          <c:tx>
            <c:strRef>
              <c:f>工作表1!$A$18</c:f>
              <c:strCache>
                <c:ptCount val="1"/>
                <c:pt idx="0">
                  <c:v>I2.3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工作表1!$B$15:$F$15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工作表1!$B$18:$F$18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D9-4CE7-B106-7496135FE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47536"/>
        <c:axId val="490049168"/>
      </c:radarChart>
      <c:catAx>
        <c:axId val="49004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049168"/>
        <c:crosses val="autoZero"/>
        <c:auto val="1"/>
        <c:lblAlgn val="ctr"/>
        <c:lblOffset val="100"/>
        <c:noMultiLvlLbl val="0"/>
      </c:catAx>
      <c:valAx>
        <c:axId val="4900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004753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 smtClean="0">
                <a:solidFill>
                  <a:schemeClr val="bg2"/>
                </a:solidFill>
              </a:rPr>
              <a:t>中级职级层级要求</a:t>
            </a:r>
            <a:endParaRPr lang="zh-CN" altLang="en-US" sz="1800" b="1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33591731266149899"/>
          <c:y val="2.78264680105171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工作表1!$A$20</c:f>
              <c:strCache>
                <c:ptCount val="1"/>
                <c:pt idx="0">
                  <c:v>I3.1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工作表1!$B$19:$F$19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工作表1!$B$20:$F$20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6-4697-A237-58C1551A3CD5}"/>
            </c:ext>
          </c:extLst>
        </c:ser>
        <c:ser>
          <c:idx val="1"/>
          <c:order val="1"/>
          <c:tx>
            <c:strRef>
              <c:f>工作表1!$A$21</c:f>
              <c:strCache>
                <c:ptCount val="1"/>
                <c:pt idx="0">
                  <c:v>I3.2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工作表1!$B$19:$F$19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工作表1!$B$21:$F$21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6-4697-A237-58C1551A3CD5}"/>
            </c:ext>
          </c:extLst>
        </c:ser>
        <c:ser>
          <c:idx val="2"/>
          <c:order val="2"/>
          <c:tx>
            <c:strRef>
              <c:f>工作表1!$A$22</c:f>
              <c:strCache>
                <c:ptCount val="1"/>
                <c:pt idx="0">
                  <c:v>I3.3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工作表1!$B$19:$F$19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工作表1!$B$22:$F$22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B6-4697-A237-58C1551A3CD5}"/>
            </c:ext>
          </c:extLst>
        </c:ser>
        <c:ser>
          <c:idx val="3"/>
          <c:order val="3"/>
          <c:tx>
            <c:strRef>
              <c:f>工作表1!$A$23</c:f>
              <c:strCache>
                <c:ptCount val="1"/>
                <c:pt idx="0">
                  <c:v>I3.4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工作表1!$B$19:$F$19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工作表1!$B$23:$F$23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B6-4697-A237-58C1551A3CD5}"/>
            </c:ext>
          </c:extLst>
        </c:ser>
        <c:ser>
          <c:idx val="4"/>
          <c:order val="4"/>
          <c:tx>
            <c:strRef>
              <c:f>工作表1!$A$24</c:f>
              <c:strCache>
                <c:ptCount val="1"/>
                <c:pt idx="0">
                  <c:v>I3.5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工作表1!$B$19:$F$19</c:f>
              <c:strCache>
                <c:ptCount val="5"/>
                <c:pt idx="0">
                  <c:v>领域知识</c:v>
                </c:pt>
                <c:pt idx="1">
                  <c:v>架构设计</c:v>
                </c:pt>
                <c:pt idx="2">
                  <c:v>性能优化</c:v>
                </c:pt>
                <c:pt idx="3">
                  <c:v>网络相关</c:v>
                </c:pt>
                <c:pt idx="4">
                  <c:v>专业影响力</c:v>
                </c:pt>
              </c:strCache>
            </c:strRef>
          </c:cat>
          <c:val>
            <c:numRef>
              <c:f>工作表1!$B$24:$F$24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B6-4697-A237-58C1551A3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057040"/>
        <c:axId val="526058672"/>
      </c:radarChart>
      <c:catAx>
        <c:axId val="52605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058672"/>
        <c:crosses val="autoZero"/>
        <c:auto val="1"/>
        <c:lblAlgn val="ctr"/>
        <c:lblOffset val="100"/>
        <c:noMultiLvlLbl val="0"/>
      </c:catAx>
      <c:valAx>
        <c:axId val="5260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0570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2"/>
                </a:solidFill>
              </a:rPr>
              <a:t>初级职级层级要求</a:t>
            </a:r>
            <a:endParaRPr lang="zh-CN" altLang="en-US" dirty="0">
              <a:solidFill>
                <a:schemeClr val="bg2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工作表1!$A$28</c:f>
              <c:strCache>
                <c:ptCount val="1"/>
                <c:pt idx="0">
                  <c:v>I2.1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工作表1!$B$27:$H$27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工作表1!$B$28:$H$28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7-4DBC-ABF0-6085B5666D50}"/>
            </c:ext>
          </c:extLst>
        </c:ser>
        <c:ser>
          <c:idx val="1"/>
          <c:order val="1"/>
          <c:tx>
            <c:strRef>
              <c:f>工作表1!$A$29</c:f>
              <c:strCache>
                <c:ptCount val="1"/>
                <c:pt idx="0">
                  <c:v>I2.2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工作表1!$B$27:$H$27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工作表1!$B$29:$H$29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F7-4DBC-ABF0-6085B5666D50}"/>
            </c:ext>
          </c:extLst>
        </c:ser>
        <c:ser>
          <c:idx val="2"/>
          <c:order val="2"/>
          <c:tx>
            <c:strRef>
              <c:f>工作表1!$A$30</c:f>
              <c:strCache>
                <c:ptCount val="1"/>
                <c:pt idx="0">
                  <c:v>I2.3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工作表1!$B$27:$H$27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工作表1!$B$30:$H$30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F7-4DBC-ABF0-6085B5666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038864"/>
        <c:axId val="526040496"/>
      </c:radarChart>
      <c:catAx>
        <c:axId val="52603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040496"/>
        <c:crosses val="autoZero"/>
        <c:auto val="1"/>
        <c:lblAlgn val="ctr"/>
        <c:lblOffset val="100"/>
        <c:noMultiLvlLbl val="0"/>
      </c:catAx>
      <c:valAx>
        <c:axId val="5260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0388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2"/>
                </a:solidFill>
              </a:rPr>
              <a:t>中级职级层级要求</a:t>
            </a:r>
            <a:endParaRPr lang="zh-CN" altLang="en-US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40932272541819698"/>
          <c:y val="2.78264680105171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工作表1!$A$32</c:f>
              <c:strCache>
                <c:ptCount val="1"/>
                <c:pt idx="0">
                  <c:v>I3.1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工作表1!$B$31:$H$31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工作表1!$B$32:$H$32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4-4F68-B330-63E9217E6CDF}"/>
            </c:ext>
          </c:extLst>
        </c:ser>
        <c:ser>
          <c:idx val="1"/>
          <c:order val="1"/>
          <c:tx>
            <c:strRef>
              <c:f>工作表1!$A$33</c:f>
              <c:strCache>
                <c:ptCount val="1"/>
                <c:pt idx="0">
                  <c:v>I3.2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工作表1!$B$31:$H$31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工作表1!$B$33:$H$33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34-4F68-B330-63E9217E6CDF}"/>
            </c:ext>
          </c:extLst>
        </c:ser>
        <c:ser>
          <c:idx val="2"/>
          <c:order val="2"/>
          <c:tx>
            <c:strRef>
              <c:f>工作表1!$A$34</c:f>
              <c:strCache>
                <c:ptCount val="1"/>
                <c:pt idx="0">
                  <c:v>I3.3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工作表1!$B$31:$H$31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工作表1!$B$34:$H$34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34-4F68-B330-63E9217E6CDF}"/>
            </c:ext>
          </c:extLst>
        </c:ser>
        <c:ser>
          <c:idx val="3"/>
          <c:order val="3"/>
          <c:tx>
            <c:strRef>
              <c:f>工作表1!$A$35</c:f>
              <c:strCache>
                <c:ptCount val="1"/>
                <c:pt idx="0">
                  <c:v>I3.4</c:v>
                </c:pt>
              </c:strCache>
            </c:strRef>
          </c:tx>
          <c:spPr>
            <a:ln w="25400" cap="rnd" cmpd="sng" algn="ctr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cat>
            <c:strRef>
              <c:f>工作表1!$B$31:$H$31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工作表1!$B$35:$H$35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34-4F68-B330-63E9217E6CDF}"/>
            </c:ext>
          </c:extLst>
        </c:ser>
        <c:ser>
          <c:idx val="4"/>
          <c:order val="4"/>
          <c:tx>
            <c:strRef>
              <c:f>工作表1!$A$36</c:f>
              <c:strCache>
                <c:ptCount val="1"/>
                <c:pt idx="0">
                  <c:v>I3.5</c:v>
                </c:pt>
              </c:strCache>
            </c:strRef>
          </c:tx>
          <c:spPr>
            <a:ln w="25400" cap="rnd" cmpd="sng" algn="ctr">
              <a:solidFill>
                <a:schemeClr val="accent5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cat>
            <c:strRef>
              <c:f>工作表1!$B$31:$H$31</c:f>
              <c:strCache>
                <c:ptCount val="7"/>
                <c:pt idx="0">
                  <c:v>领域知识</c:v>
                </c:pt>
                <c:pt idx="1">
                  <c:v>开发能力</c:v>
                </c:pt>
                <c:pt idx="2">
                  <c:v>响应式和兼容性</c:v>
                </c:pt>
                <c:pt idx="3">
                  <c:v>架构设计</c:v>
                </c:pt>
                <c:pt idx="4">
                  <c:v>性能优化</c:v>
                </c:pt>
                <c:pt idx="5">
                  <c:v>网络相关</c:v>
                </c:pt>
                <c:pt idx="6">
                  <c:v>专业影响力</c:v>
                </c:pt>
              </c:strCache>
            </c:strRef>
          </c:cat>
          <c:val>
            <c:numRef>
              <c:f>工作表1!$B$36:$H$36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34-4F68-B330-63E9217E6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905712"/>
        <c:axId val="525907344"/>
      </c:radarChart>
      <c:catAx>
        <c:axId val="52590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907344"/>
        <c:crosses val="autoZero"/>
        <c:auto val="1"/>
        <c:lblAlgn val="ctr"/>
        <c:lblOffset val="100"/>
        <c:noMultiLvlLbl val="0"/>
      </c:catAx>
      <c:valAx>
        <c:axId val="52590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90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00C4B-E4F5-41B0-AE8C-E378CE48E0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7B09B3-5287-4B7E-A8F2-38E6D528F25F}" type="pres">
      <dgm:prSet presAssocID="{87B00C4B-E4F5-41B0-AE8C-E378CE48E0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0AE9E7-AB89-4A29-BD03-136607C30B8D}" type="presOf" srcId="{87B00C4B-E4F5-41B0-AE8C-E378CE48E0D9}" destId="{277B09B3-5287-4B7E-A8F2-38E6D528F2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开发能力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领域知识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业务知识</a:t>
          </a:r>
          <a:endParaRPr lang="zh-CN" altLang="en-US" sz="1600" dirty="0"/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/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运营知识</a:t>
          </a:r>
          <a:endParaRPr lang="zh-CN" altLang="en-US" sz="1600" dirty="0"/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423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3" custScaleX="131128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3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3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930A31-2182-F44E-B57B-8233223B3899}" type="presOf" srcId="{7F1336F6-11B4-BC4E-A437-4D0E8C7342DA}" destId="{06B9AA4C-415A-6B4D-990B-6EAD9EB30CFD}" srcOrd="0" destOrd="0" presId="urn:microsoft.com/office/officeart/2005/8/layout/hierarchy3"/>
    <dgm:cxn modelId="{363703AC-52DF-E440-80E5-502944E45539}" type="presOf" srcId="{B53377FB-82E6-944A-80BB-243C5ECF7A5D}" destId="{9C0B81F6-EFB8-7B44-8C1A-80517F24E888}" srcOrd="1" destOrd="0" presId="urn:microsoft.com/office/officeart/2005/8/layout/hierarchy3"/>
    <dgm:cxn modelId="{E3A398DD-5F25-F045-89A8-75E4D55DB05D}" type="presOf" srcId="{40DC2A4F-39FF-A94A-91C0-AB19F7633410}" destId="{2444B81E-8229-E84C-9F13-428B1ED60A5C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41DEBDA1-EB18-8743-AC9B-136D608266A7}" type="presOf" srcId="{F1A2D45C-E751-0542-905B-5767D13FD887}" destId="{E2603CEE-E7A9-0B45-B88F-4CE97D484B29}" srcOrd="0" destOrd="0" presId="urn:microsoft.com/office/officeart/2005/8/layout/hierarchy3"/>
    <dgm:cxn modelId="{D1FC1F7C-C420-9E44-BB9B-8B55D84147C3}" type="presOf" srcId="{B3FD4BC9-AF53-E34A-829D-359CCB9520BC}" destId="{5A065DFE-34C6-3441-8BCF-FD96BE9AE9B4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4359D07F-35C3-B045-8963-C9E0326A3D05}" type="presOf" srcId="{B53377FB-82E6-944A-80BB-243C5ECF7A5D}" destId="{E8E51AF4-A007-5340-BA19-B21AE6AF4D77}" srcOrd="0" destOrd="0" presId="urn:microsoft.com/office/officeart/2005/8/layout/hierarchy3"/>
    <dgm:cxn modelId="{2E8E6517-7312-4641-8CF6-228493717308}" type="presOf" srcId="{AD67527A-F01E-254A-B7DB-2941023CE1C6}" destId="{CA4DA3E6-6B53-0844-A9D0-E80A99DFADB4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8D0310AF-8BA0-744F-B5DA-8A3864E2D599}" type="presOf" srcId="{C2F81551-36E9-1C49-9733-046D3847192A}" destId="{5AAFAF6F-5ED2-2C4B-83B8-4DA904E65B40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29360D53-0A26-6441-BB2B-C6F186200398}" type="presOf" srcId="{299EC267-3237-1041-AC38-089A47D06308}" destId="{F875D0F2-0DC3-F141-B22D-6847567C7415}" srcOrd="0" destOrd="0" presId="urn:microsoft.com/office/officeart/2005/8/layout/hierarchy3"/>
    <dgm:cxn modelId="{D210D715-FE1B-8D48-AE79-BCFE52E3F76A}" type="presParOf" srcId="{5A065DFE-34C6-3441-8BCF-FD96BE9AE9B4}" destId="{35C0F011-6C71-AE4E-B180-1AB31CD6565F}" srcOrd="0" destOrd="0" presId="urn:microsoft.com/office/officeart/2005/8/layout/hierarchy3"/>
    <dgm:cxn modelId="{49DA92E3-FD5D-2943-9F1F-E3121AE3071C}" type="presParOf" srcId="{35C0F011-6C71-AE4E-B180-1AB31CD6565F}" destId="{E4A1BFF2-FD05-CE40-9B1C-E9F8CFCBF137}" srcOrd="0" destOrd="0" presId="urn:microsoft.com/office/officeart/2005/8/layout/hierarchy3"/>
    <dgm:cxn modelId="{901E5D28-B478-7D4A-A0FA-2A0F45D15195}" type="presParOf" srcId="{E4A1BFF2-FD05-CE40-9B1C-E9F8CFCBF137}" destId="{E8E51AF4-A007-5340-BA19-B21AE6AF4D77}" srcOrd="0" destOrd="0" presId="urn:microsoft.com/office/officeart/2005/8/layout/hierarchy3"/>
    <dgm:cxn modelId="{C2DA422A-37BF-8A45-B1CA-D991B8FD356E}" type="presParOf" srcId="{E4A1BFF2-FD05-CE40-9B1C-E9F8CFCBF137}" destId="{9C0B81F6-EFB8-7B44-8C1A-80517F24E888}" srcOrd="1" destOrd="0" presId="urn:microsoft.com/office/officeart/2005/8/layout/hierarchy3"/>
    <dgm:cxn modelId="{8C15A08B-29EC-494D-B58F-58098BC39A5C}" type="presParOf" srcId="{35C0F011-6C71-AE4E-B180-1AB31CD6565F}" destId="{7F373851-1051-8940-A9BB-F16891A3BEC8}" srcOrd="1" destOrd="0" presId="urn:microsoft.com/office/officeart/2005/8/layout/hierarchy3"/>
    <dgm:cxn modelId="{25E138A5-279F-224C-8989-7517852EBBBD}" type="presParOf" srcId="{7F373851-1051-8940-A9BB-F16891A3BEC8}" destId="{E2603CEE-E7A9-0B45-B88F-4CE97D484B29}" srcOrd="0" destOrd="0" presId="urn:microsoft.com/office/officeart/2005/8/layout/hierarchy3"/>
    <dgm:cxn modelId="{C41EC688-3505-CF4E-8832-3BE87368AFA5}" type="presParOf" srcId="{7F373851-1051-8940-A9BB-F16891A3BEC8}" destId="{F875D0F2-0DC3-F141-B22D-6847567C7415}" srcOrd="1" destOrd="0" presId="urn:microsoft.com/office/officeart/2005/8/layout/hierarchy3"/>
    <dgm:cxn modelId="{F6B4A34B-6A27-FB47-8638-B4F186809C82}" type="presParOf" srcId="{7F373851-1051-8940-A9BB-F16891A3BEC8}" destId="{2444B81E-8229-E84C-9F13-428B1ED60A5C}" srcOrd="2" destOrd="0" presId="urn:microsoft.com/office/officeart/2005/8/layout/hierarchy3"/>
    <dgm:cxn modelId="{F3701EAE-53D1-FF43-A979-2BA02FAC4362}" type="presParOf" srcId="{7F373851-1051-8940-A9BB-F16891A3BEC8}" destId="{06B9AA4C-415A-6B4D-990B-6EAD9EB30CFD}" srcOrd="3" destOrd="0" presId="urn:microsoft.com/office/officeart/2005/8/layout/hierarchy3"/>
    <dgm:cxn modelId="{EDC1F3FD-279D-D34D-B11C-FB6D60C2DB31}" type="presParOf" srcId="{7F373851-1051-8940-A9BB-F16891A3BEC8}" destId="{5AAFAF6F-5ED2-2C4B-83B8-4DA904E65B40}" srcOrd="4" destOrd="0" presId="urn:microsoft.com/office/officeart/2005/8/layout/hierarchy3"/>
    <dgm:cxn modelId="{3BCBE475-ADDB-8A4C-9CCD-24C4AC19FFD8}" type="presParOf" srcId="{7F373851-1051-8940-A9BB-F16891A3BEC8}" destId="{CA4DA3E6-6B53-0844-A9D0-E80A99DFADB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明晰需求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架构设计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项目架构</a:t>
          </a:r>
          <a:endParaRPr lang="zh-CN" altLang="en-US" sz="1600" dirty="0"/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/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指导开发</a:t>
          </a:r>
          <a:endParaRPr lang="zh-CN" altLang="en-US" sz="1600" dirty="0"/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423" custScaleY="100313" custLinFactX="32744" custLinFactNeighborX="100000" custLinFactNeighborY="5436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3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3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3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824A93-2298-FF4E-9E3D-F7F6551A4CA4}" type="presOf" srcId="{B53377FB-82E6-944A-80BB-243C5ECF7A5D}" destId="{9C0B81F6-EFB8-7B44-8C1A-80517F24E888}" srcOrd="1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3E6E271B-4254-0A48-8061-C7D212F67DE5}" type="presOf" srcId="{40DC2A4F-39FF-A94A-91C0-AB19F7633410}" destId="{2444B81E-8229-E84C-9F13-428B1ED60A5C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722FAAF4-5FC0-4E4B-8ACF-C4BB504B6A19}" type="presOf" srcId="{F1A2D45C-E751-0542-905B-5767D13FD887}" destId="{E2603CEE-E7A9-0B45-B88F-4CE97D484B29}" srcOrd="0" destOrd="0" presId="urn:microsoft.com/office/officeart/2005/8/layout/hierarchy3"/>
    <dgm:cxn modelId="{24EDCF57-2E84-034C-8C9B-AF4CF4284932}" type="presOf" srcId="{299EC267-3237-1041-AC38-089A47D06308}" destId="{F875D0F2-0DC3-F141-B22D-6847567C7415}" srcOrd="0" destOrd="0" presId="urn:microsoft.com/office/officeart/2005/8/layout/hierarchy3"/>
    <dgm:cxn modelId="{AD1C86A5-841B-7E47-A8E0-0384F3A1623D}" type="presOf" srcId="{AD67527A-F01E-254A-B7DB-2941023CE1C6}" destId="{CA4DA3E6-6B53-0844-A9D0-E80A99DFADB4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A98B815C-1221-474F-997C-2798FF9174A8}" type="presOf" srcId="{7F1336F6-11B4-BC4E-A437-4D0E8C7342DA}" destId="{06B9AA4C-415A-6B4D-990B-6EAD9EB30CFD}" srcOrd="0" destOrd="0" presId="urn:microsoft.com/office/officeart/2005/8/layout/hierarchy3"/>
    <dgm:cxn modelId="{77EE6F8D-595D-B842-BC65-AB20F40A87B4}" type="presOf" srcId="{C2F81551-36E9-1C49-9733-046D3847192A}" destId="{5AAFAF6F-5ED2-2C4B-83B8-4DA904E65B40}" srcOrd="0" destOrd="0" presId="urn:microsoft.com/office/officeart/2005/8/layout/hierarchy3"/>
    <dgm:cxn modelId="{76F83C9F-BE2B-2248-97B1-0D2A496CC304}" type="presOf" srcId="{B53377FB-82E6-944A-80BB-243C5ECF7A5D}" destId="{E8E51AF4-A007-5340-BA19-B21AE6AF4D77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AD3CF01C-20E5-144B-BF24-2D52D452E22C}" type="presOf" srcId="{B3FD4BC9-AF53-E34A-829D-359CCB9520BC}" destId="{5A065DFE-34C6-3441-8BCF-FD96BE9AE9B4}" srcOrd="0" destOrd="0" presId="urn:microsoft.com/office/officeart/2005/8/layout/hierarchy3"/>
    <dgm:cxn modelId="{CE5A719B-0397-1E48-B86B-52484B1F5E8A}" type="presParOf" srcId="{5A065DFE-34C6-3441-8BCF-FD96BE9AE9B4}" destId="{35C0F011-6C71-AE4E-B180-1AB31CD6565F}" srcOrd="0" destOrd="0" presId="urn:microsoft.com/office/officeart/2005/8/layout/hierarchy3"/>
    <dgm:cxn modelId="{A0FD2F8B-F015-084F-A082-9BCB6F250CE8}" type="presParOf" srcId="{35C0F011-6C71-AE4E-B180-1AB31CD6565F}" destId="{E4A1BFF2-FD05-CE40-9B1C-E9F8CFCBF137}" srcOrd="0" destOrd="0" presId="urn:microsoft.com/office/officeart/2005/8/layout/hierarchy3"/>
    <dgm:cxn modelId="{A9B8AAB5-2A91-1F4D-A2E1-6289A761EFEE}" type="presParOf" srcId="{E4A1BFF2-FD05-CE40-9B1C-E9F8CFCBF137}" destId="{E8E51AF4-A007-5340-BA19-B21AE6AF4D77}" srcOrd="0" destOrd="0" presId="urn:microsoft.com/office/officeart/2005/8/layout/hierarchy3"/>
    <dgm:cxn modelId="{F915822D-DCC1-D84C-BCCB-0EB535187B7E}" type="presParOf" srcId="{E4A1BFF2-FD05-CE40-9B1C-E9F8CFCBF137}" destId="{9C0B81F6-EFB8-7B44-8C1A-80517F24E888}" srcOrd="1" destOrd="0" presId="urn:microsoft.com/office/officeart/2005/8/layout/hierarchy3"/>
    <dgm:cxn modelId="{F1DFD707-DD10-6C4F-AD8F-E0D6EE8F629C}" type="presParOf" srcId="{35C0F011-6C71-AE4E-B180-1AB31CD6565F}" destId="{7F373851-1051-8940-A9BB-F16891A3BEC8}" srcOrd="1" destOrd="0" presId="urn:microsoft.com/office/officeart/2005/8/layout/hierarchy3"/>
    <dgm:cxn modelId="{D68D6C94-EC36-DE41-AA4D-895EFE4BF2E8}" type="presParOf" srcId="{7F373851-1051-8940-A9BB-F16891A3BEC8}" destId="{E2603CEE-E7A9-0B45-B88F-4CE97D484B29}" srcOrd="0" destOrd="0" presId="urn:microsoft.com/office/officeart/2005/8/layout/hierarchy3"/>
    <dgm:cxn modelId="{207413C4-211D-D647-BEAD-A2D3E35A308E}" type="presParOf" srcId="{7F373851-1051-8940-A9BB-F16891A3BEC8}" destId="{F875D0F2-0DC3-F141-B22D-6847567C7415}" srcOrd="1" destOrd="0" presId="urn:microsoft.com/office/officeart/2005/8/layout/hierarchy3"/>
    <dgm:cxn modelId="{82537C56-37F3-124A-B702-52F655C9D69A}" type="presParOf" srcId="{7F373851-1051-8940-A9BB-F16891A3BEC8}" destId="{2444B81E-8229-E84C-9F13-428B1ED60A5C}" srcOrd="2" destOrd="0" presId="urn:microsoft.com/office/officeart/2005/8/layout/hierarchy3"/>
    <dgm:cxn modelId="{65556EEB-A5A4-D244-AA28-A688E7DB7EEF}" type="presParOf" srcId="{7F373851-1051-8940-A9BB-F16891A3BEC8}" destId="{06B9AA4C-415A-6B4D-990B-6EAD9EB30CFD}" srcOrd="3" destOrd="0" presId="urn:microsoft.com/office/officeart/2005/8/layout/hierarchy3"/>
    <dgm:cxn modelId="{F00903CD-264B-4A40-8F71-476F26601465}" type="presParOf" srcId="{7F373851-1051-8940-A9BB-F16891A3BEC8}" destId="{5AAFAF6F-5ED2-2C4B-83B8-4DA904E65B40}" srcOrd="4" destOrd="0" presId="urn:microsoft.com/office/officeart/2005/8/layout/hierarchy3"/>
    <dgm:cxn modelId="{777E4ECE-529C-7445-BD64-460399356D35}" type="presParOf" srcId="{7F373851-1051-8940-A9BB-F16891A3BEC8}" destId="{CA4DA3E6-6B53-0844-A9D0-E80A99DFADB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调优工具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性能优化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调优方法</a:t>
          </a:r>
          <a:endParaRPr lang="zh-CN" altLang="en-US" sz="1600" dirty="0"/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/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性能指标</a:t>
          </a:r>
          <a:endParaRPr lang="zh-CN" altLang="en-US" sz="1600" dirty="0"/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/>
        </a:p>
      </dgm:t>
    </dgm:pt>
    <dgm:pt modelId="{E12D9B4B-2B94-394E-8056-E10C59C8D113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性能规范</a:t>
          </a:r>
          <a:endParaRPr lang="zh-CN" altLang="en-US" sz="1600" dirty="0"/>
        </a:p>
      </dgm:t>
    </dgm:pt>
    <dgm:pt modelId="{E74ADA5B-5608-4043-B63E-60EBB018EDD0}" type="parTrans" cxnId="{D7422D93-B198-DB44-AFFD-AB6AE2061F8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6D118203-225D-EB43-AF20-8346D6F541A1}" type="sibTrans" cxnId="{D7422D93-B198-DB44-AFFD-AB6AE2061F8D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49177" custScaleY="112158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46825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4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4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637B9-B4F1-AF42-B160-40E21956EA76}" type="pres">
      <dgm:prSet presAssocID="{E74ADA5B-5608-4043-B63E-60EBB018EDD0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CFB856FE-F92B-EC4C-8F99-0E6D51C4CD32}" type="pres">
      <dgm:prSet presAssocID="{E12D9B4B-2B94-394E-8056-E10C59C8D113}" presName="childText" presStyleLbl="bgAcc1" presStyleIdx="3" presStyleCnt="4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37A5B4-527E-9348-BADE-57C741BE43CD}" type="presOf" srcId="{E74ADA5B-5608-4043-B63E-60EBB018EDD0}" destId="{608637B9-B4F1-AF42-B160-40E21956EA76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B5B26A8E-D082-F94D-A7EA-C5AD9C1CA35A}" type="presOf" srcId="{299EC267-3237-1041-AC38-089A47D06308}" destId="{F875D0F2-0DC3-F141-B22D-6847567C7415}" srcOrd="0" destOrd="0" presId="urn:microsoft.com/office/officeart/2005/8/layout/hierarchy3"/>
    <dgm:cxn modelId="{5D9B8FD0-FE87-CE4A-9BD5-1CD45759F41A}" type="presOf" srcId="{C2F81551-36E9-1C49-9733-046D3847192A}" destId="{5AAFAF6F-5ED2-2C4B-83B8-4DA904E65B40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DE318999-90A9-F14B-9393-897EED001495}" type="presOf" srcId="{E12D9B4B-2B94-394E-8056-E10C59C8D113}" destId="{CFB856FE-F92B-EC4C-8F99-0E6D51C4CD32}" srcOrd="0" destOrd="0" presId="urn:microsoft.com/office/officeart/2005/8/layout/hierarchy3"/>
    <dgm:cxn modelId="{D7422D93-B198-DB44-AFFD-AB6AE2061F8D}" srcId="{B53377FB-82E6-944A-80BB-243C5ECF7A5D}" destId="{E12D9B4B-2B94-394E-8056-E10C59C8D113}" srcOrd="3" destOrd="0" parTransId="{E74ADA5B-5608-4043-B63E-60EBB018EDD0}" sibTransId="{6D118203-225D-EB43-AF20-8346D6F541A1}"/>
    <dgm:cxn modelId="{6DA51DA1-7AF9-464E-8280-DCB4B3D6DDD5}" type="presOf" srcId="{F1A2D45C-E751-0542-905B-5767D13FD887}" destId="{E2603CEE-E7A9-0B45-B88F-4CE97D484B29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DF2BD426-6A11-8744-9C77-1434D32B6843}" type="presOf" srcId="{AD67527A-F01E-254A-B7DB-2941023CE1C6}" destId="{CA4DA3E6-6B53-0844-A9D0-E80A99DFADB4}" srcOrd="0" destOrd="0" presId="urn:microsoft.com/office/officeart/2005/8/layout/hierarchy3"/>
    <dgm:cxn modelId="{881C774D-3B99-7A40-9F22-48D9EEB6835B}" type="presOf" srcId="{40DC2A4F-39FF-A94A-91C0-AB19F7633410}" destId="{2444B81E-8229-E84C-9F13-428B1ED60A5C}" srcOrd="0" destOrd="0" presId="urn:microsoft.com/office/officeart/2005/8/layout/hierarchy3"/>
    <dgm:cxn modelId="{932FA208-FA02-CD42-BCEB-79FAE7C13798}" type="presOf" srcId="{B53377FB-82E6-944A-80BB-243C5ECF7A5D}" destId="{9C0B81F6-EFB8-7B44-8C1A-80517F24E888}" srcOrd="1" destOrd="0" presId="urn:microsoft.com/office/officeart/2005/8/layout/hierarchy3"/>
    <dgm:cxn modelId="{63600598-38E7-664C-A29A-A365735B50F5}" type="presOf" srcId="{B53377FB-82E6-944A-80BB-243C5ECF7A5D}" destId="{E8E51AF4-A007-5340-BA19-B21AE6AF4D77}" srcOrd="0" destOrd="0" presId="urn:microsoft.com/office/officeart/2005/8/layout/hierarchy3"/>
    <dgm:cxn modelId="{988F3E1F-1DE3-4841-968C-A05D5B050940}" type="presOf" srcId="{7F1336F6-11B4-BC4E-A437-4D0E8C7342DA}" destId="{06B9AA4C-415A-6B4D-990B-6EAD9EB30CFD}" srcOrd="0" destOrd="0" presId="urn:microsoft.com/office/officeart/2005/8/layout/hierarchy3"/>
    <dgm:cxn modelId="{BD96E5FA-E916-1E43-BF1E-2CE3DF32CBF9}" type="presOf" srcId="{B3FD4BC9-AF53-E34A-829D-359CCB9520BC}" destId="{5A065DFE-34C6-3441-8BCF-FD96BE9AE9B4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10DAE0B0-28E8-CE4F-B68B-365A0ED67EBF}" type="presParOf" srcId="{5A065DFE-34C6-3441-8BCF-FD96BE9AE9B4}" destId="{35C0F011-6C71-AE4E-B180-1AB31CD6565F}" srcOrd="0" destOrd="0" presId="urn:microsoft.com/office/officeart/2005/8/layout/hierarchy3"/>
    <dgm:cxn modelId="{77243301-CBB0-E24D-AB97-304B7E8342A0}" type="presParOf" srcId="{35C0F011-6C71-AE4E-B180-1AB31CD6565F}" destId="{E4A1BFF2-FD05-CE40-9B1C-E9F8CFCBF137}" srcOrd="0" destOrd="0" presId="urn:microsoft.com/office/officeart/2005/8/layout/hierarchy3"/>
    <dgm:cxn modelId="{2FDF1FAF-FFA3-044E-A253-32CE99E217CA}" type="presParOf" srcId="{E4A1BFF2-FD05-CE40-9B1C-E9F8CFCBF137}" destId="{E8E51AF4-A007-5340-BA19-B21AE6AF4D77}" srcOrd="0" destOrd="0" presId="urn:microsoft.com/office/officeart/2005/8/layout/hierarchy3"/>
    <dgm:cxn modelId="{48467D7C-116C-6240-BE30-30087CB809BD}" type="presParOf" srcId="{E4A1BFF2-FD05-CE40-9B1C-E9F8CFCBF137}" destId="{9C0B81F6-EFB8-7B44-8C1A-80517F24E888}" srcOrd="1" destOrd="0" presId="urn:microsoft.com/office/officeart/2005/8/layout/hierarchy3"/>
    <dgm:cxn modelId="{A429B5F3-E0E7-9A40-A0B9-56B61DABD315}" type="presParOf" srcId="{35C0F011-6C71-AE4E-B180-1AB31CD6565F}" destId="{7F373851-1051-8940-A9BB-F16891A3BEC8}" srcOrd="1" destOrd="0" presId="urn:microsoft.com/office/officeart/2005/8/layout/hierarchy3"/>
    <dgm:cxn modelId="{EF3BB4B8-A2DD-D64E-A277-03C3A967B15D}" type="presParOf" srcId="{7F373851-1051-8940-A9BB-F16891A3BEC8}" destId="{E2603CEE-E7A9-0B45-B88F-4CE97D484B29}" srcOrd="0" destOrd="0" presId="urn:microsoft.com/office/officeart/2005/8/layout/hierarchy3"/>
    <dgm:cxn modelId="{1904EF0A-182A-C94D-AC33-D785C53C63D8}" type="presParOf" srcId="{7F373851-1051-8940-A9BB-F16891A3BEC8}" destId="{F875D0F2-0DC3-F141-B22D-6847567C7415}" srcOrd="1" destOrd="0" presId="urn:microsoft.com/office/officeart/2005/8/layout/hierarchy3"/>
    <dgm:cxn modelId="{8A656CAC-219C-1348-A4B8-8F39A301E357}" type="presParOf" srcId="{7F373851-1051-8940-A9BB-F16891A3BEC8}" destId="{2444B81E-8229-E84C-9F13-428B1ED60A5C}" srcOrd="2" destOrd="0" presId="urn:microsoft.com/office/officeart/2005/8/layout/hierarchy3"/>
    <dgm:cxn modelId="{8404BEC7-B6B5-8B46-9FBF-DDC350E1DB64}" type="presParOf" srcId="{7F373851-1051-8940-A9BB-F16891A3BEC8}" destId="{06B9AA4C-415A-6B4D-990B-6EAD9EB30CFD}" srcOrd="3" destOrd="0" presId="urn:microsoft.com/office/officeart/2005/8/layout/hierarchy3"/>
    <dgm:cxn modelId="{7C436085-858C-014A-B288-5EDE25087FCE}" type="presParOf" srcId="{7F373851-1051-8940-A9BB-F16891A3BEC8}" destId="{5AAFAF6F-5ED2-2C4B-83B8-4DA904E65B40}" srcOrd="4" destOrd="0" presId="urn:microsoft.com/office/officeart/2005/8/layout/hierarchy3"/>
    <dgm:cxn modelId="{377597BC-1135-804A-8430-6257942D4BAD}" type="presParOf" srcId="{7F373851-1051-8940-A9BB-F16891A3BEC8}" destId="{CA4DA3E6-6B53-0844-A9D0-E80A99DFADB4}" srcOrd="5" destOrd="0" presId="urn:microsoft.com/office/officeart/2005/8/layout/hierarchy3"/>
    <dgm:cxn modelId="{1D9185C3-CBA8-3840-9BFC-CED64E1068E3}" type="presParOf" srcId="{7F373851-1051-8940-A9BB-F16891A3BEC8}" destId="{608637B9-B4F1-AF42-B160-40E21956EA76}" srcOrd="6" destOrd="0" presId="urn:microsoft.com/office/officeart/2005/8/layout/hierarchy3"/>
    <dgm:cxn modelId="{2082A97A-F0B5-D641-A74E-8CFFE67A5C22}" type="presParOf" srcId="{7F373851-1051-8940-A9BB-F16891A3BEC8}" destId="{CFB856FE-F92B-EC4C-8F99-0E6D51C4CD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网络模型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网络相关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网络框架</a:t>
          </a:r>
          <a:endParaRPr lang="zh-CN" altLang="en-US" sz="1600" dirty="0"/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/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网络协议</a:t>
          </a:r>
          <a:endParaRPr lang="zh-CN" altLang="en-US" sz="1600" dirty="0"/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/>
        </a:p>
      </dgm:t>
    </dgm:pt>
    <dgm:pt modelId="{E12D9B4B-2B94-394E-8056-E10C59C8D113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网络设计</a:t>
          </a:r>
          <a:endParaRPr lang="zh-CN" altLang="en-US" sz="1600" dirty="0"/>
        </a:p>
      </dgm:t>
    </dgm:pt>
    <dgm:pt modelId="{E74ADA5B-5608-4043-B63E-60EBB018EDD0}" type="parTrans" cxnId="{D7422D93-B198-DB44-AFFD-AB6AE2061F8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6D118203-225D-EB43-AF20-8346D6F541A1}" type="sibTrans" cxnId="{D7422D93-B198-DB44-AFFD-AB6AE2061F8D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32744" custLinFactNeighborX="100000" custLinFactNeighborY="5436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4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637B9-B4F1-AF42-B160-40E21956EA76}" type="pres">
      <dgm:prSet presAssocID="{E74ADA5B-5608-4043-B63E-60EBB018EDD0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CFB856FE-F92B-EC4C-8F99-0E6D51C4CD32}" type="pres">
      <dgm:prSet presAssocID="{E12D9B4B-2B94-394E-8056-E10C59C8D113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CD636E-6220-0F46-AD9A-4463CE7D70D3}" type="presOf" srcId="{F1A2D45C-E751-0542-905B-5767D13FD887}" destId="{E2603CEE-E7A9-0B45-B88F-4CE97D484B29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024E3BB0-8703-3744-83E5-547A649C2363}" type="presOf" srcId="{B53377FB-82E6-944A-80BB-243C5ECF7A5D}" destId="{9C0B81F6-EFB8-7B44-8C1A-80517F24E888}" srcOrd="1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248CBEFF-5B3F-F547-B7AB-B562718BD6ED}" type="presOf" srcId="{E74ADA5B-5608-4043-B63E-60EBB018EDD0}" destId="{608637B9-B4F1-AF42-B160-40E21956EA76}" srcOrd="0" destOrd="0" presId="urn:microsoft.com/office/officeart/2005/8/layout/hierarchy3"/>
    <dgm:cxn modelId="{1DADBF46-F69D-0E41-A6D6-95E3AB42E9CD}" type="presOf" srcId="{B53377FB-82E6-944A-80BB-243C5ECF7A5D}" destId="{E8E51AF4-A007-5340-BA19-B21AE6AF4D77}" srcOrd="0" destOrd="0" presId="urn:microsoft.com/office/officeart/2005/8/layout/hierarchy3"/>
    <dgm:cxn modelId="{4F6213D4-9352-7042-8BC1-14CFC61E36E8}" type="presOf" srcId="{B3FD4BC9-AF53-E34A-829D-359CCB9520BC}" destId="{5A065DFE-34C6-3441-8BCF-FD96BE9AE9B4}" srcOrd="0" destOrd="0" presId="urn:microsoft.com/office/officeart/2005/8/layout/hierarchy3"/>
    <dgm:cxn modelId="{D7422D93-B198-DB44-AFFD-AB6AE2061F8D}" srcId="{B53377FB-82E6-944A-80BB-243C5ECF7A5D}" destId="{E12D9B4B-2B94-394E-8056-E10C59C8D113}" srcOrd="3" destOrd="0" parTransId="{E74ADA5B-5608-4043-B63E-60EBB018EDD0}" sibTransId="{6D118203-225D-EB43-AF20-8346D6F541A1}"/>
    <dgm:cxn modelId="{15804D2E-B69A-BE4E-BA2D-F1A91E03FAE0}" type="presOf" srcId="{40DC2A4F-39FF-A94A-91C0-AB19F7633410}" destId="{2444B81E-8229-E84C-9F13-428B1ED60A5C}" srcOrd="0" destOrd="0" presId="urn:microsoft.com/office/officeart/2005/8/layout/hierarchy3"/>
    <dgm:cxn modelId="{BF0AD9DF-DDE4-F342-8EDF-F45D02679963}" type="presOf" srcId="{299EC267-3237-1041-AC38-089A47D06308}" destId="{F875D0F2-0DC3-F141-B22D-6847567C7415}" srcOrd="0" destOrd="0" presId="urn:microsoft.com/office/officeart/2005/8/layout/hierarchy3"/>
    <dgm:cxn modelId="{B23F0351-1B3D-FD40-ADC4-F3B56566E5B8}" type="presOf" srcId="{C2F81551-36E9-1C49-9733-046D3847192A}" destId="{5AAFAF6F-5ED2-2C4B-83B8-4DA904E65B40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359D4BEA-3479-D648-9DD2-0930FD8A8E57}" type="presOf" srcId="{E12D9B4B-2B94-394E-8056-E10C59C8D113}" destId="{CFB856FE-F92B-EC4C-8F99-0E6D51C4CD32}" srcOrd="0" destOrd="0" presId="urn:microsoft.com/office/officeart/2005/8/layout/hierarchy3"/>
    <dgm:cxn modelId="{743CE669-4CF8-5245-84D7-59D4FA39BF10}" type="presOf" srcId="{7F1336F6-11B4-BC4E-A437-4D0E8C7342DA}" destId="{06B9AA4C-415A-6B4D-990B-6EAD9EB30CFD}" srcOrd="0" destOrd="0" presId="urn:microsoft.com/office/officeart/2005/8/layout/hierarchy3"/>
    <dgm:cxn modelId="{DBAA3289-881F-9541-837D-7BEAC2552B35}" type="presOf" srcId="{AD67527A-F01E-254A-B7DB-2941023CE1C6}" destId="{CA4DA3E6-6B53-0844-A9D0-E80A99DFADB4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266CB86F-61EE-1C40-994A-B5220B73E2D8}" type="presParOf" srcId="{5A065DFE-34C6-3441-8BCF-FD96BE9AE9B4}" destId="{35C0F011-6C71-AE4E-B180-1AB31CD6565F}" srcOrd="0" destOrd="0" presId="urn:microsoft.com/office/officeart/2005/8/layout/hierarchy3"/>
    <dgm:cxn modelId="{CA9C4B05-3EC5-E641-AB50-1D9EF359A254}" type="presParOf" srcId="{35C0F011-6C71-AE4E-B180-1AB31CD6565F}" destId="{E4A1BFF2-FD05-CE40-9B1C-E9F8CFCBF137}" srcOrd="0" destOrd="0" presId="urn:microsoft.com/office/officeart/2005/8/layout/hierarchy3"/>
    <dgm:cxn modelId="{DA69060D-EA3A-3240-A169-B2012D3B12BA}" type="presParOf" srcId="{E4A1BFF2-FD05-CE40-9B1C-E9F8CFCBF137}" destId="{E8E51AF4-A007-5340-BA19-B21AE6AF4D77}" srcOrd="0" destOrd="0" presId="urn:microsoft.com/office/officeart/2005/8/layout/hierarchy3"/>
    <dgm:cxn modelId="{4B0D9387-8D04-FD4F-8274-CCE3AD6FAADE}" type="presParOf" srcId="{E4A1BFF2-FD05-CE40-9B1C-E9F8CFCBF137}" destId="{9C0B81F6-EFB8-7B44-8C1A-80517F24E888}" srcOrd="1" destOrd="0" presId="urn:microsoft.com/office/officeart/2005/8/layout/hierarchy3"/>
    <dgm:cxn modelId="{53FA0C6F-4DEE-AF41-8B51-39DF7F577FB5}" type="presParOf" srcId="{35C0F011-6C71-AE4E-B180-1AB31CD6565F}" destId="{7F373851-1051-8940-A9BB-F16891A3BEC8}" srcOrd="1" destOrd="0" presId="urn:microsoft.com/office/officeart/2005/8/layout/hierarchy3"/>
    <dgm:cxn modelId="{97B8415C-9E27-C746-BF23-686B611BBBB5}" type="presParOf" srcId="{7F373851-1051-8940-A9BB-F16891A3BEC8}" destId="{E2603CEE-E7A9-0B45-B88F-4CE97D484B29}" srcOrd="0" destOrd="0" presId="urn:microsoft.com/office/officeart/2005/8/layout/hierarchy3"/>
    <dgm:cxn modelId="{769FAC8F-70B8-9D4F-BF03-19DD7C474353}" type="presParOf" srcId="{7F373851-1051-8940-A9BB-F16891A3BEC8}" destId="{F875D0F2-0DC3-F141-B22D-6847567C7415}" srcOrd="1" destOrd="0" presId="urn:microsoft.com/office/officeart/2005/8/layout/hierarchy3"/>
    <dgm:cxn modelId="{22E88D24-5CE2-6046-A4F1-1DD6F5557A06}" type="presParOf" srcId="{7F373851-1051-8940-A9BB-F16891A3BEC8}" destId="{2444B81E-8229-E84C-9F13-428B1ED60A5C}" srcOrd="2" destOrd="0" presId="urn:microsoft.com/office/officeart/2005/8/layout/hierarchy3"/>
    <dgm:cxn modelId="{B9D6F698-5FFB-804A-B6E6-0212B11F6777}" type="presParOf" srcId="{7F373851-1051-8940-A9BB-F16891A3BEC8}" destId="{06B9AA4C-415A-6B4D-990B-6EAD9EB30CFD}" srcOrd="3" destOrd="0" presId="urn:microsoft.com/office/officeart/2005/8/layout/hierarchy3"/>
    <dgm:cxn modelId="{24C895D8-CE1B-934B-BF51-A930AA5C90E9}" type="presParOf" srcId="{7F373851-1051-8940-A9BB-F16891A3BEC8}" destId="{5AAFAF6F-5ED2-2C4B-83B8-4DA904E65B40}" srcOrd="4" destOrd="0" presId="urn:microsoft.com/office/officeart/2005/8/layout/hierarchy3"/>
    <dgm:cxn modelId="{B1AB9583-42A9-2C4A-ACFD-05F220A4EA80}" type="presParOf" srcId="{7F373851-1051-8940-A9BB-F16891A3BEC8}" destId="{CA4DA3E6-6B53-0844-A9D0-E80A99DFADB4}" srcOrd="5" destOrd="0" presId="urn:microsoft.com/office/officeart/2005/8/layout/hierarchy3"/>
    <dgm:cxn modelId="{66010448-F336-7C4F-B3B5-E80EFB854D10}" type="presParOf" srcId="{7F373851-1051-8940-A9BB-F16891A3BEC8}" destId="{608637B9-B4F1-AF42-B160-40E21956EA76}" srcOrd="6" destOrd="0" presId="urn:microsoft.com/office/officeart/2005/8/layout/hierarchy3"/>
    <dgm:cxn modelId="{B8763AEF-812C-A048-9BA8-E9E3ADDB50EB}" type="presParOf" srcId="{7F373851-1051-8940-A9BB-F16891A3BEC8}" destId="{CFB856FE-F92B-EC4C-8F99-0E6D51C4CD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专业技术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专业影响力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内部分享</a:t>
          </a:r>
          <a:endParaRPr lang="zh-CN" altLang="en-US" sz="1600" dirty="0"/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/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外部分享</a:t>
          </a:r>
          <a:endParaRPr lang="zh-CN" altLang="en-US" sz="1600" dirty="0"/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3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3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3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9D231B-CA82-A74B-9D9F-3BBB9F270E10}" type="presOf" srcId="{299EC267-3237-1041-AC38-089A47D06308}" destId="{F875D0F2-0DC3-F141-B22D-6847567C7415}" srcOrd="0" destOrd="0" presId="urn:microsoft.com/office/officeart/2005/8/layout/hierarchy3"/>
    <dgm:cxn modelId="{8A70FED1-70CA-B44A-B87E-6F653D7C2A6E}" type="presOf" srcId="{7F1336F6-11B4-BC4E-A437-4D0E8C7342DA}" destId="{06B9AA4C-415A-6B4D-990B-6EAD9EB30CFD}" srcOrd="0" destOrd="0" presId="urn:microsoft.com/office/officeart/2005/8/layout/hierarchy3"/>
    <dgm:cxn modelId="{27416ADE-EC27-8D41-B3CD-59114BB68B27}" type="presOf" srcId="{AD67527A-F01E-254A-B7DB-2941023CE1C6}" destId="{CA4DA3E6-6B53-0844-A9D0-E80A99DFADB4}" srcOrd="0" destOrd="0" presId="urn:microsoft.com/office/officeart/2005/8/layout/hierarchy3"/>
    <dgm:cxn modelId="{65CB3865-B093-5B46-8A37-8B8A0644D757}" type="presOf" srcId="{B3FD4BC9-AF53-E34A-829D-359CCB9520BC}" destId="{5A065DFE-34C6-3441-8BCF-FD96BE9AE9B4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2526381B-735C-8346-A844-103098C687E3}" type="presOf" srcId="{B53377FB-82E6-944A-80BB-243C5ECF7A5D}" destId="{9C0B81F6-EFB8-7B44-8C1A-80517F24E888}" srcOrd="1" destOrd="0" presId="urn:microsoft.com/office/officeart/2005/8/layout/hierarchy3"/>
    <dgm:cxn modelId="{48535696-A02E-9442-AF69-000DE5981CF8}" type="presOf" srcId="{40DC2A4F-39FF-A94A-91C0-AB19F7633410}" destId="{2444B81E-8229-E84C-9F13-428B1ED60A5C}" srcOrd="0" destOrd="0" presId="urn:microsoft.com/office/officeart/2005/8/layout/hierarchy3"/>
    <dgm:cxn modelId="{662C347E-B2D2-CE4D-9E81-6E63A01E9B8A}" type="presOf" srcId="{B53377FB-82E6-944A-80BB-243C5ECF7A5D}" destId="{E8E51AF4-A007-5340-BA19-B21AE6AF4D77}" srcOrd="0" destOrd="0" presId="urn:microsoft.com/office/officeart/2005/8/layout/hierarchy3"/>
    <dgm:cxn modelId="{E9281458-CF06-CD42-BB56-26DD7ADD7D8B}" type="presOf" srcId="{C2F81551-36E9-1C49-9733-046D3847192A}" destId="{5AAFAF6F-5ED2-2C4B-83B8-4DA904E65B40}" srcOrd="0" destOrd="0" presId="urn:microsoft.com/office/officeart/2005/8/layout/hierarchy3"/>
    <dgm:cxn modelId="{37158ED4-D18B-D848-AFBC-962ECE6F243E}" type="presOf" srcId="{F1A2D45C-E751-0542-905B-5767D13FD887}" destId="{E2603CEE-E7A9-0B45-B88F-4CE97D484B29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1852073C-7FF9-004F-99C0-A583C87FCE2F}" type="presParOf" srcId="{5A065DFE-34C6-3441-8BCF-FD96BE9AE9B4}" destId="{35C0F011-6C71-AE4E-B180-1AB31CD6565F}" srcOrd="0" destOrd="0" presId="urn:microsoft.com/office/officeart/2005/8/layout/hierarchy3"/>
    <dgm:cxn modelId="{229EB87B-6082-6A4C-A66B-8FF134CC9275}" type="presParOf" srcId="{35C0F011-6C71-AE4E-B180-1AB31CD6565F}" destId="{E4A1BFF2-FD05-CE40-9B1C-E9F8CFCBF137}" srcOrd="0" destOrd="0" presId="urn:microsoft.com/office/officeart/2005/8/layout/hierarchy3"/>
    <dgm:cxn modelId="{4AE3E607-4136-F84E-88DC-75EE986EEED0}" type="presParOf" srcId="{E4A1BFF2-FD05-CE40-9B1C-E9F8CFCBF137}" destId="{E8E51AF4-A007-5340-BA19-B21AE6AF4D77}" srcOrd="0" destOrd="0" presId="urn:microsoft.com/office/officeart/2005/8/layout/hierarchy3"/>
    <dgm:cxn modelId="{0422A6E2-E624-E446-AC3A-18FC8A89FA09}" type="presParOf" srcId="{E4A1BFF2-FD05-CE40-9B1C-E9F8CFCBF137}" destId="{9C0B81F6-EFB8-7B44-8C1A-80517F24E888}" srcOrd="1" destOrd="0" presId="urn:microsoft.com/office/officeart/2005/8/layout/hierarchy3"/>
    <dgm:cxn modelId="{9024CCE9-EED1-9B48-8AA7-B7CE22013330}" type="presParOf" srcId="{35C0F011-6C71-AE4E-B180-1AB31CD6565F}" destId="{7F373851-1051-8940-A9BB-F16891A3BEC8}" srcOrd="1" destOrd="0" presId="urn:microsoft.com/office/officeart/2005/8/layout/hierarchy3"/>
    <dgm:cxn modelId="{87496CE4-A3D9-B246-B48D-9182409FF992}" type="presParOf" srcId="{7F373851-1051-8940-A9BB-F16891A3BEC8}" destId="{E2603CEE-E7A9-0B45-B88F-4CE97D484B29}" srcOrd="0" destOrd="0" presId="urn:microsoft.com/office/officeart/2005/8/layout/hierarchy3"/>
    <dgm:cxn modelId="{4D3CEAF6-C7B5-004A-9543-536C04029778}" type="presParOf" srcId="{7F373851-1051-8940-A9BB-F16891A3BEC8}" destId="{F875D0F2-0DC3-F141-B22D-6847567C7415}" srcOrd="1" destOrd="0" presId="urn:microsoft.com/office/officeart/2005/8/layout/hierarchy3"/>
    <dgm:cxn modelId="{CCDCF0AC-0C2B-444B-AEEB-5A20A16596EA}" type="presParOf" srcId="{7F373851-1051-8940-A9BB-F16891A3BEC8}" destId="{2444B81E-8229-E84C-9F13-428B1ED60A5C}" srcOrd="2" destOrd="0" presId="urn:microsoft.com/office/officeart/2005/8/layout/hierarchy3"/>
    <dgm:cxn modelId="{3B76F2B3-00A5-5946-B744-B958D56DEFDC}" type="presParOf" srcId="{7F373851-1051-8940-A9BB-F16891A3BEC8}" destId="{06B9AA4C-415A-6B4D-990B-6EAD9EB30CFD}" srcOrd="3" destOrd="0" presId="urn:microsoft.com/office/officeart/2005/8/layout/hierarchy3"/>
    <dgm:cxn modelId="{A17E9413-FFF5-FA48-A981-40F95A1BF4F7}" type="presParOf" srcId="{7F373851-1051-8940-A9BB-F16891A3BEC8}" destId="{5AAFAF6F-5ED2-2C4B-83B8-4DA904E65B40}" srcOrd="4" destOrd="0" presId="urn:microsoft.com/office/officeart/2005/8/layout/hierarchy3"/>
    <dgm:cxn modelId="{56DF21B3-6223-BD4A-9DB5-30CCD7233FE8}" type="presParOf" srcId="{7F373851-1051-8940-A9BB-F16891A3BEC8}" destId="{CA4DA3E6-6B53-0844-A9D0-E80A99DFADB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开发编码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开发能力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ECE38542-1599-F449-A1D7-069CA6E6B47F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工具使用</a:t>
          </a:r>
          <a:endParaRPr lang="zh-CN" altLang="en-US" sz="1600" dirty="0"/>
        </a:p>
      </dgm:t>
    </dgm:pt>
    <dgm:pt modelId="{4AEA8D5A-EB5D-4D48-B20C-8E6332CB4822}" type="parTrans" cxnId="{C13380A8-1016-0C4E-976B-F4CC6988790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695E0886-D4AC-5D41-8F49-E381A17E4EB8}" type="sibTrans" cxnId="{C13380A8-1016-0C4E-976B-F4CC6988790F}">
      <dgm:prSet/>
      <dgm:spPr/>
      <dgm:t>
        <a:bodyPr/>
        <a:lstStyle/>
        <a:p>
          <a:endParaRPr lang="zh-CN" altLang="en-US"/>
        </a:p>
      </dgm:t>
    </dgm:pt>
    <dgm:pt modelId="{21D576AE-EC0E-1941-85ED-718F399877AC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US" altLang="zh-CN" sz="1600" dirty="0" smtClean="0"/>
            <a:t>WEB</a:t>
          </a:r>
          <a:r>
            <a:rPr lang="zh-CN" altLang="en-US" sz="1600" dirty="0" smtClean="0"/>
            <a:t>框架</a:t>
          </a:r>
          <a:endParaRPr lang="zh-CN" altLang="en-US" sz="1600" dirty="0"/>
        </a:p>
      </dgm:t>
    </dgm:pt>
    <dgm:pt modelId="{A3900BF5-D2C1-C94B-B051-8B935F0ED35E}" type="parTrans" cxnId="{DE450BFE-DB71-1449-BE90-49F19B2A51F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C86CD86-F2DF-404E-9EF8-64E4485C8E16}" type="sibTrans" cxnId="{DE450BFE-DB71-1449-BE90-49F19B2A51FA}">
      <dgm:prSet/>
      <dgm:spPr/>
      <dgm:t>
        <a:bodyPr/>
        <a:lstStyle/>
        <a:p>
          <a:endParaRPr lang="zh-CN" altLang="en-US"/>
        </a:p>
      </dgm:t>
    </dgm:pt>
    <dgm:pt modelId="{B25F2438-727D-AC4B-B071-49A4AE67B1B0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技术方案</a:t>
          </a:r>
          <a:endParaRPr lang="zh-CN" altLang="en-US" sz="1600" dirty="0"/>
        </a:p>
      </dgm:t>
    </dgm:pt>
    <dgm:pt modelId="{E4CB504F-EBBC-E143-89DF-36751F72AFF0}" type="parTrans" cxnId="{7DB553F4-5282-BD4D-9306-6BAD4BD8507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A4AD8925-89D7-374D-A444-77582ACFA4D4}" type="sibTrans" cxnId="{7DB553F4-5282-BD4D-9306-6BAD4BD8507D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32744" custLinFactNeighborX="100000" custLinFactNeighborY="5436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0428B-042D-7640-B8F2-BB5D7F0B91F5}" type="pres">
      <dgm:prSet presAssocID="{4AEA8D5A-EB5D-4D48-B20C-8E6332CB4822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CE59A581-C241-8F48-A5ED-AF89FA330FC1}" type="pres">
      <dgm:prSet presAssocID="{ECE38542-1599-F449-A1D7-069CA6E6B47F}" presName="childText" presStyleLbl="bgAcc1" presStyleIdx="1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A0C69-6404-E943-AE52-7FF164A91FCD}" type="pres">
      <dgm:prSet presAssocID="{A3900BF5-D2C1-C94B-B051-8B935F0ED35E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9A58DBE8-97EB-0D40-A791-29CA7FFED4FB}" type="pres">
      <dgm:prSet presAssocID="{21D576AE-EC0E-1941-85ED-718F399877AC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4DC44-757B-FE4E-8ADB-B82A35A10932}" type="pres">
      <dgm:prSet presAssocID="{E4CB504F-EBBC-E143-89DF-36751F72AFF0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BF3975AD-BA83-B04C-BD9C-944F6F702492}" type="pres">
      <dgm:prSet presAssocID="{B25F2438-727D-AC4B-B071-49A4AE67B1B0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71979B69-FA0A-E046-8223-F5022A449AD4}" type="presOf" srcId="{B53377FB-82E6-944A-80BB-243C5ECF7A5D}" destId="{E8E51AF4-A007-5340-BA19-B21AE6AF4D77}" srcOrd="0" destOrd="0" presId="urn:microsoft.com/office/officeart/2005/8/layout/hierarchy3"/>
    <dgm:cxn modelId="{47165EA6-4787-674F-AF6B-5B2C1D73A387}" type="presOf" srcId="{4AEA8D5A-EB5D-4D48-B20C-8E6332CB4822}" destId="{2CF0428B-042D-7640-B8F2-BB5D7F0B91F5}" srcOrd="0" destOrd="0" presId="urn:microsoft.com/office/officeart/2005/8/layout/hierarchy3"/>
    <dgm:cxn modelId="{849D2CE6-F9F1-9A4F-8EFA-97D98D5E3749}" type="presOf" srcId="{B25F2438-727D-AC4B-B071-49A4AE67B1B0}" destId="{BF3975AD-BA83-B04C-BD9C-944F6F702492}" srcOrd="0" destOrd="0" presId="urn:microsoft.com/office/officeart/2005/8/layout/hierarchy3"/>
    <dgm:cxn modelId="{E32B03F7-9ED1-FB40-ACE8-5BDAF4C4DE3B}" type="presOf" srcId="{B3FD4BC9-AF53-E34A-829D-359CCB9520BC}" destId="{5A065DFE-34C6-3441-8BCF-FD96BE9AE9B4}" srcOrd="0" destOrd="0" presId="urn:microsoft.com/office/officeart/2005/8/layout/hierarchy3"/>
    <dgm:cxn modelId="{7DB553F4-5282-BD4D-9306-6BAD4BD8507D}" srcId="{B53377FB-82E6-944A-80BB-243C5ECF7A5D}" destId="{B25F2438-727D-AC4B-B071-49A4AE67B1B0}" srcOrd="3" destOrd="0" parTransId="{E4CB504F-EBBC-E143-89DF-36751F72AFF0}" sibTransId="{A4AD8925-89D7-374D-A444-77582ACFA4D4}"/>
    <dgm:cxn modelId="{DE450BFE-DB71-1449-BE90-49F19B2A51FA}" srcId="{B53377FB-82E6-944A-80BB-243C5ECF7A5D}" destId="{21D576AE-EC0E-1941-85ED-718F399877AC}" srcOrd="2" destOrd="0" parTransId="{A3900BF5-D2C1-C94B-B051-8B935F0ED35E}" sibTransId="{5C86CD86-F2DF-404E-9EF8-64E4485C8E16}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FCB3D8FC-4CBD-E54A-8FFC-53AA7D62CE74}" type="presOf" srcId="{A3900BF5-D2C1-C94B-B051-8B935F0ED35E}" destId="{C86A0C69-6404-E943-AE52-7FF164A91FCD}" srcOrd="0" destOrd="0" presId="urn:microsoft.com/office/officeart/2005/8/layout/hierarchy3"/>
    <dgm:cxn modelId="{1DE9B5F8-2B6B-8A41-8324-A270BA6C7BB6}" type="presOf" srcId="{B53377FB-82E6-944A-80BB-243C5ECF7A5D}" destId="{9C0B81F6-EFB8-7B44-8C1A-80517F24E888}" srcOrd="1" destOrd="0" presId="urn:microsoft.com/office/officeart/2005/8/layout/hierarchy3"/>
    <dgm:cxn modelId="{E71AB0BE-51E4-E943-99CC-43D4BB450428}" type="presOf" srcId="{299EC267-3237-1041-AC38-089A47D06308}" destId="{F875D0F2-0DC3-F141-B22D-6847567C7415}" srcOrd="0" destOrd="0" presId="urn:microsoft.com/office/officeart/2005/8/layout/hierarchy3"/>
    <dgm:cxn modelId="{2D6C9A8C-2B77-4345-B14C-25035D4C4E7D}" type="presOf" srcId="{E4CB504F-EBBC-E143-89DF-36751F72AFF0}" destId="{6704DC44-757B-FE4E-8ADB-B82A35A10932}" srcOrd="0" destOrd="0" presId="urn:microsoft.com/office/officeart/2005/8/layout/hierarchy3"/>
    <dgm:cxn modelId="{4303992F-35CA-174C-9DF9-8367DEEABBFF}" type="presOf" srcId="{ECE38542-1599-F449-A1D7-069CA6E6B47F}" destId="{CE59A581-C241-8F48-A5ED-AF89FA330FC1}" srcOrd="0" destOrd="0" presId="urn:microsoft.com/office/officeart/2005/8/layout/hierarchy3"/>
    <dgm:cxn modelId="{C13380A8-1016-0C4E-976B-F4CC6988790F}" srcId="{B53377FB-82E6-944A-80BB-243C5ECF7A5D}" destId="{ECE38542-1599-F449-A1D7-069CA6E6B47F}" srcOrd="1" destOrd="0" parTransId="{4AEA8D5A-EB5D-4D48-B20C-8E6332CB4822}" sibTransId="{695E0886-D4AC-5D41-8F49-E381A17E4EB8}"/>
    <dgm:cxn modelId="{44A0F659-AFC6-0A4C-B194-27108410404F}" type="presOf" srcId="{21D576AE-EC0E-1941-85ED-718F399877AC}" destId="{9A58DBE8-97EB-0D40-A791-29CA7FFED4FB}" srcOrd="0" destOrd="0" presId="urn:microsoft.com/office/officeart/2005/8/layout/hierarchy3"/>
    <dgm:cxn modelId="{08172831-567C-7940-A286-9AFEEAA2F558}" type="presOf" srcId="{F1A2D45C-E751-0542-905B-5767D13FD887}" destId="{E2603CEE-E7A9-0B45-B88F-4CE97D484B29}" srcOrd="0" destOrd="0" presId="urn:microsoft.com/office/officeart/2005/8/layout/hierarchy3"/>
    <dgm:cxn modelId="{23878279-5A26-B04A-87B5-193C94913122}" type="presParOf" srcId="{5A065DFE-34C6-3441-8BCF-FD96BE9AE9B4}" destId="{35C0F011-6C71-AE4E-B180-1AB31CD6565F}" srcOrd="0" destOrd="0" presId="urn:microsoft.com/office/officeart/2005/8/layout/hierarchy3"/>
    <dgm:cxn modelId="{EFDECEC5-6112-284B-B376-2B93EF74FAE7}" type="presParOf" srcId="{35C0F011-6C71-AE4E-B180-1AB31CD6565F}" destId="{E4A1BFF2-FD05-CE40-9B1C-E9F8CFCBF137}" srcOrd="0" destOrd="0" presId="urn:microsoft.com/office/officeart/2005/8/layout/hierarchy3"/>
    <dgm:cxn modelId="{7E4AE23B-6EC8-1542-95BE-1133791583A2}" type="presParOf" srcId="{E4A1BFF2-FD05-CE40-9B1C-E9F8CFCBF137}" destId="{E8E51AF4-A007-5340-BA19-B21AE6AF4D77}" srcOrd="0" destOrd="0" presId="urn:microsoft.com/office/officeart/2005/8/layout/hierarchy3"/>
    <dgm:cxn modelId="{0A60F4B5-544D-9B48-89B6-99B097280ADE}" type="presParOf" srcId="{E4A1BFF2-FD05-CE40-9B1C-E9F8CFCBF137}" destId="{9C0B81F6-EFB8-7B44-8C1A-80517F24E888}" srcOrd="1" destOrd="0" presId="urn:microsoft.com/office/officeart/2005/8/layout/hierarchy3"/>
    <dgm:cxn modelId="{ED705EF4-BFF2-CD45-881F-B97AABE52991}" type="presParOf" srcId="{35C0F011-6C71-AE4E-B180-1AB31CD6565F}" destId="{7F373851-1051-8940-A9BB-F16891A3BEC8}" srcOrd="1" destOrd="0" presId="urn:microsoft.com/office/officeart/2005/8/layout/hierarchy3"/>
    <dgm:cxn modelId="{CF1C7119-88BB-5841-9FE4-066B5FFFD32A}" type="presParOf" srcId="{7F373851-1051-8940-A9BB-F16891A3BEC8}" destId="{E2603CEE-E7A9-0B45-B88F-4CE97D484B29}" srcOrd="0" destOrd="0" presId="urn:microsoft.com/office/officeart/2005/8/layout/hierarchy3"/>
    <dgm:cxn modelId="{7E8C1875-0936-284A-88F9-8207DC1D01F8}" type="presParOf" srcId="{7F373851-1051-8940-A9BB-F16891A3BEC8}" destId="{F875D0F2-0DC3-F141-B22D-6847567C7415}" srcOrd="1" destOrd="0" presId="urn:microsoft.com/office/officeart/2005/8/layout/hierarchy3"/>
    <dgm:cxn modelId="{1F8BB8D2-DB88-E843-9628-F338C88A446B}" type="presParOf" srcId="{7F373851-1051-8940-A9BB-F16891A3BEC8}" destId="{2CF0428B-042D-7640-B8F2-BB5D7F0B91F5}" srcOrd="2" destOrd="0" presId="urn:microsoft.com/office/officeart/2005/8/layout/hierarchy3"/>
    <dgm:cxn modelId="{14F06413-0EA5-9142-B5DF-C909C3C5CE13}" type="presParOf" srcId="{7F373851-1051-8940-A9BB-F16891A3BEC8}" destId="{CE59A581-C241-8F48-A5ED-AF89FA330FC1}" srcOrd="3" destOrd="0" presId="urn:microsoft.com/office/officeart/2005/8/layout/hierarchy3"/>
    <dgm:cxn modelId="{3901AAD7-24ED-6044-B03E-BDC0C3900A68}" type="presParOf" srcId="{7F373851-1051-8940-A9BB-F16891A3BEC8}" destId="{C86A0C69-6404-E943-AE52-7FF164A91FCD}" srcOrd="4" destOrd="0" presId="urn:microsoft.com/office/officeart/2005/8/layout/hierarchy3"/>
    <dgm:cxn modelId="{F14E31C7-D85C-BE4C-9C13-4B55D76D581E}" type="presParOf" srcId="{7F373851-1051-8940-A9BB-F16891A3BEC8}" destId="{9A58DBE8-97EB-0D40-A791-29CA7FFED4FB}" srcOrd="5" destOrd="0" presId="urn:microsoft.com/office/officeart/2005/8/layout/hierarchy3"/>
    <dgm:cxn modelId="{2F60B968-CFD1-E746-86DC-03E80EEB0514}" type="presParOf" srcId="{7F373851-1051-8940-A9BB-F16891A3BEC8}" destId="{6704DC44-757B-FE4E-8ADB-B82A35A10932}" srcOrd="6" destOrd="0" presId="urn:microsoft.com/office/officeart/2005/8/layout/hierarchy3"/>
    <dgm:cxn modelId="{5054F337-DC2A-C445-B0CF-D9D0D2C1F04C}" type="presParOf" srcId="{7F373851-1051-8940-A9BB-F16891A3BEC8}" destId="{BF3975AD-BA83-B04C-BD9C-944F6F70249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兼容问题</a:t>
          </a:r>
          <a:endParaRPr lang="zh-CN" altLang="en-US" sz="1600" dirty="0"/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/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Microsoft YaHei" charset="-122"/>
              <a:ea typeface="Microsoft YaHei" charset="-122"/>
              <a:cs typeface="Microsoft YaHei" charset="-122"/>
            </a:rPr>
            <a:t>响应式兼容性</a:t>
          </a:r>
          <a:endParaRPr lang="zh-CN" altLang="en-US" sz="1700" b="1" u="none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/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响应式布局</a:t>
          </a:r>
          <a:endParaRPr lang="zh-CN" altLang="en-US" sz="1600" dirty="0"/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/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/>
            <a:t>跨平台</a:t>
          </a:r>
          <a:endParaRPr lang="zh-CN" altLang="en-US" sz="1600" dirty="0"/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/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3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3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3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D85E90-C735-F341-AA0E-721B1B5FBD5C}" type="presOf" srcId="{B53377FB-82E6-944A-80BB-243C5ECF7A5D}" destId="{9C0B81F6-EFB8-7B44-8C1A-80517F24E888}" srcOrd="1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1FDED2A5-3FB2-9746-BCB2-B9C40C1381D2}" type="presOf" srcId="{B53377FB-82E6-944A-80BB-243C5ECF7A5D}" destId="{E8E51AF4-A007-5340-BA19-B21AE6AF4D77}" srcOrd="0" destOrd="0" presId="urn:microsoft.com/office/officeart/2005/8/layout/hierarchy3"/>
    <dgm:cxn modelId="{4CD63E0C-01A1-9C4B-BB12-9C38B9AFCD8B}" type="presOf" srcId="{C2F81551-36E9-1C49-9733-046D3847192A}" destId="{5AAFAF6F-5ED2-2C4B-83B8-4DA904E65B40}" srcOrd="0" destOrd="0" presId="urn:microsoft.com/office/officeart/2005/8/layout/hierarchy3"/>
    <dgm:cxn modelId="{C233A59A-64F0-9F42-896E-6D7E5972FA94}" type="presOf" srcId="{299EC267-3237-1041-AC38-089A47D06308}" destId="{F875D0F2-0DC3-F141-B22D-6847567C7415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C010826F-C7D6-6247-9B0C-BEF8BC72F954}" type="presOf" srcId="{AD67527A-F01E-254A-B7DB-2941023CE1C6}" destId="{CA4DA3E6-6B53-0844-A9D0-E80A99DFADB4}" srcOrd="0" destOrd="0" presId="urn:microsoft.com/office/officeart/2005/8/layout/hierarchy3"/>
    <dgm:cxn modelId="{D64174EE-AB6D-AD40-AA51-1176A8E86553}" type="presOf" srcId="{7F1336F6-11B4-BC4E-A437-4D0E8C7342DA}" destId="{06B9AA4C-415A-6B4D-990B-6EAD9EB30CFD}" srcOrd="0" destOrd="0" presId="urn:microsoft.com/office/officeart/2005/8/layout/hierarchy3"/>
    <dgm:cxn modelId="{28EAF9EE-404C-DD48-8D29-312054731A45}" type="presOf" srcId="{B3FD4BC9-AF53-E34A-829D-359CCB9520BC}" destId="{5A065DFE-34C6-3441-8BCF-FD96BE9AE9B4}" srcOrd="0" destOrd="0" presId="urn:microsoft.com/office/officeart/2005/8/layout/hierarchy3"/>
    <dgm:cxn modelId="{90A47626-CB26-9B4F-9CA0-B3086B4E1462}" type="presOf" srcId="{40DC2A4F-39FF-A94A-91C0-AB19F7633410}" destId="{2444B81E-8229-E84C-9F13-428B1ED60A5C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3D4230D8-213B-3A48-9100-E806392A9F40}" type="presOf" srcId="{F1A2D45C-E751-0542-905B-5767D13FD887}" destId="{E2603CEE-E7A9-0B45-B88F-4CE97D484B29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AF6637FE-674E-3342-98EC-F9353646E956}" type="presParOf" srcId="{5A065DFE-34C6-3441-8BCF-FD96BE9AE9B4}" destId="{35C0F011-6C71-AE4E-B180-1AB31CD6565F}" srcOrd="0" destOrd="0" presId="urn:microsoft.com/office/officeart/2005/8/layout/hierarchy3"/>
    <dgm:cxn modelId="{B33FF386-E533-1842-8389-0E915CF4C437}" type="presParOf" srcId="{35C0F011-6C71-AE4E-B180-1AB31CD6565F}" destId="{E4A1BFF2-FD05-CE40-9B1C-E9F8CFCBF137}" srcOrd="0" destOrd="0" presId="urn:microsoft.com/office/officeart/2005/8/layout/hierarchy3"/>
    <dgm:cxn modelId="{6A6E27C4-0887-194C-BD54-2668D3117E4F}" type="presParOf" srcId="{E4A1BFF2-FD05-CE40-9B1C-E9F8CFCBF137}" destId="{E8E51AF4-A007-5340-BA19-B21AE6AF4D77}" srcOrd="0" destOrd="0" presId="urn:microsoft.com/office/officeart/2005/8/layout/hierarchy3"/>
    <dgm:cxn modelId="{13639F72-B1D3-794A-89E9-A5EFC0A4B521}" type="presParOf" srcId="{E4A1BFF2-FD05-CE40-9B1C-E9F8CFCBF137}" destId="{9C0B81F6-EFB8-7B44-8C1A-80517F24E888}" srcOrd="1" destOrd="0" presId="urn:microsoft.com/office/officeart/2005/8/layout/hierarchy3"/>
    <dgm:cxn modelId="{A1FAE0D9-34E3-6B41-BC73-CF1E63833D14}" type="presParOf" srcId="{35C0F011-6C71-AE4E-B180-1AB31CD6565F}" destId="{7F373851-1051-8940-A9BB-F16891A3BEC8}" srcOrd="1" destOrd="0" presId="urn:microsoft.com/office/officeart/2005/8/layout/hierarchy3"/>
    <dgm:cxn modelId="{18B1C8A8-FC28-DB46-9A17-AF16BC571691}" type="presParOf" srcId="{7F373851-1051-8940-A9BB-F16891A3BEC8}" destId="{E2603CEE-E7A9-0B45-B88F-4CE97D484B29}" srcOrd="0" destOrd="0" presId="urn:microsoft.com/office/officeart/2005/8/layout/hierarchy3"/>
    <dgm:cxn modelId="{5E53BEB5-1B9B-6E40-90F2-34FD0A0491D3}" type="presParOf" srcId="{7F373851-1051-8940-A9BB-F16891A3BEC8}" destId="{F875D0F2-0DC3-F141-B22D-6847567C7415}" srcOrd="1" destOrd="0" presId="urn:microsoft.com/office/officeart/2005/8/layout/hierarchy3"/>
    <dgm:cxn modelId="{41FF6117-3FA6-8848-98F9-3CF3EB389703}" type="presParOf" srcId="{7F373851-1051-8940-A9BB-F16891A3BEC8}" destId="{2444B81E-8229-E84C-9F13-428B1ED60A5C}" srcOrd="2" destOrd="0" presId="urn:microsoft.com/office/officeart/2005/8/layout/hierarchy3"/>
    <dgm:cxn modelId="{E318244A-047C-F748-9C53-1B0C6ED11AF7}" type="presParOf" srcId="{7F373851-1051-8940-A9BB-F16891A3BEC8}" destId="{06B9AA4C-415A-6B4D-990B-6EAD9EB30CFD}" srcOrd="3" destOrd="0" presId="urn:microsoft.com/office/officeart/2005/8/layout/hierarchy3"/>
    <dgm:cxn modelId="{1BC48DF1-A90A-7941-B0D8-6C2C99215DFE}" type="presParOf" srcId="{7F373851-1051-8940-A9BB-F16891A3BEC8}" destId="{5AAFAF6F-5ED2-2C4B-83B8-4DA904E65B40}" srcOrd="4" destOrd="0" presId="urn:microsoft.com/office/officeart/2005/8/layout/hierarchy3"/>
    <dgm:cxn modelId="{88B62DAC-420A-8A41-9F99-CB69289ADFA1}" type="presParOf" srcId="{7F373851-1051-8940-A9BB-F16891A3BEC8}" destId="{CA4DA3E6-6B53-0844-A9D0-E80A99DFADB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00C4B-E4F5-41B0-AE8C-E378CE48E0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7B09B3-5287-4B7E-A8F2-38E6D528F25F}" type="pres">
      <dgm:prSet presAssocID="{87B00C4B-E4F5-41B0-AE8C-E378CE48E0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0CE5C6-F60A-4694-B473-F601E169D036}" type="presOf" srcId="{87B00C4B-E4F5-41B0-AE8C-E378CE48E0D9}" destId="{277B09B3-5287-4B7E-A8F2-38E6D528F2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客户理念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客户价值创造</a:t>
          </a:r>
          <a:endParaRPr lang="zh-CN" altLang="en-US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336F6-11B4-BC4E-A437-4D0E8C7342DA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客户需求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7527A-F01E-254A-B7DB-2941023CE1C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客户满意度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D9B4B-2B94-394E-8056-E10C59C8D113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价值创造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4ADA5B-5608-4043-B63E-60EBB018EDD0}" type="parTrans" cxnId="{D7422D93-B198-DB44-AFFD-AB6AE2061F8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18203-225D-EB43-AF20-8346D6F541A1}" type="sibTrans" cxnId="{D7422D93-B198-DB44-AFFD-AB6AE2061F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423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28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4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637B9-B4F1-AF42-B160-40E21956EA76}" type="pres">
      <dgm:prSet presAssocID="{E74ADA5B-5608-4043-B63E-60EBB018EDD0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CFB856FE-F92B-EC4C-8F99-0E6D51C4CD32}" type="pres">
      <dgm:prSet presAssocID="{E12D9B4B-2B94-394E-8056-E10C59C8D113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350A4C4D-22B8-3744-B8E5-33061013BBFB}" type="presOf" srcId="{E12D9B4B-2B94-394E-8056-E10C59C8D113}" destId="{CFB856FE-F92B-EC4C-8F99-0E6D51C4CD32}" srcOrd="0" destOrd="0" presId="urn:microsoft.com/office/officeart/2005/8/layout/hierarchy3"/>
    <dgm:cxn modelId="{2AF58BFC-2678-BA43-8CBF-A84CDB6AFBC1}" type="presOf" srcId="{40DC2A4F-39FF-A94A-91C0-AB19F7633410}" destId="{2444B81E-8229-E84C-9F13-428B1ED60A5C}" srcOrd="0" destOrd="0" presId="urn:microsoft.com/office/officeart/2005/8/layout/hierarchy3"/>
    <dgm:cxn modelId="{8CD0FEFE-D0F2-BA4E-97FC-A67A427ABA67}" type="presOf" srcId="{7F1336F6-11B4-BC4E-A437-4D0E8C7342DA}" destId="{06B9AA4C-415A-6B4D-990B-6EAD9EB30CFD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D7422D93-B198-DB44-AFFD-AB6AE2061F8D}" srcId="{B53377FB-82E6-944A-80BB-243C5ECF7A5D}" destId="{E12D9B4B-2B94-394E-8056-E10C59C8D113}" srcOrd="3" destOrd="0" parTransId="{E74ADA5B-5608-4043-B63E-60EBB018EDD0}" sibTransId="{6D118203-225D-EB43-AF20-8346D6F541A1}"/>
    <dgm:cxn modelId="{FD807D96-F8A8-884C-8D0C-E57D19C35D9E}" type="presOf" srcId="{C2F81551-36E9-1C49-9733-046D3847192A}" destId="{5AAFAF6F-5ED2-2C4B-83B8-4DA904E65B40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45225303-4BD8-A741-B87C-5BFC87AAABC3}" type="presOf" srcId="{F1A2D45C-E751-0542-905B-5767D13FD887}" destId="{E2603CEE-E7A9-0B45-B88F-4CE97D484B29}" srcOrd="0" destOrd="0" presId="urn:microsoft.com/office/officeart/2005/8/layout/hierarchy3"/>
    <dgm:cxn modelId="{9E983466-F566-A748-8EB9-948A30228C36}" type="presOf" srcId="{B3FD4BC9-AF53-E34A-829D-359CCB9520BC}" destId="{5A065DFE-34C6-3441-8BCF-FD96BE9AE9B4}" srcOrd="0" destOrd="0" presId="urn:microsoft.com/office/officeart/2005/8/layout/hierarchy3"/>
    <dgm:cxn modelId="{D786D183-028E-9C47-8AA8-3BC8DA475F76}" type="presOf" srcId="{E74ADA5B-5608-4043-B63E-60EBB018EDD0}" destId="{608637B9-B4F1-AF42-B160-40E21956EA76}" srcOrd="0" destOrd="0" presId="urn:microsoft.com/office/officeart/2005/8/layout/hierarchy3"/>
    <dgm:cxn modelId="{3B5F02AD-7E3E-2744-A9F8-5BBF3DAD266F}" type="presOf" srcId="{299EC267-3237-1041-AC38-089A47D06308}" destId="{F875D0F2-0DC3-F141-B22D-6847567C7415}" srcOrd="0" destOrd="0" presId="urn:microsoft.com/office/officeart/2005/8/layout/hierarchy3"/>
    <dgm:cxn modelId="{150C7FED-7A18-F04A-860A-DCBBA0098F4F}" type="presOf" srcId="{B53377FB-82E6-944A-80BB-243C5ECF7A5D}" destId="{9C0B81F6-EFB8-7B44-8C1A-80517F24E888}" srcOrd="1" destOrd="0" presId="urn:microsoft.com/office/officeart/2005/8/layout/hierarchy3"/>
    <dgm:cxn modelId="{53CBDB45-2910-2B44-A712-95910057259D}" type="presOf" srcId="{B53377FB-82E6-944A-80BB-243C5ECF7A5D}" destId="{E8E51AF4-A007-5340-BA19-B21AE6AF4D77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0F863D31-9BDA-D648-884C-A4DCE3CFBDBF}" type="presOf" srcId="{AD67527A-F01E-254A-B7DB-2941023CE1C6}" destId="{CA4DA3E6-6B53-0844-A9D0-E80A99DFADB4}" srcOrd="0" destOrd="0" presId="urn:microsoft.com/office/officeart/2005/8/layout/hierarchy3"/>
    <dgm:cxn modelId="{656B1F76-2091-774B-8A6F-46E28A9636F8}" type="presParOf" srcId="{5A065DFE-34C6-3441-8BCF-FD96BE9AE9B4}" destId="{35C0F011-6C71-AE4E-B180-1AB31CD6565F}" srcOrd="0" destOrd="0" presId="urn:microsoft.com/office/officeart/2005/8/layout/hierarchy3"/>
    <dgm:cxn modelId="{CE97641F-305A-8C46-94F7-C264AB518594}" type="presParOf" srcId="{35C0F011-6C71-AE4E-B180-1AB31CD6565F}" destId="{E4A1BFF2-FD05-CE40-9B1C-E9F8CFCBF137}" srcOrd="0" destOrd="0" presId="urn:microsoft.com/office/officeart/2005/8/layout/hierarchy3"/>
    <dgm:cxn modelId="{115F4C9F-1601-6147-BD16-D5332C83664F}" type="presParOf" srcId="{E4A1BFF2-FD05-CE40-9B1C-E9F8CFCBF137}" destId="{E8E51AF4-A007-5340-BA19-B21AE6AF4D77}" srcOrd="0" destOrd="0" presId="urn:microsoft.com/office/officeart/2005/8/layout/hierarchy3"/>
    <dgm:cxn modelId="{8FDB7527-22BA-FD46-9B94-D058F64B15A0}" type="presParOf" srcId="{E4A1BFF2-FD05-CE40-9B1C-E9F8CFCBF137}" destId="{9C0B81F6-EFB8-7B44-8C1A-80517F24E888}" srcOrd="1" destOrd="0" presId="urn:microsoft.com/office/officeart/2005/8/layout/hierarchy3"/>
    <dgm:cxn modelId="{EB92300B-A49B-854D-BCCD-70C66C500176}" type="presParOf" srcId="{35C0F011-6C71-AE4E-B180-1AB31CD6565F}" destId="{7F373851-1051-8940-A9BB-F16891A3BEC8}" srcOrd="1" destOrd="0" presId="urn:microsoft.com/office/officeart/2005/8/layout/hierarchy3"/>
    <dgm:cxn modelId="{1828907B-E0BE-B849-B27B-5F381C401851}" type="presParOf" srcId="{7F373851-1051-8940-A9BB-F16891A3BEC8}" destId="{E2603CEE-E7A9-0B45-B88F-4CE97D484B29}" srcOrd="0" destOrd="0" presId="urn:microsoft.com/office/officeart/2005/8/layout/hierarchy3"/>
    <dgm:cxn modelId="{8BE1AB3D-6093-9345-9909-463C196F85FE}" type="presParOf" srcId="{7F373851-1051-8940-A9BB-F16891A3BEC8}" destId="{F875D0F2-0DC3-F141-B22D-6847567C7415}" srcOrd="1" destOrd="0" presId="urn:microsoft.com/office/officeart/2005/8/layout/hierarchy3"/>
    <dgm:cxn modelId="{D7FDE0C8-F2CE-3547-9B05-D9873A28420A}" type="presParOf" srcId="{7F373851-1051-8940-A9BB-F16891A3BEC8}" destId="{2444B81E-8229-E84C-9F13-428B1ED60A5C}" srcOrd="2" destOrd="0" presId="urn:microsoft.com/office/officeart/2005/8/layout/hierarchy3"/>
    <dgm:cxn modelId="{9F53B977-FB82-C94F-82FB-F8FE3DB77E6D}" type="presParOf" srcId="{7F373851-1051-8940-A9BB-F16891A3BEC8}" destId="{06B9AA4C-415A-6B4D-990B-6EAD9EB30CFD}" srcOrd="3" destOrd="0" presId="urn:microsoft.com/office/officeart/2005/8/layout/hierarchy3"/>
    <dgm:cxn modelId="{E51DEB8A-DDBC-6340-B8FE-A07F2D7B5FB4}" type="presParOf" srcId="{7F373851-1051-8940-A9BB-F16891A3BEC8}" destId="{5AAFAF6F-5ED2-2C4B-83B8-4DA904E65B40}" srcOrd="4" destOrd="0" presId="urn:microsoft.com/office/officeart/2005/8/layout/hierarchy3"/>
    <dgm:cxn modelId="{C5D4F99A-122F-D94A-8BF9-92B3C3D64537}" type="presParOf" srcId="{7F373851-1051-8940-A9BB-F16891A3BEC8}" destId="{CA4DA3E6-6B53-0844-A9D0-E80A99DFADB4}" srcOrd="5" destOrd="0" presId="urn:microsoft.com/office/officeart/2005/8/layout/hierarchy3"/>
    <dgm:cxn modelId="{A4768669-F0C5-B945-839F-4F5F911AF287}" type="presParOf" srcId="{7F373851-1051-8940-A9BB-F16891A3BEC8}" destId="{608637B9-B4F1-AF42-B160-40E21956EA76}" srcOrd="6" destOrd="0" presId="urn:microsoft.com/office/officeart/2005/8/layout/hierarchy3"/>
    <dgm:cxn modelId="{5258ABEC-13CC-BE42-8845-626B9840129B}" type="presParOf" srcId="{7F373851-1051-8940-A9BB-F16891A3BEC8}" destId="{CFB856FE-F92B-EC4C-8F99-0E6D51C4CD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创新意识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突破创新</a:t>
          </a:r>
          <a:endParaRPr lang="zh-CN" altLang="en-US" sz="1700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推动落实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借鉴他人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423" custScaleY="100313" custLinFactNeighborX="-42" custLinFactNeighborY="3321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3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3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3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81CF97-185D-A149-91F1-60DE001C3607}" type="presOf" srcId="{AD67527A-F01E-254A-B7DB-2941023CE1C6}" destId="{CA4DA3E6-6B53-0844-A9D0-E80A99DFADB4}" srcOrd="0" destOrd="0" presId="urn:microsoft.com/office/officeart/2005/8/layout/hierarchy3"/>
    <dgm:cxn modelId="{6E4B1C50-F158-BD44-AEC9-B157663D0977}" type="presOf" srcId="{B53377FB-82E6-944A-80BB-243C5ECF7A5D}" destId="{E8E51AF4-A007-5340-BA19-B21AE6AF4D77}" srcOrd="0" destOrd="0" presId="urn:microsoft.com/office/officeart/2005/8/layout/hierarchy3"/>
    <dgm:cxn modelId="{26E85291-0A18-8242-B397-15105AEA0393}" type="presOf" srcId="{7F1336F6-11B4-BC4E-A437-4D0E8C7342DA}" destId="{06B9AA4C-415A-6B4D-990B-6EAD9EB30CFD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0F6C88E6-40B3-F648-B20A-504E22FD5832}" type="presOf" srcId="{F1A2D45C-E751-0542-905B-5767D13FD887}" destId="{E2603CEE-E7A9-0B45-B88F-4CE97D484B29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2BD2654E-338F-DE47-9A9F-9ECCF95A5623}" type="presOf" srcId="{C2F81551-36E9-1C49-9733-046D3847192A}" destId="{5AAFAF6F-5ED2-2C4B-83B8-4DA904E65B40}" srcOrd="0" destOrd="0" presId="urn:microsoft.com/office/officeart/2005/8/layout/hierarchy3"/>
    <dgm:cxn modelId="{DF4B7377-8300-9B42-B98C-4C21E40046BE}" type="presOf" srcId="{40DC2A4F-39FF-A94A-91C0-AB19F7633410}" destId="{2444B81E-8229-E84C-9F13-428B1ED60A5C}" srcOrd="0" destOrd="0" presId="urn:microsoft.com/office/officeart/2005/8/layout/hierarchy3"/>
    <dgm:cxn modelId="{686582A9-2238-3D41-8679-2B6F05AE1AA3}" type="presOf" srcId="{B3FD4BC9-AF53-E34A-829D-359CCB9520BC}" destId="{5A065DFE-34C6-3441-8BCF-FD96BE9AE9B4}" srcOrd="0" destOrd="0" presId="urn:microsoft.com/office/officeart/2005/8/layout/hierarchy3"/>
    <dgm:cxn modelId="{DBECDCAB-0BB0-4A42-8ED0-42020D3F3ED2}" type="presOf" srcId="{299EC267-3237-1041-AC38-089A47D06308}" destId="{F875D0F2-0DC3-F141-B22D-6847567C7415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02F5FADF-ECA8-5B4E-9A42-0099D9FF17ED}" type="presOf" srcId="{B53377FB-82E6-944A-80BB-243C5ECF7A5D}" destId="{9C0B81F6-EFB8-7B44-8C1A-80517F24E888}" srcOrd="1" destOrd="0" presId="urn:microsoft.com/office/officeart/2005/8/layout/hierarchy3"/>
    <dgm:cxn modelId="{A9695383-A1F4-514D-AD11-19CBDAB24DE3}" type="presParOf" srcId="{5A065DFE-34C6-3441-8BCF-FD96BE9AE9B4}" destId="{35C0F011-6C71-AE4E-B180-1AB31CD6565F}" srcOrd="0" destOrd="0" presId="urn:microsoft.com/office/officeart/2005/8/layout/hierarchy3"/>
    <dgm:cxn modelId="{487F766A-5BA5-4246-A4F5-4BB432CD261B}" type="presParOf" srcId="{35C0F011-6C71-AE4E-B180-1AB31CD6565F}" destId="{E4A1BFF2-FD05-CE40-9B1C-E9F8CFCBF137}" srcOrd="0" destOrd="0" presId="urn:microsoft.com/office/officeart/2005/8/layout/hierarchy3"/>
    <dgm:cxn modelId="{CB8C0D4D-C631-2644-A25E-771A75207440}" type="presParOf" srcId="{E4A1BFF2-FD05-CE40-9B1C-E9F8CFCBF137}" destId="{E8E51AF4-A007-5340-BA19-B21AE6AF4D77}" srcOrd="0" destOrd="0" presId="urn:microsoft.com/office/officeart/2005/8/layout/hierarchy3"/>
    <dgm:cxn modelId="{E48445A6-90D6-6F41-B350-06B4BCF7143B}" type="presParOf" srcId="{E4A1BFF2-FD05-CE40-9B1C-E9F8CFCBF137}" destId="{9C0B81F6-EFB8-7B44-8C1A-80517F24E888}" srcOrd="1" destOrd="0" presId="urn:microsoft.com/office/officeart/2005/8/layout/hierarchy3"/>
    <dgm:cxn modelId="{38DB1B2B-25BE-734A-8770-5ACF4B740A54}" type="presParOf" srcId="{35C0F011-6C71-AE4E-B180-1AB31CD6565F}" destId="{7F373851-1051-8940-A9BB-F16891A3BEC8}" srcOrd="1" destOrd="0" presId="urn:microsoft.com/office/officeart/2005/8/layout/hierarchy3"/>
    <dgm:cxn modelId="{08969272-1F85-DF41-B81C-3011EB347DA9}" type="presParOf" srcId="{7F373851-1051-8940-A9BB-F16891A3BEC8}" destId="{E2603CEE-E7A9-0B45-B88F-4CE97D484B29}" srcOrd="0" destOrd="0" presId="urn:microsoft.com/office/officeart/2005/8/layout/hierarchy3"/>
    <dgm:cxn modelId="{B9BDA785-814B-734D-9005-BA8423C3FADB}" type="presParOf" srcId="{7F373851-1051-8940-A9BB-F16891A3BEC8}" destId="{F875D0F2-0DC3-F141-B22D-6847567C7415}" srcOrd="1" destOrd="0" presId="urn:microsoft.com/office/officeart/2005/8/layout/hierarchy3"/>
    <dgm:cxn modelId="{F69BACE3-CEFA-B74C-BC84-EF0C0980E68E}" type="presParOf" srcId="{7F373851-1051-8940-A9BB-F16891A3BEC8}" destId="{2444B81E-8229-E84C-9F13-428B1ED60A5C}" srcOrd="2" destOrd="0" presId="urn:microsoft.com/office/officeart/2005/8/layout/hierarchy3"/>
    <dgm:cxn modelId="{DC03ABFF-97D8-EC44-AF1A-6A2CBAF58163}" type="presParOf" srcId="{7F373851-1051-8940-A9BB-F16891A3BEC8}" destId="{06B9AA4C-415A-6B4D-990B-6EAD9EB30CFD}" srcOrd="3" destOrd="0" presId="urn:microsoft.com/office/officeart/2005/8/layout/hierarchy3"/>
    <dgm:cxn modelId="{4618E4F6-E8F2-064A-ACD4-3EAEC8A3843C}" type="presParOf" srcId="{7F373851-1051-8940-A9BB-F16891A3BEC8}" destId="{5AAFAF6F-5ED2-2C4B-83B8-4DA904E65B40}" srcOrd="4" destOrd="0" presId="urn:microsoft.com/office/officeart/2005/8/layout/hierarchy3"/>
    <dgm:cxn modelId="{4EC33C92-A70E-ED44-A49B-AF948DEC3AE6}" type="presParOf" srcId="{7F373851-1051-8940-A9BB-F16891A3BEC8}" destId="{CA4DA3E6-6B53-0844-A9D0-E80A99DFADB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认真执行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主动担当</a:t>
          </a:r>
          <a:endParaRPr lang="zh-CN" altLang="en-US" sz="1700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主动支持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目标承诺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D9B4B-2B94-394E-8056-E10C59C8D113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责任担当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4ADA5B-5608-4043-B63E-60EBB018EDD0}" type="parTrans" cxnId="{D7422D93-B198-DB44-AFFD-AB6AE2061F8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18203-225D-EB43-AF20-8346D6F541A1}" type="sibTrans" cxnId="{D7422D93-B198-DB44-AFFD-AB6AE2061F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600D5D-ED96-4A42-9E32-329340D30D8C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公司利益最大化</a:t>
          </a:r>
          <a:endParaRPr lang="zh-CN" altLang="en-US" sz="1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F66F4-46D8-F04F-BA8F-6267677B5B53}" type="parTrans" cxnId="{BDD469EC-2D88-2045-9910-AC0879932FB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F6E71-EC3C-7E41-8FDE-15BB56E2EB0E}" type="sibTrans" cxnId="{BDD469EC-2D88-2045-9910-AC0879932F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49177" custScaleY="112158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5" custScaleX="146825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5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5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637B9-B4F1-AF42-B160-40E21956EA76}" type="pres">
      <dgm:prSet presAssocID="{E74ADA5B-5608-4043-B63E-60EBB018EDD0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CFB856FE-F92B-EC4C-8F99-0E6D51C4CD32}" type="pres">
      <dgm:prSet presAssocID="{E12D9B4B-2B94-394E-8056-E10C59C8D113}" presName="childText" presStyleLbl="bgAcc1" presStyleIdx="3" presStyleCnt="5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6C92C-449F-5B49-84A8-A3E08B53E71A}" type="pres">
      <dgm:prSet presAssocID="{A4BF66F4-46D8-F04F-BA8F-6267677B5B53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625BD1D7-7695-6240-ABB8-B60E61996186}" type="pres">
      <dgm:prSet presAssocID="{65600D5D-ED96-4A42-9E32-329340D30D8C}" presName="childText" presStyleLbl="bgAcc1" presStyleIdx="4" presStyleCnt="5" custScaleX="1468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03C088-D44D-8144-8BA0-2375579CE57E}" type="presOf" srcId="{E12D9B4B-2B94-394E-8056-E10C59C8D113}" destId="{CFB856FE-F92B-EC4C-8F99-0E6D51C4CD32}" srcOrd="0" destOrd="0" presId="urn:microsoft.com/office/officeart/2005/8/layout/hierarchy3"/>
    <dgm:cxn modelId="{036983DD-E0A4-4A47-83F4-3135CFDAC195}" type="presOf" srcId="{C2F81551-36E9-1C49-9733-046D3847192A}" destId="{5AAFAF6F-5ED2-2C4B-83B8-4DA904E65B40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0DEFAF86-392B-7C4B-BF0A-66EF76131115}" type="presOf" srcId="{40DC2A4F-39FF-A94A-91C0-AB19F7633410}" destId="{2444B81E-8229-E84C-9F13-428B1ED60A5C}" srcOrd="0" destOrd="0" presId="urn:microsoft.com/office/officeart/2005/8/layout/hierarchy3"/>
    <dgm:cxn modelId="{AC3A4F63-DEC1-0348-8C10-C66B5FE38B20}" type="presOf" srcId="{7F1336F6-11B4-BC4E-A437-4D0E8C7342DA}" destId="{06B9AA4C-415A-6B4D-990B-6EAD9EB30CFD}" srcOrd="0" destOrd="0" presId="urn:microsoft.com/office/officeart/2005/8/layout/hierarchy3"/>
    <dgm:cxn modelId="{FD8CB990-4719-3D47-BDD5-5287028823FE}" type="presOf" srcId="{E74ADA5B-5608-4043-B63E-60EBB018EDD0}" destId="{608637B9-B4F1-AF42-B160-40E21956EA76}" srcOrd="0" destOrd="0" presId="urn:microsoft.com/office/officeart/2005/8/layout/hierarchy3"/>
    <dgm:cxn modelId="{059C1969-135B-DA46-BF27-17FC4D4628B8}" type="presOf" srcId="{B53377FB-82E6-944A-80BB-243C5ECF7A5D}" destId="{9C0B81F6-EFB8-7B44-8C1A-80517F24E888}" srcOrd="1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87FB7134-C515-5A43-AAEA-81A7B1853C98}" type="presOf" srcId="{65600D5D-ED96-4A42-9E32-329340D30D8C}" destId="{625BD1D7-7695-6240-ABB8-B60E61996186}" srcOrd="0" destOrd="0" presId="urn:microsoft.com/office/officeart/2005/8/layout/hierarchy3"/>
    <dgm:cxn modelId="{4D18C1C7-0C49-A64C-9F80-DE7F9C5AC41F}" type="presOf" srcId="{B3FD4BC9-AF53-E34A-829D-359CCB9520BC}" destId="{5A065DFE-34C6-3441-8BCF-FD96BE9AE9B4}" srcOrd="0" destOrd="0" presId="urn:microsoft.com/office/officeart/2005/8/layout/hierarchy3"/>
    <dgm:cxn modelId="{786AF3B9-ABA0-634B-AEA3-7A7D2ED94859}" type="presOf" srcId="{AD67527A-F01E-254A-B7DB-2941023CE1C6}" destId="{CA4DA3E6-6B53-0844-A9D0-E80A99DFADB4}" srcOrd="0" destOrd="0" presId="urn:microsoft.com/office/officeart/2005/8/layout/hierarchy3"/>
    <dgm:cxn modelId="{6BFE4143-D955-324E-938E-209D22E7FB2B}" type="presOf" srcId="{B53377FB-82E6-944A-80BB-243C5ECF7A5D}" destId="{E8E51AF4-A007-5340-BA19-B21AE6AF4D77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B48C4E96-32C3-BF4F-8122-8C493D8ED1BA}" type="presOf" srcId="{F1A2D45C-E751-0542-905B-5767D13FD887}" destId="{E2603CEE-E7A9-0B45-B88F-4CE97D484B29}" srcOrd="0" destOrd="0" presId="urn:microsoft.com/office/officeart/2005/8/layout/hierarchy3"/>
    <dgm:cxn modelId="{D7422D93-B198-DB44-AFFD-AB6AE2061F8D}" srcId="{B53377FB-82E6-944A-80BB-243C5ECF7A5D}" destId="{E12D9B4B-2B94-394E-8056-E10C59C8D113}" srcOrd="3" destOrd="0" parTransId="{E74ADA5B-5608-4043-B63E-60EBB018EDD0}" sibTransId="{6D118203-225D-EB43-AF20-8346D6F541A1}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7EE65C70-D68A-5D48-88C6-33C7BEBC0074}" type="presOf" srcId="{299EC267-3237-1041-AC38-089A47D06308}" destId="{F875D0F2-0DC3-F141-B22D-6847567C7415}" srcOrd="0" destOrd="0" presId="urn:microsoft.com/office/officeart/2005/8/layout/hierarchy3"/>
    <dgm:cxn modelId="{BDD469EC-2D88-2045-9910-AC0879932FB2}" srcId="{B53377FB-82E6-944A-80BB-243C5ECF7A5D}" destId="{65600D5D-ED96-4A42-9E32-329340D30D8C}" srcOrd="4" destOrd="0" parTransId="{A4BF66F4-46D8-F04F-BA8F-6267677B5B53}" sibTransId="{2EBF6E71-EC3C-7E41-8FDE-15BB56E2EB0E}"/>
    <dgm:cxn modelId="{802EC241-CD97-6E4C-9720-842F4AAE7370}" type="presOf" srcId="{A4BF66F4-46D8-F04F-BA8F-6267677B5B53}" destId="{A4F6C92C-449F-5B49-84A8-A3E08B53E71A}" srcOrd="0" destOrd="0" presId="urn:microsoft.com/office/officeart/2005/8/layout/hierarchy3"/>
    <dgm:cxn modelId="{2BF3796C-FA46-284C-AA55-D10797855913}" type="presParOf" srcId="{5A065DFE-34C6-3441-8BCF-FD96BE9AE9B4}" destId="{35C0F011-6C71-AE4E-B180-1AB31CD6565F}" srcOrd="0" destOrd="0" presId="urn:microsoft.com/office/officeart/2005/8/layout/hierarchy3"/>
    <dgm:cxn modelId="{1BA8E7DD-94CB-584D-9CD4-5A8DDE6CFF55}" type="presParOf" srcId="{35C0F011-6C71-AE4E-B180-1AB31CD6565F}" destId="{E4A1BFF2-FD05-CE40-9B1C-E9F8CFCBF137}" srcOrd="0" destOrd="0" presId="urn:microsoft.com/office/officeart/2005/8/layout/hierarchy3"/>
    <dgm:cxn modelId="{5C254C7D-1A10-514D-97D4-EFE04FAA5BB0}" type="presParOf" srcId="{E4A1BFF2-FD05-CE40-9B1C-E9F8CFCBF137}" destId="{E8E51AF4-A007-5340-BA19-B21AE6AF4D77}" srcOrd="0" destOrd="0" presId="urn:microsoft.com/office/officeart/2005/8/layout/hierarchy3"/>
    <dgm:cxn modelId="{23413143-D8BF-1E42-B91F-4FF1D3D3A1C2}" type="presParOf" srcId="{E4A1BFF2-FD05-CE40-9B1C-E9F8CFCBF137}" destId="{9C0B81F6-EFB8-7B44-8C1A-80517F24E888}" srcOrd="1" destOrd="0" presId="urn:microsoft.com/office/officeart/2005/8/layout/hierarchy3"/>
    <dgm:cxn modelId="{A546F39F-AC4D-894C-9FA9-8607950CFB86}" type="presParOf" srcId="{35C0F011-6C71-AE4E-B180-1AB31CD6565F}" destId="{7F373851-1051-8940-A9BB-F16891A3BEC8}" srcOrd="1" destOrd="0" presId="urn:microsoft.com/office/officeart/2005/8/layout/hierarchy3"/>
    <dgm:cxn modelId="{49968DF5-075F-6343-BA9E-26FDDBF6E5A0}" type="presParOf" srcId="{7F373851-1051-8940-A9BB-F16891A3BEC8}" destId="{E2603CEE-E7A9-0B45-B88F-4CE97D484B29}" srcOrd="0" destOrd="0" presId="urn:microsoft.com/office/officeart/2005/8/layout/hierarchy3"/>
    <dgm:cxn modelId="{2C449054-4621-A04D-A83C-37F34DBD7A49}" type="presParOf" srcId="{7F373851-1051-8940-A9BB-F16891A3BEC8}" destId="{F875D0F2-0DC3-F141-B22D-6847567C7415}" srcOrd="1" destOrd="0" presId="urn:microsoft.com/office/officeart/2005/8/layout/hierarchy3"/>
    <dgm:cxn modelId="{013FEAE7-17E5-F449-8325-E60AAE5F845F}" type="presParOf" srcId="{7F373851-1051-8940-A9BB-F16891A3BEC8}" destId="{2444B81E-8229-E84C-9F13-428B1ED60A5C}" srcOrd="2" destOrd="0" presId="urn:microsoft.com/office/officeart/2005/8/layout/hierarchy3"/>
    <dgm:cxn modelId="{3E57272F-597E-A449-AFEC-2F9F1AA711DD}" type="presParOf" srcId="{7F373851-1051-8940-A9BB-F16891A3BEC8}" destId="{06B9AA4C-415A-6B4D-990B-6EAD9EB30CFD}" srcOrd="3" destOrd="0" presId="urn:microsoft.com/office/officeart/2005/8/layout/hierarchy3"/>
    <dgm:cxn modelId="{276D1DE2-C520-7448-9090-0B1FA853173E}" type="presParOf" srcId="{7F373851-1051-8940-A9BB-F16891A3BEC8}" destId="{5AAFAF6F-5ED2-2C4B-83B8-4DA904E65B40}" srcOrd="4" destOrd="0" presId="urn:microsoft.com/office/officeart/2005/8/layout/hierarchy3"/>
    <dgm:cxn modelId="{AA9CC0E1-C1A3-3C4F-BA6B-F7CD76C25729}" type="presParOf" srcId="{7F373851-1051-8940-A9BB-F16891A3BEC8}" destId="{CA4DA3E6-6B53-0844-A9D0-E80A99DFADB4}" srcOrd="5" destOrd="0" presId="urn:microsoft.com/office/officeart/2005/8/layout/hierarchy3"/>
    <dgm:cxn modelId="{98FA97AE-3D13-484E-988A-43619AAF2FAA}" type="presParOf" srcId="{7F373851-1051-8940-A9BB-F16891A3BEC8}" destId="{608637B9-B4F1-AF42-B160-40E21956EA76}" srcOrd="6" destOrd="0" presId="urn:microsoft.com/office/officeart/2005/8/layout/hierarchy3"/>
    <dgm:cxn modelId="{BF947F2D-18FB-2F48-9EF2-F51B63DAB839}" type="presParOf" srcId="{7F373851-1051-8940-A9BB-F16891A3BEC8}" destId="{CFB856FE-F92B-EC4C-8F99-0E6D51C4CD32}" srcOrd="7" destOrd="0" presId="urn:microsoft.com/office/officeart/2005/8/layout/hierarchy3"/>
    <dgm:cxn modelId="{6C190943-CCE5-654B-877C-F5E946CC9C3E}" type="presParOf" srcId="{7F373851-1051-8940-A9BB-F16891A3BEC8}" destId="{A4F6C92C-449F-5B49-84A8-A3E08B53E71A}" srcOrd="8" destOrd="0" presId="urn:microsoft.com/office/officeart/2005/8/layout/hierarchy3"/>
    <dgm:cxn modelId="{128097A4-78C9-8949-B149-B0810AE08B53}" type="presParOf" srcId="{7F373851-1051-8940-A9BB-F16891A3BEC8}" destId="{625BD1D7-7695-6240-ABB8-B60E6199618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发现问题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问题解决</a:t>
          </a:r>
          <a:endParaRPr lang="zh-CN" altLang="en-US" sz="1700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D9B4B-2B94-394E-8056-E10C59C8D113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总结改善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4ADA5B-5608-4043-B63E-60EBB018EDD0}" type="parTrans" cxnId="{D7422D93-B198-DB44-AFFD-AB6AE2061F8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18203-225D-EB43-AF20-8346D6F541A1}" type="sibTrans" cxnId="{D7422D93-B198-DB44-AFFD-AB6AE2061F8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32744" custLinFactNeighborX="100000" custLinFactNeighborY="5436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4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637B9-B4F1-AF42-B160-40E21956EA76}" type="pres">
      <dgm:prSet presAssocID="{E74ADA5B-5608-4043-B63E-60EBB018EDD0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CFB856FE-F92B-EC4C-8F99-0E6D51C4CD32}" type="pres">
      <dgm:prSet presAssocID="{E12D9B4B-2B94-394E-8056-E10C59C8D113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EF95216D-44C7-804C-AD1B-1443F48E1BAF}" type="presOf" srcId="{E12D9B4B-2B94-394E-8056-E10C59C8D113}" destId="{CFB856FE-F92B-EC4C-8F99-0E6D51C4CD32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489E65CF-33C3-5A4C-A347-1927C46C6D0E}" type="presOf" srcId="{F1A2D45C-E751-0542-905B-5767D13FD887}" destId="{E2603CEE-E7A9-0B45-B88F-4CE97D484B29}" srcOrd="0" destOrd="0" presId="urn:microsoft.com/office/officeart/2005/8/layout/hierarchy3"/>
    <dgm:cxn modelId="{7472C874-58F2-C547-85FA-A67DD8A09053}" type="presOf" srcId="{B53377FB-82E6-944A-80BB-243C5ECF7A5D}" destId="{9C0B81F6-EFB8-7B44-8C1A-80517F24E888}" srcOrd="1" destOrd="0" presId="urn:microsoft.com/office/officeart/2005/8/layout/hierarchy3"/>
    <dgm:cxn modelId="{FA927421-863C-5E42-AAA6-C6C52D8FCCF4}" type="presOf" srcId="{7F1336F6-11B4-BC4E-A437-4D0E8C7342DA}" destId="{06B9AA4C-415A-6B4D-990B-6EAD9EB30CFD}" srcOrd="0" destOrd="0" presId="urn:microsoft.com/office/officeart/2005/8/layout/hierarchy3"/>
    <dgm:cxn modelId="{D7422D93-B198-DB44-AFFD-AB6AE2061F8D}" srcId="{B53377FB-82E6-944A-80BB-243C5ECF7A5D}" destId="{E12D9B4B-2B94-394E-8056-E10C59C8D113}" srcOrd="3" destOrd="0" parTransId="{E74ADA5B-5608-4043-B63E-60EBB018EDD0}" sibTransId="{6D118203-225D-EB43-AF20-8346D6F541A1}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32187DBF-BC7C-4F4B-B531-53DF83A40859}" type="presOf" srcId="{C2F81551-36E9-1C49-9733-046D3847192A}" destId="{5AAFAF6F-5ED2-2C4B-83B8-4DA904E65B40}" srcOrd="0" destOrd="0" presId="urn:microsoft.com/office/officeart/2005/8/layout/hierarchy3"/>
    <dgm:cxn modelId="{E277E7EC-6119-A94F-9501-3BFDF7ABD9FD}" type="presOf" srcId="{B53377FB-82E6-944A-80BB-243C5ECF7A5D}" destId="{E8E51AF4-A007-5340-BA19-B21AE6AF4D77}" srcOrd="0" destOrd="0" presId="urn:microsoft.com/office/officeart/2005/8/layout/hierarchy3"/>
    <dgm:cxn modelId="{7DA8849A-E170-F745-BD30-6C3411B381E0}" type="presOf" srcId="{E74ADA5B-5608-4043-B63E-60EBB018EDD0}" destId="{608637B9-B4F1-AF42-B160-40E21956EA76}" srcOrd="0" destOrd="0" presId="urn:microsoft.com/office/officeart/2005/8/layout/hierarchy3"/>
    <dgm:cxn modelId="{46124BCA-A910-854B-94B2-0E37D762FD92}" type="presOf" srcId="{299EC267-3237-1041-AC38-089A47D06308}" destId="{F875D0F2-0DC3-F141-B22D-6847567C7415}" srcOrd="0" destOrd="0" presId="urn:microsoft.com/office/officeart/2005/8/layout/hierarchy3"/>
    <dgm:cxn modelId="{8A960C5D-7457-6446-8E39-F36F9A471C18}" type="presOf" srcId="{40DC2A4F-39FF-A94A-91C0-AB19F7633410}" destId="{2444B81E-8229-E84C-9F13-428B1ED60A5C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1ACFDFA8-351B-4146-88AF-DB56AB386DE3}" type="presOf" srcId="{AD67527A-F01E-254A-B7DB-2941023CE1C6}" destId="{CA4DA3E6-6B53-0844-A9D0-E80A99DFADB4}" srcOrd="0" destOrd="0" presId="urn:microsoft.com/office/officeart/2005/8/layout/hierarchy3"/>
    <dgm:cxn modelId="{032B5060-4052-524E-97F3-EC952E527F68}" type="presOf" srcId="{B3FD4BC9-AF53-E34A-829D-359CCB9520BC}" destId="{5A065DFE-34C6-3441-8BCF-FD96BE9AE9B4}" srcOrd="0" destOrd="0" presId="urn:microsoft.com/office/officeart/2005/8/layout/hierarchy3"/>
    <dgm:cxn modelId="{7B96E771-BAE3-BE40-81FC-A0EF84774EC8}" type="presParOf" srcId="{5A065DFE-34C6-3441-8BCF-FD96BE9AE9B4}" destId="{35C0F011-6C71-AE4E-B180-1AB31CD6565F}" srcOrd="0" destOrd="0" presId="urn:microsoft.com/office/officeart/2005/8/layout/hierarchy3"/>
    <dgm:cxn modelId="{669CF2F0-E6B5-AD43-838D-7B33462E7CE2}" type="presParOf" srcId="{35C0F011-6C71-AE4E-B180-1AB31CD6565F}" destId="{E4A1BFF2-FD05-CE40-9B1C-E9F8CFCBF137}" srcOrd="0" destOrd="0" presId="urn:microsoft.com/office/officeart/2005/8/layout/hierarchy3"/>
    <dgm:cxn modelId="{4C65B744-6C87-D046-9EF7-3B9F28BD394E}" type="presParOf" srcId="{E4A1BFF2-FD05-CE40-9B1C-E9F8CFCBF137}" destId="{E8E51AF4-A007-5340-BA19-B21AE6AF4D77}" srcOrd="0" destOrd="0" presId="urn:microsoft.com/office/officeart/2005/8/layout/hierarchy3"/>
    <dgm:cxn modelId="{644998E2-E972-444A-BBAB-E3CEF3D58830}" type="presParOf" srcId="{E4A1BFF2-FD05-CE40-9B1C-E9F8CFCBF137}" destId="{9C0B81F6-EFB8-7B44-8C1A-80517F24E888}" srcOrd="1" destOrd="0" presId="urn:microsoft.com/office/officeart/2005/8/layout/hierarchy3"/>
    <dgm:cxn modelId="{B2438B1B-0810-EF42-8BE9-AB4FA107CBC9}" type="presParOf" srcId="{35C0F011-6C71-AE4E-B180-1AB31CD6565F}" destId="{7F373851-1051-8940-A9BB-F16891A3BEC8}" srcOrd="1" destOrd="0" presId="urn:microsoft.com/office/officeart/2005/8/layout/hierarchy3"/>
    <dgm:cxn modelId="{983FBD59-A2F6-2A4F-B7E1-F73F2D181D16}" type="presParOf" srcId="{7F373851-1051-8940-A9BB-F16891A3BEC8}" destId="{E2603CEE-E7A9-0B45-B88F-4CE97D484B29}" srcOrd="0" destOrd="0" presId="urn:microsoft.com/office/officeart/2005/8/layout/hierarchy3"/>
    <dgm:cxn modelId="{949C825C-6E87-3E4C-B19E-8A5B3B0B8420}" type="presParOf" srcId="{7F373851-1051-8940-A9BB-F16891A3BEC8}" destId="{F875D0F2-0DC3-F141-B22D-6847567C7415}" srcOrd="1" destOrd="0" presId="urn:microsoft.com/office/officeart/2005/8/layout/hierarchy3"/>
    <dgm:cxn modelId="{753263D5-0C99-3743-B3CB-3F9D6D207BFB}" type="presParOf" srcId="{7F373851-1051-8940-A9BB-F16891A3BEC8}" destId="{2444B81E-8229-E84C-9F13-428B1ED60A5C}" srcOrd="2" destOrd="0" presId="urn:microsoft.com/office/officeart/2005/8/layout/hierarchy3"/>
    <dgm:cxn modelId="{FF07D284-9376-794D-82D1-B521408D43F7}" type="presParOf" srcId="{7F373851-1051-8940-A9BB-F16891A3BEC8}" destId="{06B9AA4C-415A-6B4D-990B-6EAD9EB30CFD}" srcOrd="3" destOrd="0" presId="urn:microsoft.com/office/officeart/2005/8/layout/hierarchy3"/>
    <dgm:cxn modelId="{ECF21751-6DFE-AD46-B681-410754F60ED6}" type="presParOf" srcId="{7F373851-1051-8940-A9BB-F16891A3BEC8}" destId="{5AAFAF6F-5ED2-2C4B-83B8-4DA904E65B40}" srcOrd="4" destOrd="0" presId="urn:microsoft.com/office/officeart/2005/8/layout/hierarchy3"/>
    <dgm:cxn modelId="{6DCDD557-B520-B144-B719-300BC92BF0A4}" type="presParOf" srcId="{7F373851-1051-8940-A9BB-F16891A3BEC8}" destId="{CA4DA3E6-6B53-0844-A9D0-E80A99DFADB4}" srcOrd="5" destOrd="0" presId="urn:microsoft.com/office/officeart/2005/8/layout/hierarchy3"/>
    <dgm:cxn modelId="{27C14780-1E05-D448-AE1A-D67535950C7D}" type="presParOf" srcId="{7F373851-1051-8940-A9BB-F16891A3BEC8}" destId="{608637B9-B4F1-AF42-B160-40E21956EA76}" srcOrd="6" destOrd="0" presId="urn:microsoft.com/office/officeart/2005/8/layout/hierarchy3"/>
    <dgm:cxn modelId="{E2395BCB-0F03-1242-9E28-2E32CF788D94}" type="presParOf" srcId="{7F373851-1051-8940-A9BB-F16891A3BEC8}" destId="{CFB856FE-F92B-EC4C-8F99-0E6D51C4CD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项目规划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项目管理</a:t>
          </a:r>
          <a:endParaRPr lang="zh-CN" altLang="en-US" sz="1700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336F6-11B4-BC4E-A437-4D0E8C7342DA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过程管控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7527A-F01E-254A-B7DB-2941023CE1C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资源协调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EE6677-88D2-8B46-9E79-2AC1F21BC9C3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总结与优化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4E5561-1C1F-A64D-A4F8-6C9829388671}" type="parTrans" cxnId="{1DBD751E-E411-7A49-A308-A146E4C28E3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B5624C-ADC7-374C-B82E-0E7E0D8AA212}" type="sibTrans" cxnId="{1DBD751E-E411-7A49-A308-A146E4C28E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4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1356F-0798-0C42-9E2A-9457FA343EFD}" type="pres">
      <dgm:prSet presAssocID="{514E5561-1C1F-A64D-A4F8-6C9829388671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C0F010A5-D49F-044B-B6F4-B0DC0D4746EB}" type="pres">
      <dgm:prSet presAssocID="{BCEE6677-88D2-8B46-9E79-2AC1F21BC9C3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E7AF2262-BA87-C74B-BD05-7559B120705A}" type="presOf" srcId="{B53377FB-82E6-944A-80BB-243C5ECF7A5D}" destId="{9C0B81F6-EFB8-7B44-8C1A-80517F24E888}" srcOrd="1" destOrd="0" presId="urn:microsoft.com/office/officeart/2005/8/layout/hierarchy3"/>
    <dgm:cxn modelId="{DFF4EA7E-A542-114B-889D-4A99F7DF8EE6}" type="presOf" srcId="{B3FD4BC9-AF53-E34A-829D-359CCB9520BC}" destId="{5A065DFE-34C6-3441-8BCF-FD96BE9AE9B4}" srcOrd="0" destOrd="0" presId="urn:microsoft.com/office/officeart/2005/8/layout/hierarchy3"/>
    <dgm:cxn modelId="{4B548821-B3D6-E542-A500-9DCDF632D7F6}" type="presOf" srcId="{7F1336F6-11B4-BC4E-A437-4D0E8C7342DA}" destId="{06B9AA4C-415A-6B4D-990B-6EAD9EB30CFD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3BC89063-F811-A445-BA9D-FFE26D5E4F70}" type="presOf" srcId="{40DC2A4F-39FF-A94A-91C0-AB19F7633410}" destId="{2444B81E-8229-E84C-9F13-428B1ED60A5C}" srcOrd="0" destOrd="0" presId="urn:microsoft.com/office/officeart/2005/8/layout/hierarchy3"/>
    <dgm:cxn modelId="{09447F35-2C5B-1147-8EAC-868CB2ADFA52}" type="presOf" srcId="{BCEE6677-88D2-8B46-9E79-2AC1F21BC9C3}" destId="{C0F010A5-D49F-044B-B6F4-B0DC0D4746EB}" srcOrd="0" destOrd="0" presId="urn:microsoft.com/office/officeart/2005/8/layout/hierarchy3"/>
    <dgm:cxn modelId="{CF5CB38A-7C07-DE4C-B176-F3E1162970BE}" type="presOf" srcId="{F1A2D45C-E751-0542-905B-5767D13FD887}" destId="{E2603CEE-E7A9-0B45-B88F-4CE97D484B29}" srcOrd="0" destOrd="0" presId="urn:microsoft.com/office/officeart/2005/8/layout/hierarchy3"/>
    <dgm:cxn modelId="{9209C68E-F19D-C643-9901-E221CB1CB3A9}" type="presOf" srcId="{299EC267-3237-1041-AC38-089A47D06308}" destId="{F875D0F2-0DC3-F141-B22D-6847567C7415}" srcOrd="0" destOrd="0" presId="urn:microsoft.com/office/officeart/2005/8/layout/hierarchy3"/>
    <dgm:cxn modelId="{1DBD751E-E411-7A49-A308-A146E4C28E34}" srcId="{B53377FB-82E6-944A-80BB-243C5ECF7A5D}" destId="{BCEE6677-88D2-8B46-9E79-2AC1F21BC9C3}" srcOrd="3" destOrd="0" parTransId="{514E5561-1C1F-A64D-A4F8-6C9829388671}" sibTransId="{C1B5624C-ADC7-374C-B82E-0E7E0D8AA212}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67786751-8357-D14C-9211-426747AA06D0}" type="presOf" srcId="{514E5561-1C1F-A64D-A4F8-6C9829388671}" destId="{D3A1356F-0798-0C42-9E2A-9457FA343EFD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D5242E85-FC2C-6E4B-8948-1AB1E7ECD192}" type="presOf" srcId="{C2F81551-36E9-1C49-9733-046D3847192A}" destId="{5AAFAF6F-5ED2-2C4B-83B8-4DA904E65B40}" srcOrd="0" destOrd="0" presId="urn:microsoft.com/office/officeart/2005/8/layout/hierarchy3"/>
    <dgm:cxn modelId="{853C8788-F2FB-F446-BD9C-8BFEB1AE2A3F}" type="presOf" srcId="{B53377FB-82E6-944A-80BB-243C5ECF7A5D}" destId="{E8E51AF4-A007-5340-BA19-B21AE6AF4D77}" srcOrd="0" destOrd="0" presId="urn:microsoft.com/office/officeart/2005/8/layout/hierarchy3"/>
    <dgm:cxn modelId="{7153E545-B668-3F4D-B27A-7803F6C78E84}" type="presOf" srcId="{AD67527A-F01E-254A-B7DB-2941023CE1C6}" destId="{CA4DA3E6-6B53-0844-A9D0-E80A99DFADB4}" srcOrd="0" destOrd="0" presId="urn:microsoft.com/office/officeart/2005/8/layout/hierarchy3"/>
    <dgm:cxn modelId="{8B6E8099-DB66-994B-8A3F-9B75AF40D501}" type="presParOf" srcId="{5A065DFE-34C6-3441-8BCF-FD96BE9AE9B4}" destId="{35C0F011-6C71-AE4E-B180-1AB31CD6565F}" srcOrd="0" destOrd="0" presId="urn:microsoft.com/office/officeart/2005/8/layout/hierarchy3"/>
    <dgm:cxn modelId="{25AD30BB-F97D-D544-A667-5ACD982AB318}" type="presParOf" srcId="{35C0F011-6C71-AE4E-B180-1AB31CD6565F}" destId="{E4A1BFF2-FD05-CE40-9B1C-E9F8CFCBF137}" srcOrd="0" destOrd="0" presId="urn:microsoft.com/office/officeart/2005/8/layout/hierarchy3"/>
    <dgm:cxn modelId="{A97B0FF7-5656-304E-A134-C3F259652054}" type="presParOf" srcId="{E4A1BFF2-FD05-CE40-9B1C-E9F8CFCBF137}" destId="{E8E51AF4-A007-5340-BA19-B21AE6AF4D77}" srcOrd="0" destOrd="0" presId="urn:microsoft.com/office/officeart/2005/8/layout/hierarchy3"/>
    <dgm:cxn modelId="{699001C9-F2E9-654D-AFE8-0B46898D9F1D}" type="presParOf" srcId="{E4A1BFF2-FD05-CE40-9B1C-E9F8CFCBF137}" destId="{9C0B81F6-EFB8-7B44-8C1A-80517F24E888}" srcOrd="1" destOrd="0" presId="urn:microsoft.com/office/officeart/2005/8/layout/hierarchy3"/>
    <dgm:cxn modelId="{24D76DD0-82F4-6E44-A8C0-D699A1226D6C}" type="presParOf" srcId="{35C0F011-6C71-AE4E-B180-1AB31CD6565F}" destId="{7F373851-1051-8940-A9BB-F16891A3BEC8}" srcOrd="1" destOrd="0" presId="urn:microsoft.com/office/officeart/2005/8/layout/hierarchy3"/>
    <dgm:cxn modelId="{557AA442-9746-534E-AB8C-937B6A52C749}" type="presParOf" srcId="{7F373851-1051-8940-A9BB-F16891A3BEC8}" destId="{E2603CEE-E7A9-0B45-B88F-4CE97D484B29}" srcOrd="0" destOrd="0" presId="urn:microsoft.com/office/officeart/2005/8/layout/hierarchy3"/>
    <dgm:cxn modelId="{7D91A632-B38D-B049-99D9-0F1C85FB0032}" type="presParOf" srcId="{7F373851-1051-8940-A9BB-F16891A3BEC8}" destId="{F875D0F2-0DC3-F141-B22D-6847567C7415}" srcOrd="1" destOrd="0" presId="urn:microsoft.com/office/officeart/2005/8/layout/hierarchy3"/>
    <dgm:cxn modelId="{9F91672A-703C-E442-A99D-C46A392190F3}" type="presParOf" srcId="{7F373851-1051-8940-A9BB-F16891A3BEC8}" destId="{2444B81E-8229-E84C-9F13-428B1ED60A5C}" srcOrd="2" destOrd="0" presId="urn:microsoft.com/office/officeart/2005/8/layout/hierarchy3"/>
    <dgm:cxn modelId="{4A30FBA5-7402-9743-9BB4-A5B2847A5EE2}" type="presParOf" srcId="{7F373851-1051-8940-A9BB-F16891A3BEC8}" destId="{06B9AA4C-415A-6B4D-990B-6EAD9EB30CFD}" srcOrd="3" destOrd="0" presId="urn:microsoft.com/office/officeart/2005/8/layout/hierarchy3"/>
    <dgm:cxn modelId="{CD629A78-529C-4A4B-BC71-EEF8679C1542}" type="presParOf" srcId="{7F373851-1051-8940-A9BB-F16891A3BEC8}" destId="{5AAFAF6F-5ED2-2C4B-83B8-4DA904E65B40}" srcOrd="4" destOrd="0" presId="urn:microsoft.com/office/officeart/2005/8/layout/hierarchy3"/>
    <dgm:cxn modelId="{A71526A3-045D-4D4E-BB92-E4E1E17222FC}" type="presParOf" srcId="{7F373851-1051-8940-A9BB-F16891A3BEC8}" destId="{CA4DA3E6-6B53-0844-A9D0-E80A99DFADB4}" srcOrd="5" destOrd="0" presId="urn:microsoft.com/office/officeart/2005/8/layout/hierarchy3"/>
    <dgm:cxn modelId="{CBDF0F30-DEC8-4547-A9C3-23EFA4F83D11}" type="presParOf" srcId="{7F373851-1051-8940-A9BB-F16891A3BEC8}" destId="{D3A1356F-0798-0C42-9E2A-9457FA343EFD}" srcOrd="6" destOrd="0" presId="urn:microsoft.com/office/officeart/2005/8/layout/hierarchy3"/>
    <dgm:cxn modelId="{2EC06212-A61C-E847-8058-26098779E6C4}" type="presParOf" srcId="{7F373851-1051-8940-A9BB-F16891A3BEC8}" destId="{C0F010A5-D49F-044B-B6F4-B0DC0D4746E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风险意识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风险管理</a:t>
          </a:r>
          <a:endParaRPr lang="zh-CN" altLang="en-US" sz="1700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E38542-1599-F449-A1D7-069CA6E6B47F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风险识别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EA8D5A-EB5D-4D48-B20C-8E6332CB4822}" type="parTrans" cxnId="{C13380A8-1016-0C4E-976B-F4CC6988790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5E0886-D4AC-5D41-8F49-E381A17E4EB8}" type="sibTrans" cxnId="{C13380A8-1016-0C4E-976B-F4CC698879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D576AE-EC0E-1941-85ED-718F399877AC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风险预防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900BF5-D2C1-C94B-B051-8B935F0ED35E}" type="parTrans" cxnId="{DE450BFE-DB71-1449-BE90-49F19B2A51F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6CD86-F2DF-404E-9EF8-64E4485C8E16}" type="sibTrans" cxnId="{DE450BFE-DB71-1449-BE90-49F19B2A51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5F2438-727D-AC4B-B071-49A4AE67B1B0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突发应对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B504F-EBBC-E143-89DF-36751F72AFF0}" type="parTrans" cxnId="{7DB553F4-5282-BD4D-9306-6BAD4BD8507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D8925-89D7-374D-A444-77582ACFA4D4}" type="sibTrans" cxnId="{7DB553F4-5282-BD4D-9306-6BAD4BD850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32744" custLinFactNeighborX="100000" custLinFactNeighborY="5436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0428B-042D-7640-B8F2-BB5D7F0B91F5}" type="pres">
      <dgm:prSet presAssocID="{4AEA8D5A-EB5D-4D48-B20C-8E6332CB4822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CE59A581-C241-8F48-A5ED-AF89FA330FC1}" type="pres">
      <dgm:prSet presAssocID="{ECE38542-1599-F449-A1D7-069CA6E6B47F}" presName="childText" presStyleLbl="bgAcc1" presStyleIdx="1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A0C69-6404-E943-AE52-7FF164A91FCD}" type="pres">
      <dgm:prSet presAssocID="{A3900BF5-D2C1-C94B-B051-8B935F0ED35E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9A58DBE8-97EB-0D40-A791-29CA7FFED4FB}" type="pres">
      <dgm:prSet presAssocID="{21D576AE-EC0E-1941-85ED-718F399877AC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4DC44-757B-FE4E-8ADB-B82A35A10932}" type="pres">
      <dgm:prSet presAssocID="{E4CB504F-EBBC-E143-89DF-36751F72AFF0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BF3975AD-BA83-B04C-BD9C-944F6F702492}" type="pres">
      <dgm:prSet presAssocID="{B25F2438-727D-AC4B-B071-49A4AE67B1B0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DAB3F6-6C02-A84E-9522-068E74FD779B}" type="presOf" srcId="{21D576AE-EC0E-1941-85ED-718F399877AC}" destId="{9A58DBE8-97EB-0D40-A791-29CA7FFED4FB}" srcOrd="0" destOrd="0" presId="urn:microsoft.com/office/officeart/2005/8/layout/hierarchy3"/>
    <dgm:cxn modelId="{ECA0EA2E-A41B-0D4F-987E-4A95C6164A81}" type="presOf" srcId="{4AEA8D5A-EB5D-4D48-B20C-8E6332CB4822}" destId="{2CF0428B-042D-7640-B8F2-BB5D7F0B91F5}" srcOrd="0" destOrd="0" presId="urn:microsoft.com/office/officeart/2005/8/layout/hierarchy3"/>
    <dgm:cxn modelId="{A2E2ADE7-FDB1-F842-8120-ECFEA7F58006}" type="presOf" srcId="{ECE38542-1599-F449-A1D7-069CA6E6B47F}" destId="{CE59A581-C241-8F48-A5ED-AF89FA330FC1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AF8E0855-4035-1B42-B1C2-1DBF847557C4}" type="presOf" srcId="{B3FD4BC9-AF53-E34A-829D-359CCB9520BC}" destId="{5A065DFE-34C6-3441-8BCF-FD96BE9AE9B4}" srcOrd="0" destOrd="0" presId="urn:microsoft.com/office/officeart/2005/8/layout/hierarchy3"/>
    <dgm:cxn modelId="{1E35320B-EED5-2A43-914E-83EFDD8B7079}" type="presOf" srcId="{299EC267-3237-1041-AC38-089A47D06308}" destId="{F875D0F2-0DC3-F141-B22D-6847567C7415}" srcOrd="0" destOrd="0" presId="urn:microsoft.com/office/officeart/2005/8/layout/hierarchy3"/>
    <dgm:cxn modelId="{7DB553F4-5282-BD4D-9306-6BAD4BD8507D}" srcId="{B53377FB-82E6-944A-80BB-243C5ECF7A5D}" destId="{B25F2438-727D-AC4B-B071-49A4AE67B1B0}" srcOrd="3" destOrd="0" parTransId="{E4CB504F-EBBC-E143-89DF-36751F72AFF0}" sibTransId="{A4AD8925-89D7-374D-A444-77582ACFA4D4}"/>
    <dgm:cxn modelId="{B15DF9E6-72B5-C743-BF2A-6A746FEC0EAB}" type="presOf" srcId="{F1A2D45C-E751-0542-905B-5767D13FD887}" destId="{E2603CEE-E7A9-0B45-B88F-4CE97D484B29}" srcOrd="0" destOrd="0" presId="urn:microsoft.com/office/officeart/2005/8/layout/hierarchy3"/>
    <dgm:cxn modelId="{DE450BFE-DB71-1449-BE90-49F19B2A51FA}" srcId="{B53377FB-82E6-944A-80BB-243C5ECF7A5D}" destId="{21D576AE-EC0E-1941-85ED-718F399877AC}" srcOrd="2" destOrd="0" parTransId="{A3900BF5-D2C1-C94B-B051-8B935F0ED35E}" sibTransId="{5C86CD86-F2DF-404E-9EF8-64E4485C8E16}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4D1DA248-721E-7944-B61C-32B0AF1BF744}" type="presOf" srcId="{B53377FB-82E6-944A-80BB-243C5ECF7A5D}" destId="{9C0B81F6-EFB8-7B44-8C1A-80517F24E888}" srcOrd="1" destOrd="0" presId="urn:microsoft.com/office/officeart/2005/8/layout/hierarchy3"/>
    <dgm:cxn modelId="{E24E525E-FC15-F74C-AE3A-6D4613DDA830}" type="presOf" srcId="{E4CB504F-EBBC-E143-89DF-36751F72AFF0}" destId="{6704DC44-757B-FE4E-8ADB-B82A35A10932}" srcOrd="0" destOrd="0" presId="urn:microsoft.com/office/officeart/2005/8/layout/hierarchy3"/>
    <dgm:cxn modelId="{321567A4-57D6-EF4B-88A0-4CB212A08134}" type="presOf" srcId="{B25F2438-727D-AC4B-B071-49A4AE67B1B0}" destId="{BF3975AD-BA83-B04C-BD9C-944F6F702492}" srcOrd="0" destOrd="0" presId="urn:microsoft.com/office/officeart/2005/8/layout/hierarchy3"/>
    <dgm:cxn modelId="{C13380A8-1016-0C4E-976B-F4CC6988790F}" srcId="{B53377FB-82E6-944A-80BB-243C5ECF7A5D}" destId="{ECE38542-1599-F449-A1D7-069CA6E6B47F}" srcOrd="1" destOrd="0" parTransId="{4AEA8D5A-EB5D-4D48-B20C-8E6332CB4822}" sibTransId="{695E0886-D4AC-5D41-8F49-E381A17E4EB8}"/>
    <dgm:cxn modelId="{AE4F42AD-7F48-1340-A471-77297C8CCE09}" type="presOf" srcId="{A3900BF5-D2C1-C94B-B051-8B935F0ED35E}" destId="{C86A0C69-6404-E943-AE52-7FF164A91FCD}" srcOrd="0" destOrd="0" presId="urn:microsoft.com/office/officeart/2005/8/layout/hierarchy3"/>
    <dgm:cxn modelId="{51F2F3FB-13B3-064B-8636-ABECBBCD22B4}" type="presOf" srcId="{B53377FB-82E6-944A-80BB-243C5ECF7A5D}" destId="{E8E51AF4-A007-5340-BA19-B21AE6AF4D77}" srcOrd="0" destOrd="0" presId="urn:microsoft.com/office/officeart/2005/8/layout/hierarchy3"/>
    <dgm:cxn modelId="{B5354F54-B8FE-E84D-B5D0-83192A032F55}" type="presParOf" srcId="{5A065DFE-34C6-3441-8BCF-FD96BE9AE9B4}" destId="{35C0F011-6C71-AE4E-B180-1AB31CD6565F}" srcOrd="0" destOrd="0" presId="urn:microsoft.com/office/officeart/2005/8/layout/hierarchy3"/>
    <dgm:cxn modelId="{24D5EB73-5B5E-E447-86E7-26DF5BF97F45}" type="presParOf" srcId="{35C0F011-6C71-AE4E-B180-1AB31CD6565F}" destId="{E4A1BFF2-FD05-CE40-9B1C-E9F8CFCBF137}" srcOrd="0" destOrd="0" presId="urn:microsoft.com/office/officeart/2005/8/layout/hierarchy3"/>
    <dgm:cxn modelId="{A0421065-7393-F741-8CA1-95A6AF14A89D}" type="presParOf" srcId="{E4A1BFF2-FD05-CE40-9B1C-E9F8CFCBF137}" destId="{E8E51AF4-A007-5340-BA19-B21AE6AF4D77}" srcOrd="0" destOrd="0" presId="urn:microsoft.com/office/officeart/2005/8/layout/hierarchy3"/>
    <dgm:cxn modelId="{546C0468-AE18-2247-9250-7FFA8DD5F3F5}" type="presParOf" srcId="{E4A1BFF2-FD05-CE40-9B1C-E9F8CFCBF137}" destId="{9C0B81F6-EFB8-7B44-8C1A-80517F24E888}" srcOrd="1" destOrd="0" presId="urn:microsoft.com/office/officeart/2005/8/layout/hierarchy3"/>
    <dgm:cxn modelId="{25403C52-EB8E-5443-A32F-C8844EA58DA2}" type="presParOf" srcId="{35C0F011-6C71-AE4E-B180-1AB31CD6565F}" destId="{7F373851-1051-8940-A9BB-F16891A3BEC8}" srcOrd="1" destOrd="0" presId="urn:microsoft.com/office/officeart/2005/8/layout/hierarchy3"/>
    <dgm:cxn modelId="{397CCA2C-4F86-E748-9CD7-661ADCCF0060}" type="presParOf" srcId="{7F373851-1051-8940-A9BB-F16891A3BEC8}" destId="{E2603CEE-E7A9-0B45-B88F-4CE97D484B29}" srcOrd="0" destOrd="0" presId="urn:microsoft.com/office/officeart/2005/8/layout/hierarchy3"/>
    <dgm:cxn modelId="{16910A03-32FC-5D4B-A1AD-2257D8CCADD4}" type="presParOf" srcId="{7F373851-1051-8940-A9BB-F16891A3BEC8}" destId="{F875D0F2-0DC3-F141-B22D-6847567C7415}" srcOrd="1" destOrd="0" presId="urn:microsoft.com/office/officeart/2005/8/layout/hierarchy3"/>
    <dgm:cxn modelId="{BA9C7CCC-5437-E746-98BB-6873011C1ED2}" type="presParOf" srcId="{7F373851-1051-8940-A9BB-F16891A3BEC8}" destId="{2CF0428B-042D-7640-B8F2-BB5D7F0B91F5}" srcOrd="2" destOrd="0" presId="urn:microsoft.com/office/officeart/2005/8/layout/hierarchy3"/>
    <dgm:cxn modelId="{6B507BA6-788C-BD4C-925E-D47E08CB27E0}" type="presParOf" srcId="{7F373851-1051-8940-A9BB-F16891A3BEC8}" destId="{CE59A581-C241-8F48-A5ED-AF89FA330FC1}" srcOrd="3" destOrd="0" presId="urn:microsoft.com/office/officeart/2005/8/layout/hierarchy3"/>
    <dgm:cxn modelId="{1292F331-C2C2-E44F-93CC-8270C9A296D9}" type="presParOf" srcId="{7F373851-1051-8940-A9BB-F16891A3BEC8}" destId="{C86A0C69-6404-E943-AE52-7FF164A91FCD}" srcOrd="4" destOrd="0" presId="urn:microsoft.com/office/officeart/2005/8/layout/hierarchy3"/>
    <dgm:cxn modelId="{803700F3-85E6-2345-8873-56D16425737D}" type="presParOf" srcId="{7F373851-1051-8940-A9BB-F16891A3BEC8}" destId="{9A58DBE8-97EB-0D40-A791-29CA7FFED4FB}" srcOrd="5" destOrd="0" presId="urn:microsoft.com/office/officeart/2005/8/layout/hierarchy3"/>
    <dgm:cxn modelId="{7B30645D-6C54-EC4D-B68B-5A10EC73A60A}" type="presParOf" srcId="{7F373851-1051-8940-A9BB-F16891A3BEC8}" destId="{6704DC44-757B-FE4E-8ADB-B82A35A10932}" srcOrd="6" destOrd="0" presId="urn:microsoft.com/office/officeart/2005/8/layout/hierarchy3"/>
    <dgm:cxn modelId="{B08C8A89-730A-ED48-A348-7E405309B4B6}" type="presParOf" srcId="{7F373851-1051-8940-A9BB-F16891A3BEC8}" destId="{BF3975AD-BA83-B04C-BD9C-944F6F70249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FD4BC9-AF53-E34A-829D-359CCB9520B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9EC267-3237-1041-AC38-089A47D06308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成本意识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2D45C-E751-0542-905B-5767D13FD887}" type="parTrans" cxnId="{7333BAA4-9A59-5C43-BCF0-B3FCD2C38D1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D9E57-0297-874D-830B-2457207BC245}" type="sibTrans" cxnId="{7333BAA4-9A59-5C43-BCF0-B3FCD2C38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3377FB-82E6-944A-80BB-243C5ECF7A5D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700" b="1" u="none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效益提升</a:t>
          </a:r>
          <a:endParaRPr lang="zh-CN" altLang="en-US" sz="1700" b="1" u="none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gm:t>
    </dgm:pt>
    <dgm:pt modelId="{781C4061-DFB6-5149-BE2E-9C529F7DF17F}" type="par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EC37E2-E18D-C44F-97A8-6F9FEB5EC634}" type="sibTrans" cxnId="{85296E0C-5C0E-7F42-933D-3B3E0A1C37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336F6-11B4-BC4E-A437-4D0E8C7342DA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效率提升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C2A4F-39FF-A94A-91C0-AB19F7633410}" type="parTrans" cxnId="{0DC3C9D8-D5C4-EC4F-827F-458DE976136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E3305-99A1-104F-ADBB-822F0D5082B5}" type="sibTrans" cxnId="{0DC3C9D8-D5C4-EC4F-827F-458DE976136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7527A-F01E-254A-B7DB-2941023CE1C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价值导向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81551-36E9-1C49-9733-046D3847192A}" type="parTrans" cxnId="{0E892CA6-9207-3B4B-A2D2-779F13645717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54431-6DCD-6C40-AA03-67A61AE04F42}" type="sibTrans" cxnId="{0E892CA6-9207-3B4B-A2D2-779F136457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DBCA1D-6B12-184F-A981-6A9DA4375752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资源整合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B3D07F-36B0-FC49-9DD8-DCBDBE78079C}" type="parTrans" cxnId="{56B0C7D3-67AD-2A4A-BAAF-4738BBE4839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C1574E-E4F5-D947-86D0-9784CFA3285D}" type="sibTrans" cxnId="{56B0C7D3-67AD-2A4A-BAAF-4738BBE483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65DFE-34C6-3441-8BCF-FD96BE9AE9B4}" type="pres">
      <dgm:prSet presAssocID="{B3FD4BC9-AF53-E34A-829D-359CCB9520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C0F011-6C71-AE4E-B180-1AB31CD6565F}" type="pres">
      <dgm:prSet presAssocID="{B53377FB-82E6-944A-80BB-243C5ECF7A5D}" presName="root" presStyleCnt="0"/>
      <dgm:spPr/>
    </dgm:pt>
    <dgm:pt modelId="{E4A1BFF2-FD05-CE40-9B1C-E9F8CFCBF137}" type="pres">
      <dgm:prSet presAssocID="{B53377FB-82E6-944A-80BB-243C5ECF7A5D}" presName="rootComposite" presStyleCnt="0"/>
      <dgm:spPr/>
    </dgm:pt>
    <dgm:pt modelId="{E8E51AF4-A007-5340-BA19-B21AE6AF4D77}" type="pres">
      <dgm:prSet presAssocID="{B53377FB-82E6-944A-80BB-243C5ECF7A5D}" presName="rootText" presStyleLbl="node1" presStyleIdx="0" presStyleCnt="1" custScaleX="133507" custLinFactX="-2550" custLinFactNeighborX="-100000" custLinFactNeighborY="5184"/>
      <dgm:spPr/>
      <dgm:t>
        <a:bodyPr/>
        <a:lstStyle/>
        <a:p>
          <a:endParaRPr lang="zh-CN" altLang="en-US"/>
        </a:p>
      </dgm:t>
    </dgm:pt>
    <dgm:pt modelId="{9C0B81F6-EFB8-7B44-8C1A-80517F24E888}" type="pres">
      <dgm:prSet presAssocID="{B53377FB-82E6-944A-80BB-243C5ECF7A5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7F373851-1051-8940-A9BB-F16891A3BEC8}" type="pres">
      <dgm:prSet presAssocID="{B53377FB-82E6-944A-80BB-243C5ECF7A5D}" presName="childShape" presStyleCnt="0"/>
      <dgm:spPr/>
    </dgm:pt>
    <dgm:pt modelId="{E2603CEE-E7A9-0B45-B88F-4CE97D484B29}" type="pres">
      <dgm:prSet presAssocID="{F1A2D45C-E751-0542-905B-5767D13FD88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875D0F2-0DC3-F141-B22D-6847567C7415}" type="pres">
      <dgm:prSet presAssocID="{299EC267-3237-1041-AC38-089A47D06308}" presName="childText" presStyleLbl="bgAcc1" presStyleIdx="0" presStyleCnt="4" custScaleX="131146" custScaleY="99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4B81E-8229-E84C-9F13-428B1ED60A5C}" type="pres">
      <dgm:prSet presAssocID="{40DC2A4F-39FF-A94A-91C0-AB19F763341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06B9AA4C-415A-6B4D-990B-6EAD9EB30CFD}" type="pres">
      <dgm:prSet presAssocID="{7F1336F6-11B4-BC4E-A437-4D0E8C7342DA}" presName="childText" presStyleLbl="bgAcc1" presStyleIdx="1" presStyleCnt="4" custScaleX="1311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FAF6F-5ED2-2C4B-83B8-4DA904E65B40}" type="pres">
      <dgm:prSet presAssocID="{C2F81551-36E9-1C49-9733-046D3847192A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A4DA3E6-6B53-0844-A9D0-E80A99DFADB4}" type="pres">
      <dgm:prSet presAssocID="{AD67527A-F01E-254A-B7DB-2941023CE1C6}" presName="childText" presStyleLbl="bgAcc1" presStyleIdx="2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4C73C-6408-6B49-A5D6-B9C41ACE17BB}" type="pres">
      <dgm:prSet presAssocID="{FEB3D07F-36B0-FC49-9DD8-DCBDBE78079C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75FBF14D-F3BD-E44B-95CA-5F954F4E682A}" type="pres">
      <dgm:prSet presAssocID="{13DBCA1D-6B12-184F-A981-6A9DA4375752}" presName="childText" presStyleLbl="bgAcc1" presStyleIdx="3" presStyleCnt="4" custScaleX="131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F1CF30-85BE-C54D-90C1-071E8454E0CF}" type="presOf" srcId="{B53377FB-82E6-944A-80BB-243C5ECF7A5D}" destId="{9C0B81F6-EFB8-7B44-8C1A-80517F24E888}" srcOrd="1" destOrd="0" presId="urn:microsoft.com/office/officeart/2005/8/layout/hierarchy3"/>
    <dgm:cxn modelId="{56B0C7D3-67AD-2A4A-BAAF-4738BBE4839F}" srcId="{B53377FB-82E6-944A-80BB-243C5ECF7A5D}" destId="{13DBCA1D-6B12-184F-A981-6A9DA4375752}" srcOrd="3" destOrd="0" parTransId="{FEB3D07F-36B0-FC49-9DD8-DCBDBE78079C}" sibTransId="{78C1574E-E4F5-D947-86D0-9784CFA3285D}"/>
    <dgm:cxn modelId="{B5325908-F06F-D14D-B02A-F8106DA59426}" type="presOf" srcId="{FEB3D07F-36B0-FC49-9DD8-DCBDBE78079C}" destId="{71B4C73C-6408-6B49-A5D6-B9C41ACE17BB}" srcOrd="0" destOrd="0" presId="urn:microsoft.com/office/officeart/2005/8/layout/hierarchy3"/>
    <dgm:cxn modelId="{B8B4AAC2-A116-2C42-9DCD-1DDAF654E9E8}" type="presOf" srcId="{7F1336F6-11B4-BC4E-A437-4D0E8C7342DA}" destId="{06B9AA4C-415A-6B4D-990B-6EAD9EB30CFD}" srcOrd="0" destOrd="0" presId="urn:microsoft.com/office/officeart/2005/8/layout/hierarchy3"/>
    <dgm:cxn modelId="{2EA928A8-FE40-A248-AE9D-AA63E61EB061}" type="presOf" srcId="{13DBCA1D-6B12-184F-A981-6A9DA4375752}" destId="{75FBF14D-F3BD-E44B-95CA-5F954F4E682A}" srcOrd="0" destOrd="0" presId="urn:microsoft.com/office/officeart/2005/8/layout/hierarchy3"/>
    <dgm:cxn modelId="{85296E0C-5C0E-7F42-933D-3B3E0A1C376C}" srcId="{B3FD4BC9-AF53-E34A-829D-359CCB9520BC}" destId="{B53377FB-82E6-944A-80BB-243C5ECF7A5D}" srcOrd="0" destOrd="0" parTransId="{781C4061-DFB6-5149-BE2E-9C529F7DF17F}" sibTransId="{51EC37E2-E18D-C44F-97A8-6F9FEB5EC634}"/>
    <dgm:cxn modelId="{67A4023C-65BA-784D-A314-A2FB2D1DF911}" type="presOf" srcId="{299EC267-3237-1041-AC38-089A47D06308}" destId="{F875D0F2-0DC3-F141-B22D-6847567C7415}" srcOrd="0" destOrd="0" presId="urn:microsoft.com/office/officeart/2005/8/layout/hierarchy3"/>
    <dgm:cxn modelId="{0DC3C9D8-D5C4-EC4F-827F-458DE976136B}" srcId="{B53377FB-82E6-944A-80BB-243C5ECF7A5D}" destId="{7F1336F6-11B4-BC4E-A437-4D0E8C7342DA}" srcOrd="1" destOrd="0" parTransId="{40DC2A4F-39FF-A94A-91C0-AB19F7633410}" sibTransId="{D47E3305-99A1-104F-ADBB-822F0D5082B5}"/>
    <dgm:cxn modelId="{4B84FB7B-CD34-AC42-A1EB-F5C0988F9F63}" type="presOf" srcId="{F1A2D45C-E751-0542-905B-5767D13FD887}" destId="{E2603CEE-E7A9-0B45-B88F-4CE97D484B29}" srcOrd="0" destOrd="0" presId="urn:microsoft.com/office/officeart/2005/8/layout/hierarchy3"/>
    <dgm:cxn modelId="{7333BAA4-9A59-5C43-BCF0-B3FCD2C38D1E}" srcId="{B53377FB-82E6-944A-80BB-243C5ECF7A5D}" destId="{299EC267-3237-1041-AC38-089A47D06308}" srcOrd="0" destOrd="0" parTransId="{F1A2D45C-E751-0542-905B-5767D13FD887}" sibTransId="{28BD9E57-0297-874D-830B-2457207BC245}"/>
    <dgm:cxn modelId="{723947A9-0C68-AD4E-83EF-D165581BCCEE}" type="presOf" srcId="{C2F81551-36E9-1C49-9733-046D3847192A}" destId="{5AAFAF6F-5ED2-2C4B-83B8-4DA904E65B40}" srcOrd="0" destOrd="0" presId="urn:microsoft.com/office/officeart/2005/8/layout/hierarchy3"/>
    <dgm:cxn modelId="{4E06FBE9-FCBE-B740-B24E-99FB904A73AB}" type="presOf" srcId="{B3FD4BC9-AF53-E34A-829D-359CCB9520BC}" destId="{5A065DFE-34C6-3441-8BCF-FD96BE9AE9B4}" srcOrd="0" destOrd="0" presId="urn:microsoft.com/office/officeart/2005/8/layout/hierarchy3"/>
    <dgm:cxn modelId="{5A432502-4A4A-0B4C-92E9-50741D74CF34}" type="presOf" srcId="{B53377FB-82E6-944A-80BB-243C5ECF7A5D}" destId="{E8E51AF4-A007-5340-BA19-B21AE6AF4D77}" srcOrd="0" destOrd="0" presId="urn:microsoft.com/office/officeart/2005/8/layout/hierarchy3"/>
    <dgm:cxn modelId="{B062A6B4-D2E3-6B4D-B2A9-324C639D207A}" type="presOf" srcId="{40DC2A4F-39FF-A94A-91C0-AB19F7633410}" destId="{2444B81E-8229-E84C-9F13-428B1ED60A5C}" srcOrd="0" destOrd="0" presId="urn:microsoft.com/office/officeart/2005/8/layout/hierarchy3"/>
    <dgm:cxn modelId="{0E892CA6-9207-3B4B-A2D2-779F13645717}" srcId="{B53377FB-82E6-944A-80BB-243C5ECF7A5D}" destId="{AD67527A-F01E-254A-B7DB-2941023CE1C6}" srcOrd="2" destOrd="0" parTransId="{C2F81551-36E9-1C49-9733-046D3847192A}" sibTransId="{53B54431-6DCD-6C40-AA03-67A61AE04F42}"/>
    <dgm:cxn modelId="{B1AEF1D4-F9E9-A044-A7B6-A6F0ABF0B20F}" type="presOf" srcId="{AD67527A-F01E-254A-B7DB-2941023CE1C6}" destId="{CA4DA3E6-6B53-0844-A9D0-E80A99DFADB4}" srcOrd="0" destOrd="0" presId="urn:microsoft.com/office/officeart/2005/8/layout/hierarchy3"/>
    <dgm:cxn modelId="{EA402895-CAC9-B545-A163-1B8471C6D3C5}" type="presParOf" srcId="{5A065DFE-34C6-3441-8BCF-FD96BE9AE9B4}" destId="{35C0F011-6C71-AE4E-B180-1AB31CD6565F}" srcOrd="0" destOrd="0" presId="urn:microsoft.com/office/officeart/2005/8/layout/hierarchy3"/>
    <dgm:cxn modelId="{21593262-C832-0A4F-BF62-B11B3C8C1D9B}" type="presParOf" srcId="{35C0F011-6C71-AE4E-B180-1AB31CD6565F}" destId="{E4A1BFF2-FD05-CE40-9B1C-E9F8CFCBF137}" srcOrd="0" destOrd="0" presId="urn:microsoft.com/office/officeart/2005/8/layout/hierarchy3"/>
    <dgm:cxn modelId="{68816C74-4C3C-8B44-9C6C-193EF155956B}" type="presParOf" srcId="{E4A1BFF2-FD05-CE40-9B1C-E9F8CFCBF137}" destId="{E8E51AF4-A007-5340-BA19-B21AE6AF4D77}" srcOrd="0" destOrd="0" presId="urn:microsoft.com/office/officeart/2005/8/layout/hierarchy3"/>
    <dgm:cxn modelId="{B787AF82-C50F-0742-AF5B-B3D9D9A37392}" type="presParOf" srcId="{E4A1BFF2-FD05-CE40-9B1C-E9F8CFCBF137}" destId="{9C0B81F6-EFB8-7B44-8C1A-80517F24E888}" srcOrd="1" destOrd="0" presId="urn:microsoft.com/office/officeart/2005/8/layout/hierarchy3"/>
    <dgm:cxn modelId="{9B5E166A-F666-BE44-A5E5-5420EA99CBEF}" type="presParOf" srcId="{35C0F011-6C71-AE4E-B180-1AB31CD6565F}" destId="{7F373851-1051-8940-A9BB-F16891A3BEC8}" srcOrd="1" destOrd="0" presId="urn:microsoft.com/office/officeart/2005/8/layout/hierarchy3"/>
    <dgm:cxn modelId="{9E982398-04DF-6243-A051-A7B91D10256D}" type="presParOf" srcId="{7F373851-1051-8940-A9BB-F16891A3BEC8}" destId="{E2603CEE-E7A9-0B45-B88F-4CE97D484B29}" srcOrd="0" destOrd="0" presId="urn:microsoft.com/office/officeart/2005/8/layout/hierarchy3"/>
    <dgm:cxn modelId="{57072B14-5DCC-854D-BB50-AC7ABF087BD4}" type="presParOf" srcId="{7F373851-1051-8940-A9BB-F16891A3BEC8}" destId="{F875D0F2-0DC3-F141-B22D-6847567C7415}" srcOrd="1" destOrd="0" presId="urn:microsoft.com/office/officeart/2005/8/layout/hierarchy3"/>
    <dgm:cxn modelId="{4D35C506-D82E-0349-9791-3F79559F476A}" type="presParOf" srcId="{7F373851-1051-8940-A9BB-F16891A3BEC8}" destId="{2444B81E-8229-E84C-9F13-428B1ED60A5C}" srcOrd="2" destOrd="0" presId="urn:microsoft.com/office/officeart/2005/8/layout/hierarchy3"/>
    <dgm:cxn modelId="{A63C1509-7056-5542-9197-69AC4E2986D5}" type="presParOf" srcId="{7F373851-1051-8940-A9BB-F16891A3BEC8}" destId="{06B9AA4C-415A-6B4D-990B-6EAD9EB30CFD}" srcOrd="3" destOrd="0" presId="urn:microsoft.com/office/officeart/2005/8/layout/hierarchy3"/>
    <dgm:cxn modelId="{EE058DB8-7AE1-0147-9EC2-294261F934EC}" type="presParOf" srcId="{7F373851-1051-8940-A9BB-F16891A3BEC8}" destId="{5AAFAF6F-5ED2-2C4B-83B8-4DA904E65B40}" srcOrd="4" destOrd="0" presId="urn:microsoft.com/office/officeart/2005/8/layout/hierarchy3"/>
    <dgm:cxn modelId="{98EC2458-8F70-7C4E-9E5E-D25B57E6E838}" type="presParOf" srcId="{7F373851-1051-8940-A9BB-F16891A3BEC8}" destId="{CA4DA3E6-6B53-0844-A9D0-E80A99DFADB4}" srcOrd="5" destOrd="0" presId="urn:microsoft.com/office/officeart/2005/8/layout/hierarchy3"/>
    <dgm:cxn modelId="{54A43350-590E-5A4D-9D65-63009A24567A}" type="presParOf" srcId="{7F373851-1051-8940-A9BB-F16891A3BEC8}" destId="{71B4C73C-6408-6B49-A5D6-B9C41ACE17BB}" srcOrd="6" destOrd="0" presId="urn:microsoft.com/office/officeart/2005/8/layout/hierarchy3"/>
    <dgm:cxn modelId="{EE8B8C8F-38AA-E94A-B5D9-DF501C0057B6}" type="presParOf" srcId="{7F373851-1051-8940-A9BB-F16891A3BEC8}" destId="{75FBF14D-F3BD-E44B-95CA-5F954F4E682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35543"/>
          <a:ext cx="1465201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领域知识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082" y="51625"/>
        <a:ext cx="1433037" cy="516917"/>
      </dsp:txXfrm>
    </dsp:sp>
    <dsp:sp modelId="{E2603CEE-E7A9-0B45-B88F-4CE97D484B29}">
      <dsp:nvSpPr>
        <dsp:cNvPr id="0" name=""/>
        <dsp:cNvSpPr/>
      </dsp:nvSpPr>
      <dsp:spPr>
        <a:xfrm>
          <a:off x="146520" y="584625"/>
          <a:ext cx="146982" cy="38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37"/>
              </a:lnTo>
              <a:lnTo>
                <a:pt x="146982" y="3829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502" y="693431"/>
          <a:ext cx="1151999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开发能力</a:t>
          </a:r>
          <a:endParaRPr lang="zh-CN" altLang="en-US" sz="1600" kern="1200" dirty="0"/>
        </a:p>
      </dsp:txBody>
      <dsp:txXfrm>
        <a:off x="309560" y="709489"/>
        <a:ext cx="1119883" cy="516147"/>
      </dsp:txXfrm>
    </dsp:sp>
    <dsp:sp modelId="{2444B81E-8229-E84C-9F13-428B1ED60A5C}">
      <dsp:nvSpPr>
        <dsp:cNvPr id="0" name=""/>
        <dsp:cNvSpPr/>
      </dsp:nvSpPr>
      <dsp:spPr>
        <a:xfrm>
          <a:off x="146520" y="584625"/>
          <a:ext cx="146982" cy="10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80"/>
              </a:lnTo>
              <a:lnTo>
                <a:pt x="146982" y="1068880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502" y="1378964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业务知识</a:t>
          </a:r>
          <a:endParaRPr lang="zh-CN" altLang="en-US" sz="1600" kern="1200" dirty="0"/>
        </a:p>
      </dsp:txBody>
      <dsp:txXfrm>
        <a:off x="309584" y="1395046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520" y="584625"/>
          <a:ext cx="146982" cy="1755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231"/>
              </a:lnTo>
              <a:lnTo>
                <a:pt x="146982" y="175523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502" y="2065316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运营知识</a:t>
          </a:r>
          <a:endParaRPr lang="zh-CN" altLang="en-US" sz="1600" kern="1200" dirty="0"/>
        </a:p>
      </dsp:txBody>
      <dsp:txXfrm>
        <a:off x="309584" y="2081398"/>
        <a:ext cx="1119835" cy="5169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924" y="35169"/>
          <a:ext cx="1465201" cy="550799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架构设计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7056" y="51301"/>
        <a:ext cx="1432937" cy="518535"/>
      </dsp:txXfrm>
    </dsp:sp>
    <dsp:sp modelId="{E2603CEE-E7A9-0B45-B88F-4CE97D484B29}">
      <dsp:nvSpPr>
        <dsp:cNvPr id="0" name=""/>
        <dsp:cNvSpPr/>
      </dsp:nvSpPr>
      <dsp:spPr>
        <a:xfrm>
          <a:off x="147444" y="585969"/>
          <a:ext cx="146058" cy="38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53"/>
              </a:lnTo>
              <a:lnTo>
                <a:pt x="146058" y="381553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502" y="693391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明晰需求</a:t>
          </a:r>
          <a:endParaRPr lang="zh-CN" altLang="en-US" sz="1600" kern="1200" dirty="0"/>
        </a:p>
      </dsp:txBody>
      <dsp:txXfrm>
        <a:off x="309560" y="709449"/>
        <a:ext cx="1120041" cy="516147"/>
      </dsp:txXfrm>
    </dsp:sp>
    <dsp:sp modelId="{2444B81E-8229-E84C-9F13-428B1ED60A5C}">
      <dsp:nvSpPr>
        <dsp:cNvPr id="0" name=""/>
        <dsp:cNvSpPr/>
      </dsp:nvSpPr>
      <dsp:spPr>
        <a:xfrm>
          <a:off x="147444" y="585969"/>
          <a:ext cx="146058" cy="106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496"/>
              </a:lnTo>
              <a:lnTo>
                <a:pt x="146058" y="106749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502" y="1378925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项目架构</a:t>
          </a:r>
          <a:endParaRPr lang="zh-CN" altLang="en-US" sz="1600" kern="1200" dirty="0"/>
        </a:p>
      </dsp:txBody>
      <dsp:txXfrm>
        <a:off x="309584" y="1395007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7444" y="585969"/>
          <a:ext cx="146058" cy="175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48"/>
              </a:lnTo>
              <a:lnTo>
                <a:pt x="146058" y="1753848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502" y="2065277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指导开发</a:t>
          </a:r>
          <a:endParaRPr lang="zh-CN" altLang="en-US" sz="1600" kern="1200" dirty="0"/>
        </a:p>
      </dsp:txBody>
      <dsp:txXfrm>
        <a:off x="309584" y="2081359"/>
        <a:ext cx="1119835" cy="5169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26421"/>
          <a:ext cx="1452386" cy="54598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性能优化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5991" y="42412"/>
        <a:ext cx="1420404" cy="514002"/>
      </dsp:txXfrm>
    </dsp:sp>
    <dsp:sp modelId="{E2603CEE-E7A9-0B45-B88F-4CE97D484B29}">
      <dsp:nvSpPr>
        <dsp:cNvPr id="0" name=""/>
        <dsp:cNvSpPr/>
      </dsp:nvSpPr>
      <dsp:spPr>
        <a:xfrm>
          <a:off x="145238" y="572406"/>
          <a:ext cx="152108" cy="339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501"/>
              </a:lnTo>
              <a:lnTo>
                <a:pt x="152108" y="33950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7347" y="668870"/>
          <a:ext cx="1143589" cy="486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调优工具</a:t>
          </a:r>
          <a:endParaRPr lang="zh-CN" altLang="en-US" sz="1600" kern="1200" dirty="0"/>
        </a:p>
      </dsp:txBody>
      <dsp:txXfrm>
        <a:off x="311584" y="683107"/>
        <a:ext cx="1115115" cy="457600"/>
      </dsp:txXfrm>
    </dsp:sp>
    <dsp:sp modelId="{2444B81E-8229-E84C-9F13-428B1ED60A5C}">
      <dsp:nvSpPr>
        <dsp:cNvPr id="0" name=""/>
        <dsp:cNvSpPr/>
      </dsp:nvSpPr>
      <dsp:spPr>
        <a:xfrm>
          <a:off x="145238" y="572406"/>
          <a:ext cx="152108" cy="947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638"/>
              </a:lnTo>
              <a:lnTo>
                <a:pt x="152108" y="947638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7347" y="1276644"/>
          <a:ext cx="1143589" cy="486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调优方法</a:t>
          </a:r>
          <a:endParaRPr lang="zh-CN" altLang="en-US" sz="1600" kern="1200" dirty="0"/>
        </a:p>
      </dsp:txBody>
      <dsp:txXfrm>
        <a:off x="311605" y="1290902"/>
        <a:ext cx="1115073" cy="458283"/>
      </dsp:txXfrm>
    </dsp:sp>
    <dsp:sp modelId="{5AAFAF6F-5ED2-2C4B-83B8-4DA904E65B40}">
      <dsp:nvSpPr>
        <dsp:cNvPr id="0" name=""/>
        <dsp:cNvSpPr/>
      </dsp:nvSpPr>
      <dsp:spPr>
        <a:xfrm>
          <a:off x="145238" y="572406"/>
          <a:ext cx="152108" cy="155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6137"/>
              </a:lnTo>
              <a:lnTo>
                <a:pt x="152108" y="15561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7347" y="1885144"/>
          <a:ext cx="1143589" cy="486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性能指标</a:t>
          </a:r>
          <a:endParaRPr lang="zh-CN" altLang="en-US" sz="1600" kern="1200" dirty="0"/>
        </a:p>
      </dsp:txBody>
      <dsp:txXfrm>
        <a:off x="311605" y="1899402"/>
        <a:ext cx="1115073" cy="458283"/>
      </dsp:txXfrm>
    </dsp:sp>
    <dsp:sp modelId="{608637B9-B4F1-AF42-B160-40E21956EA76}">
      <dsp:nvSpPr>
        <dsp:cNvPr id="0" name=""/>
        <dsp:cNvSpPr/>
      </dsp:nvSpPr>
      <dsp:spPr>
        <a:xfrm>
          <a:off x="145238" y="572406"/>
          <a:ext cx="152108" cy="2164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637"/>
              </a:lnTo>
              <a:lnTo>
                <a:pt x="152108" y="21646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856FE-F92B-EC4C-8F99-0E6D51C4CD32}">
      <dsp:nvSpPr>
        <dsp:cNvPr id="0" name=""/>
        <dsp:cNvSpPr/>
      </dsp:nvSpPr>
      <dsp:spPr>
        <a:xfrm>
          <a:off x="297347" y="2493643"/>
          <a:ext cx="1143589" cy="486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性能规范</a:t>
          </a:r>
          <a:endParaRPr lang="zh-CN" altLang="en-US" sz="1600" kern="1200" dirty="0"/>
        </a:p>
      </dsp:txBody>
      <dsp:txXfrm>
        <a:off x="311605" y="2507901"/>
        <a:ext cx="1115073" cy="4582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1" y="31589"/>
          <a:ext cx="1466124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网络相关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083" y="47671"/>
        <a:ext cx="1433960" cy="516917"/>
      </dsp:txXfrm>
    </dsp:sp>
    <dsp:sp modelId="{E2603CEE-E7A9-0B45-B88F-4CE97D484B29}">
      <dsp:nvSpPr>
        <dsp:cNvPr id="0" name=""/>
        <dsp:cNvSpPr/>
      </dsp:nvSpPr>
      <dsp:spPr>
        <a:xfrm>
          <a:off x="146614" y="580670"/>
          <a:ext cx="146611" cy="38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53"/>
              </a:lnTo>
              <a:lnTo>
                <a:pt x="146611" y="381553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225" y="688093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网络模型</a:t>
          </a:r>
          <a:endParaRPr lang="zh-CN" altLang="en-US" sz="1600" kern="1200" dirty="0"/>
        </a:p>
      </dsp:txBody>
      <dsp:txXfrm>
        <a:off x="309283" y="704151"/>
        <a:ext cx="1120041" cy="516147"/>
      </dsp:txXfrm>
    </dsp:sp>
    <dsp:sp modelId="{2444B81E-8229-E84C-9F13-428B1ED60A5C}">
      <dsp:nvSpPr>
        <dsp:cNvPr id="0" name=""/>
        <dsp:cNvSpPr/>
      </dsp:nvSpPr>
      <dsp:spPr>
        <a:xfrm>
          <a:off x="146614" y="580670"/>
          <a:ext cx="146611" cy="106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496"/>
              </a:lnTo>
              <a:lnTo>
                <a:pt x="146611" y="106749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225" y="1373626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网络框架</a:t>
          </a:r>
          <a:endParaRPr lang="zh-CN" altLang="en-US" sz="1600" kern="1200" dirty="0"/>
        </a:p>
      </dsp:txBody>
      <dsp:txXfrm>
        <a:off x="309307" y="1389708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614" y="580670"/>
          <a:ext cx="146611" cy="175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48"/>
              </a:lnTo>
              <a:lnTo>
                <a:pt x="146611" y="1753848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225" y="2059978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网络协议</a:t>
          </a:r>
          <a:endParaRPr lang="zh-CN" altLang="en-US" sz="1600" kern="1200" dirty="0"/>
        </a:p>
      </dsp:txBody>
      <dsp:txXfrm>
        <a:off x="309307" y="2076060"/>
        <a:ext cx="1119835" cy="516917"/>
      </dsp:txXfrm>
    </dsp:sp>
    <dsp:sp modelId="{608637B9-B4F1-AF42-B160-40E21956EA76}">
      <dsp:nvSpPr>
        <dsp:cNvPr id="0" name=""/>
        <dsp:cNvSpPr/>
      </dsp:nvSpPr>
      <dsp:spPr>
        <a:xfrm>
          <a:off x="146614" y="580670"/>
          <a:ext cx="146611" cy="244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199"/>
              </a:lnTo>
              <a:lnTo>
                <a:pt x="146611" y="2440199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856FE-F92B-EC4C-8F99-0E6D51C4CD32}">
      <dsp:nvSpPr>
        <dsp:cNvPr id="0" name=""/>
        <dsp:cNvSpPr/>
      </dsp:nvSpPr>
      <dsp:spPr>
        <a:xfrm>
          <a:off x="293225" y="2746330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网络设计</a:t>
          </a:r>
          <a:endParaRPr lang="zh-CN" altLang="en-US" sz="1600" kern="1200" dirty="0"/>
        </a:p>
      </dsp:txBody>
      <dsp:txXfrm>
        <a:off x="309307" y="2762412"/>
        <a:ext cx="1119835" cy="5169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50016"/>
          <a:ext cx="1466124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专业影响力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082" y="66098"/>
        <a:ext cx="1433960" cy="516917"/>
      </dsp:txXfrm>
    </dsp:sp>
    <dsp:sp modelId="{E2603CEE-E7A9-0B45-B88F-4CE97D484B29}">
      <dsp:nvSpPr>
        <dsp:cNvPr id="0" name=""/>
        <dsp:cNvSpPr/>
      </dsp:nvSpPr>
      <dsp:spPr>
        <a:xfrm>
          <a:off x="146612" y="599098"/>
          <a:ext cx="146613" cy="38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37"/>
              </a:lnTo>
              <a:lnTo>
                <a:pt x="146613" y="3829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225" y="707904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专业技术</a:t>
          </a:r>
          <a:endParaRPr lang="zh-CN" altLang="en-US" sz="1600" kern="1200" dirty="0"/>
        </a:p>
      </dsp:txBody>
      <dsp:txXfrm>
        <a:off x="309283" y="723962"/>
        <a:ext cx="1120041" cy="516147"/>
      </dsp:txXfrm>
    </dsp:sp>
    <dsp:sp modelId="{2444B81E-8229-E84C-9F13-428B1ED60A5C}">
      <dsp:nvSpPr>
        <dsp:cNvPr id="0" name=""/>
        <dsp:cNvSpPr/>
      </dsp:nvSpPr>
      <dsp:spPr>
        <a:xfrm>
          <a:off x="146612" y="599098"/>
          <a:ext cx="146613" cy="10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80"/>
              </a:lnTo>
              <a:lnTo>
                <a:pt x="146613" y="1068880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225" y="1393437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内部分享</a:t>
          </a:r>
          <a:endParaRPr lang="zh-CN" altLang="en-US" sz="1600" kern="1200" dirty="0"/>
        </a:p>
      </dsp:txBody>
      <dsp:txXfrm>
        <a:off x="309307" y="1409519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612" y="599098"/>
          <a:ext cx="146613" cy="1755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231"/>
              </a:lnTo>
              <a:lnTo>
                <a:pt x="146613" y="175523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225" y="2079789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外部分享</a:t>
          </a:r>
          <a:endParaRPr lang="zh-CN" altLang="en-US" sz="1600" kern="1200" dirty="0"/>
        </a:p>
      </dsp:txBody>
      <dsp:txXfrm>
        <a:off x="309307" y="2095871"/>
        <a:ext cx="1119835" cy="5169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1" y="31589"/>
          <a:ext cx="1466124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开发能力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083" y="47671"/>
        <a:ext cx="1433960" cy="516917"/>
      </dsp:txXfrm>
    </dsp:sp>
    <dsp:sp modelId="{E2603CEE-E7A9-0B45-B88F-4CE97D484B29}">
      <dsp:nvSpPr>
        <dsp:cNvPr id="0" name=""/>
        <dsp:cNvSpPr/>
      </dsp:nvSpPr>
      <dsp:spPr>
        <a:xfrm>
          <a:off x="146614" y="580670"/>
          <a:ext cx="146611" cy="38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53"/>
              </a:lnTo>
              <a:lnTo>
                <a:pt x="146611" y="381553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225" y="688093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开发编码</a:t>
          </a:r>
          <a:endParaRPr lang="zh-CN" altLang="en-US" sz="1600" kern="1200" dirty="0"/>
        </a:p>
      </dsp:txBody>
      <dsp:txXfrm>
        <a:off x="309283" y="704151"/>
        <a:ext cx="1120041" cy="516147"/>
      </dsp:txXfrm>
    </dsp:sp>
    <dsp:sp modelId="{2CF0428B-042D-7640-B8F2-BB5D7F0B91F5}">
      <dsp:nvSpPr>
        <dsp:cNvPr id="0" name=""/>
        <dsp:cNvSpPr/>
      </dsp:nvSpPr>
      <dsp:spPr>
        <a:xfrm>
          <a:off x="146614" y="580670"/>
          <a:ext cx="146611" cy="106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496"/>
              </a:lnTo>
              <a:lnTo>
                <a:pt x="146611" y="106749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9A581-C241-8F48-A5ED-AF89FA330FC1}">
      <dsp:nvSpPr>
        <dsp:cNvPr id="0" name=""/>
        <dsp:cNvSpPr/>
      </dsp:nvSpPr>
      <dsp:spPr>
        <a:xfrm>
          <a:off x="293225" y="1373626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工具使用</a:t>
          </a:r>
          <a:endParaRPr lang="zh-CN" altLang="en-US" sz="1600" kern="1200" dirty="0"/>
        </a:p>
      </dsp:txBody>
      <dsp:txXfrm>
        <a:off x="309307" y="1389708"/>
        <a:ext cx="1119835" cy="516917"/>
      </dsp:txXfrm>
    </dsp:sp>
    <dsp:sp modelId="{C86A0C69-6404-E943-AE52-7FF164A91FCD}">
      <dsp:nvSpPr>
        <dsp:cNvPr id="0" name=""/>
        <dsp:cNvSpPr/>
      </dsp:nvSpPr>
      <dsp:spPr>
        <a:xfrm>
          <a:off x="146614" y="580670"/>
          <a:ext cx="146611" cy="175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48"/>
              </a:lnTo>
              <a:lnTo>
                <a:pt x="146611" y="1753848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8DBE8-97EB-0D40-A791-29CA7FFED4FB}">
      <dsp:nvSpPr>
        <dsp:cNvPr id="0" name=""/>
        <dsp:cNvSpPr/>
      </dsp:nvSpPr>
      <dsp:spPr>
        <a:xfrm>
          <a:off x="293225" y="2059978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WEB</a:t>
          </a:r>
          <a:r>
            <a:rPr lang="zh-CN" altLang="en-US" sz="1600" kern="1200" dirty="0" smtClean="0"/>
            <a:t>框架</a:t>
          </a:r>
          <a:endParaRPr lang="zh-CN" altLang="en-US" sz="1600" kern="1200" dirty="0"/>
        </a:p>
      </dsp:txBody>
      <dsp:txXfrm>
        <a:off x="309307" y="2076060"/>
        <a:ext cx="1119835" cy="516917"/>
      </dsp:txXfrm>
    </dsp:sp>
    <dsp:sp modelId="{6704DC44-757B-FE4E-8ADB-B82A35A10932}">
      <dsp:nvSpPr>
        <dsp:cNvPr id="0" name=""/>
        <dsp:cNvSpPr/>
      </dsp:nvSpPr>
      <dsp:spPr>
        <a:xfrm>
          <a:off x="146614" y="580670"/>
          <a:ext cx="146611" cy="244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0199"/>
              </a:lnTo>
              <a:lnTo>
                <a:pt x="146611" y="2440199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975AD-BA83-B04C-BD9C-944F6F702492}">
      <dsp:nvSpPr>
        <dsp:cNvPr id="0" name=""/>
        <dsp:cNvSpPr/>
      </dsp:nvSpPr>
      <dsp:spPr>
        <a:xfrm>
          <a:off x="293225" y="2746330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技术方案</a:t>
          </a:r>
          <a:endParaRPr lang="zh-CN" altLang="en-US" sz="1600" kern="1200" dirty="0"/>
        </a:p>
      </dsp:txBody>
      <dsp:txXfrm>
        <a:off x="309307" y="2762412"/>
        <a:ext cx="1119835" cy="5169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57217"/>
          <a:ext cx="1466124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Microsoft YaHei" charset="-122"/>
              <a:ea typeface="Microsoft YaHei" charset="-122"/>
              <a:cs typeface="Microsoft YaHei" charset="-122"/>
            </a:rPr>
            <a:t>响应式兼容性</a:t>
          </a:r>
          <a:endParaRPr lang="zh-CN" altLang="en-US" sz="1700" b="1" u="none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082" y="73299"/>
        <a:ext cx="1433960" cy="516917"/>
      </dsp:txXfrm>
    </dsp:sp>
    <dsp:sp modelId="{E2603CEE-E7A9-0B45-B88F-4CE97D484B29}">
      <dsp:nvSpPr>
        <dsp:cNvPr id="0" name=""/>
        <dsp:cNvSpPr/>
      </dsp:nvSpPr>
      <dsp:spPr>
        <a:xfrm>
          <a:off x="146612" y="606298"/>
          <a:ext cx="146613" cy="38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37"/>
              </a:lnTo>
              <a:lnTo>
                <a:pt x="146613" y="3829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225" y="715104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兼容问题</a:t>
          </a:r>
          <a:endParaRPr lang="zh-CN" altLang="en-US" sz="1600" kern="1200" dirty="0"/>
        </a:p>
      </dsp:txBody>
      <dsp:txXfrm>
        <a:off x="309283" y="731162"/>
        <a:ext cx="1120041" cy="516147"/>
      </dsp:txXfrm>
    </dsp:sp>
    <dsp:sp modelId="{2444B81E-8229-E84C-9F13-428B1ED60A5C}">
      <dsp:nvSpPr>
        <dsp:cNvPr id="0" name=""/>
        <dsp:cNvSpPr/>
      </dsp:nvSpPr>
      <dsp:spPr>
        <a:xfrm>
          <a:off x="146612" y="606298"/>
          <a:ext cx="146613" cy="10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80"/>
              </a:lnTo>
              <a:lnTo>
                <a:pt x="146613" y="1068880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225" y="1400638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响应式布局</a:t>
          </a:r>
          <a:endParaRPr lang="zh-CN" altLang="en-US" sz="1600" kern="1200" dirty="0"/>
        </a:p>
      </dsp:txBody>
      <dsp:txXfrm>
        <a:off x="309307" y="1416720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612" y="606298"/>
          <a:ext cx="146613" cy="1755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231"/>
              </a:lnTo>
              <a:lnTo>
                <a:pt x="146613" y="175523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225" y="2086989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跨平台</a:t>
          </a:r>
          <a:endParaRPr lang="zh-CN" altLang="en-US" sz="1600" kern="1200" dirty="0"/>
        </a:p>
      </dsp:txBody>
      <dsp:txXfrm>
        <a:off x="309307" y="2103071"/>
        <a:ext cx="1119835" cy="516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30205"/>
          <a:ext cx="1465201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客户价值创造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16082" y="46287"/>
        <a:ext cx="1433037" cy="516917"/>
      </dsp:txXfrm>
    </dsp:sp>
    <dsp:sp modelId="{E2603CEE-E7A9-0B45-B88F-4CE97D484B29}">
      <dsp:nvSpPr>
        <dsp:cNvPr id="0" name=""/>
        <dsp:cNvSpPr/>
      </dsp:nvSpPr>
      <dsp:spPr>
        <a:xfrm>
          <a:off x="146520" y="579287"/>
          <a:ext cx="146982" cy="38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37"/>
              </a:lnTo>
              <a:lnTo>
                <a:pt x="146982" y="3829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502" y="688093"/>
          <a:ext cx="1151999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客户理念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60" y="704151"/>
        <a:ext cx="1119883" cy="516147"/>
      </dsp:txXfrm>
    </dsp:sp>
    <dsp:sp modelId="{2444B81E-8229-E84C-9F13-428B1ED60A5C}">
      <dsp:nvSpPr>
        <dsp:cNvPr id="0" name=""/>
        <dsp:cNvSpPr/>
      </dsp:nvSpPr>
      <dsp:spPr>
        <a:xfrm>
          <a:off x="146520" y="579287"/>
          <a:ext cx="146982" cy="10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80"/>
              </a:lnTo>
              <a:lnTo>
                <a:pt x="146982" y="1068880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502" y="1373626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客户需求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84" y="1389708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520" y="579287"/>
          <a:ext cx="146982" cy="1755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231"/>
              </a:lnTo>
              <a:lnTo>
                <a:pt x="146982" y="175523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502" y="2059978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客户满意度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84" y="2076060"/>
        <a:ext cx="1119835" cy="516917"/>
      </dsp:txXfrm>
    </dsp:sp>
    <dsp:sp modelId="{608637B9-B4F1-AF42-B160-40E21956EA76}">
      <dsp:nvSpPr>
        <dsp:cNvPr id="0" name=""/>
        <dsp:cNvSpPr/>
      </dsp:nvSpPr>
      <dsp:spPr>
        <a:xfrm>
          <a:off x="146520" y="579287"/>
          <a:ext cx="146982" cy="2441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583"/>
              </a:lnTo>
              <a:lnTo>
                <a:pt x="146982" y="2441583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856FE-F92B-EC4C-8F99-0E6D51C4CD32}">
      <dsp:nvSpPr>
        <dsp:cNvPr id="0" name=""/>
        <dsp:cNvSpPr/>
      </dsp:nvSpPr>
      <dsp:spPr>
        <a:xfrm>
          <a:off x="293502" y="2746330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价值创造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84" y="2762412"/>
        <a:ext cx="1119835" cy="516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23222"/>
          <a:ext cx="1465201" cy="550799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突破创新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16132" y="39354"/>
        <a:ext cx="1432937" cy="518535"/>
      </dsp:txXfrm>
    </dsp:sp>
    <dsp:sp modelId="{E2603CEE-E7A9-0B45-B88F-4CE97D484B29}">
      <dsp:nvSpPr>
        <dsp:cNvPr id="0" name=""/>
        <dsp:cNvSpPr/>
      </dsp:nvSpPr>
      <dsp:spPr>
        <a:xfrm>
          <a:off x="146521" y="574022"/>
          <a:ext cx="146981" cy="39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166"/>
              </a:lnTo>
              <a:lnTo>
                <a:pt x="146981" y="39316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502" y="693057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创新意识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60" y="709115"/>
        <a:ext cx="1120041" cy="516147"/>
      </dsp:txXfrm>
    </dsp:sp>
    <dsp:sp modelId="{2444B81E-8229-E84C-9F13-428B1ED60A5C}">
      <dsp:nvSpPr>
        <dsp:cNvPr id="0" name=""/>
        <dsp:cNvSpPr/>
      </dsp:nvSpPr>
      <dsp:spPr>
        <a:xfrm>
          <a:off x="146521" y="574022"/>
          <a:ext cx="146981" cy="1079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09"/>
              </a:lnTo>
              <a:lnTo>
                <a:pt x="146981" y="1079109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502" y="1378591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推动落实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84" y="1394673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521" y="574022"/>
          <a:ext cx="146981" cy="1765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461"/>
              </a:lnTo>
              <a:lnTo>
                <a:pt x="146981" y="176546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502" y="2064943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借鉴他人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584" y="2081025"/>
        <a:ext cx="1119835" cy="516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25809"/>
          <a:ext cx="1439571" cy="541167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主动担当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15850" y="41659"/>
        <a:ext cx="1407871" cy="509467"/>
      </dsp:txXfrm>
    </dsp:sp>
    <dsp:sp modelId="{E2603CEE-E7A9-0B45-B88F-4CE97D484B29}">
      <dsp:nvSpPr>
        <dsp:cNvPr id="0" name=""/>
        <dsp:cNvSpPr/>
      </dsp:nvSpPr>
      <dsp:spPr>
        <a:xfrm>
          <a:off x="143957" y="566976"/>
          <a:ext cx="157234" cy="336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505"/>
              </a:lnTo>
              <a:lnTo>
                <a:pt x="157234" y="336505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301191" y="662589"/>
          <a:ext cx="1133499" cy="48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认真执行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302" y="676700"/>
        <a:ext cx="1105277" cy="453563"/>
      </dsp:txXfrm>
    </dsp:sp>
    <dsp:sp modelId="{2444B81E-8229-E84C-9F13-428B1ED60A5C}">
      <dsp:nvSpPr>
        <dsp:cNvPr id="0" name=""/>
        <dsp:cNvSpPr/>
      </dsp:nvSpPr>
      <dsp:spPr>
        <a:xfrm>
          <a:off x="143957" y="566976"/>
          <a:ext cx="157234" cy="939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276"/>
              </a:lnTo>
              <a:lnTo>
                <a:pt x="157234" y="939276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301191" y="1265001"/>
          <a:ext cx="1133499" cy="482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主动支持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323" y="1279133"/>
        <a:ext cx="1105235" cy="454240"/>
      </dsp:txXfrm>
    </dsp:sp>
    <dsp:sp modelId="{5AAFAF6F-5ED2-2C4B-83B8-4DA904E65B40}">
      <dsp:nvSpPr>
        <dsp:cNvPr id="0" name=""/>
        <dsp:cNvSpPr/>
      </dsp:nvSpPr>
      <dsp:spPr>
        <a:xfrm>
          <a:off x="143957" y="566976"/>
          <a:ext cx="157234" cy="1542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407"/>
              </a:lnTo>
              <a:lnTo>
                <a:pt x="157234" y="154240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301191" y="1868131"/>
          <a:ext cx="1133499" cy="482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目标承诺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323" y="1882263"/>
        <a:ext cx="1105235" cy="454240"/>
      </dsp:txXfrm>
    </dsp:sp>
    <dsp:sp modelId="{608637B9-B4F1-AF42-B160-40E21956EA76}">
      <dsp:nvSpPr>
        <dsp:cNvPr id="0" name=""/>
        <dsp:cNvSpPr/>
      </dsp:nvSpPr>
      <dsp:spPr>
        <a:xfrm>
          <a:off x="143957" y="566976"/>
          <a:ext cx="157234" cy="2145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537"/>
              </a:lnTo>
              <a:lnTo>
                <a:pt x="157234" y="21455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856FE-F92B-EC4C-8F99-0E6D51C4CD32}">
      <dsp:nvSpPr>
        <dsp:cNvPr id="0" name=""/>
        <dsp:cNvSpPr/>
      </dsp:nvSpPr>
      <dsp:spPr>
        <a:xfrm>
          <a:off x="301191" y="2471261"/>
          <a:ext cx="1133499" cy="482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责任担当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323" y="2485393"/>
        <a:ext cx="1105235" cy="454240"/>
      </dsp:txXfrm>
    </dsp:sp>
    <dsp:sp modelId="{A4F6C92C-449F-5B49-84A8-A3E08B53E71A}">
      <dsp:nvSpPr>
        <dsp:cNvPr id="0" name=""/>
        <dsp:cNvSpPr/>
      </dsp:nvSpPr>
      <dsp:spPr>
        <a:xfrm>
          <a:off x="143957" y="566976"/>
          <a:ext cx="157234" cy="2748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8668"/>
              </a:lnTo>
              <a:lnTo>
                <a:pt x="157234" y="2748668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BD1D7-7695-6240-ABB8-B60E61996186}">
      <dsp:nvSpPr>
        <dsp:cNvPr id="0" name=""/>
        <dsp:cNvSpPr/>
      </dsp:nvSpPr>
      <dsp:spPr>
        <a:xfrm>
          <a:off x="301191" y="3074392"/>
          <a:ext cx="1133499" cy="482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公司利益最大化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323" y="3088524"/>
        <a:ext cx="1105235" cy="454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13382" y="31032"/>
          <a:ext cx="1452743" cy="54407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问题解决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29317" y="46967"/>
        <a:ext cx="1420873" cy="512200"/>
      </dsp:txXfrm>
    </dsp:sp>
    <dsp:sp modelId="{E2603CEE-E7A9-0B45-B88F-4CE97D484B29}">
      <dsp:nvSpPr>
        <dsp:cNvPr id="0" name=""/>
        <dsp:cNvSpPr/>
      </dsp:nvSpPr>
      <dsp:spPr>
        <a:xfrm>
          <a:off x="158656" y="575103"/>
          <a:ext cx="138583" cy="378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71"/>
              </a:lnTo>
              <a:lnTo>
                <a:pt x="138583" y="37807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7239" y="681544"/>
          <a:ext cx="1141642" cy="543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发现问题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151" y="697456"/>
        <a:ext cx="1109818" cy="511435"/>
      </dsp:txXfrm>
    </dsp:sp>
    <dsp:sp modelId="{2444B81E-8229-E84C-9F13-428B1ED60A5C}">
      <dsp:nvSpPr>
        <dsp:cNvPr id="0" name=""/>
        <dsp:cNvSpPr/>
      </dsp:nvSpPr>
      <dsp:spPr>
        <a:xfrm>
          <a:off x="158656" y="575103"/>
          <a:ext cx="138583" cy="1057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754"/>
              </a:lnTo>
              <a:lnTo>
                <a:pt x="138583" y="1057754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7239" y="1360822"/>
          <a:ext cx="1141642" cy="544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174" y="1376757"/>
        <a:ext cx="1109772" cy="512200"/>
      </dsp:txXfrm>
    </dsp:sp>
    <dsp:sp modelId="{5AAFAF6F-5ED2-2C4B-83B8-4DA904E65B40}">
      <dsp:nvSpPr>
        <dsp:cNvPr id="0" name=""/>
        <dsp:cNvSpPr/>
      </dsp:nvSpPr>
      <dsp:spPr>
        <a:xfrm>
          <a:off x="158656" y="575103"/>
          <a:ext cx="138583" cy="1737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841"/>
              </a:lnTo>
              <a:lnTo>
                <a:pt x="138583" y="173784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7239" y="2040909"/>
          <a:ext cx="1141485" cy="544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174" y="2056844"/>
        <a:ext cx="1109615" cy="512200"/>
      </dsp:txXfrm>
    </dsp:sp>
    <dsp:sp modelId="{608637B9-B4F1-AF42-B160-40E21956EA76}">
      <dsp:nvSpPr>
        <dsp:cNvPr id="0" name=""/>
        <dsp:cNvSpPr/>
      </dsp:nvSpPr>
      <dsp:spPr>
        <a:xfrm>
          <a:off x="158656" y="575103"/>
          <a:ext cx="138583" cy="241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929"/>
              </a:lnTo>
              <a:lnTo>
                <a:pt x="138583" y="2417929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856FE-F92B-EC4C-8F99-0E6D51C4CD32}">
      <dsp:nvSpPr>
        <dsp:cNvPr id="0" name=""/>
        <dsp:cNvSpPr/>
      </dsp:nvSpPr>
      <dsp:spPr>
        <a:xfrm>
          <a:off x="297239" y="2720997"/>
          <a:ext cx="1141485" cy="544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总结改善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174" y="2736932"/>
        <a:ext cx="1109615" cy="512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30391"/>
          <a:ext cx="1466124" cy="5490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项目管理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16082" y="46473"/>
        <a:ext cx="1433960" cy="516917"/>
      </dsp:txXfrm>
    </dsp:sp>
    <dsp:sp modelId="{E2603CEE-E7A9-0B45-B88F-4CE97D484B29}">
      <dsp:nvSpPr>
        <dsp:cNvPr id="0" name=""/>
        <dsp:cNvSpPr/>
      </dsp:nvSpPr>
      <dsp:spPr>
        <a:xfrm>
          <a:off x="146612" y="579472"/>
          <a:ext cx="146613" cy="38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937"/>
              </a:lnTo>
              <a:lnTo>
                <a:pt x="146613" y="38293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3225" y="688278"/>
          <a:ext cx="1152157" cy="54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项目规划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283" y="704336"/>
        <a:ext cx="1120041" cy="516147"/>
      </dsp:txXfrm>
    </dsp:sp>
    <dsp:sp modelId="{2444B81E-8229-E84C-9F13-428B1ED60A5C}">
      <dsp:nvSpPr>
        <dsp:cNvPr id="0" name=""/>
        <dsp:cNvSpPr/>
      </dsp:nvSpPr>
      <dsp:spPr>
        <a:xfrm>
          <a:off x="146612" y="579472"/>
          <a:ext cx="146613" cy="106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80"/>
              </a:lnTo>
              <a:lnTo>
                <a:pt x="146613" y="1068880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3225" y="1373812"/>
          <a:ext cx="1152157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过程管控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307" y="1389894"/>
        <a:ext cx="1119993" cy="516917"/>
      </dsp:txXfrm>
    </dsp:sp>
    <dsp:sp modelId="{5AAFAF6F-5ED2-2C4B-83B8-4DA904E65B40}">
      <dsp:nvSpPr>
        <dsp:cNvPr id="0" name=""/>
        <dsp:cNvSpPr/>
      </dsp:nvSpPr>
      <dsp:spPr>
        <a:xfrm>
          <a:off x="146612" y="579472"/>
          <a:ext cx="146613" cy="1755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231"/>
              </a:lnTo>
              <a:lnTo>
                <a:pt x="146613" y="175523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3225" y="2060163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资源协调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307" y="2076245"/>
        <a:ext cx="1119835" cy="516917"/>
      </dsp:txXfrm>
    </dsp:sp>
    <dsp:sp modelId="{D3A1356F-0798-0C42-9E2A-9457FA343EFD}">
      <dsp:nvSpPr>
        <dsp:cNvPr id="0" name=""/>
        <dsp:cNvSpPr/>
      </dsp:nvSpPr>
      <dsp:spPr>
        <a:xfrm>
          <a:off x="146612" y="579472"/>
          <a:ext cx="146613" cy="2441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583"/>
              </a:lnTo>
              <a:lnTo>
                <a:pt x="146613" y="2441583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010A5-D49F-044B-B6F4-B0DC0D4746EB}">
      <dsp:nvSpPr>
        <dsp:cNvPr id="0" name=""/>
        <dsp:cNvSpPr/>
      </dsp:nvSpPr>
      <dsp:spPr>
        <a:xfrm>
          <a:off x="293225" y="2746515"/>
          <a:ext cx="1151999" cy="549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总结与优化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307" y="2762597"/>
        <a:ext cx="1119835" cy="516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19116" y="30285"/>
          <a:ext cx="1447009" cy="5419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风险管理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34988" y="46157"/>
        <a:ext cx="1415265" cy="510178"/>
      </dsp:txXfrm>
    </dsp:sp>
    <dsp:sp modelId="{E2603CEE-E7A9-0B45-B88F-4CE97D484B29}">
      <dsp:nvSpPr>
        <dsp:cNvPr id="0" name=""/>
        <dsp:cNvSpPr/>
      </dsp:nvSpPr>
      <dsp:spPr>
        <a:xfrm>
          <a:off x="163817" y="572208"/>
          <a:ext cx="135142" cy="376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79"/>
              </a:lnTo>
              <a:lnTo>
                <a:pt x="135142" y="376579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8960" y="678230"/>
          <a:ext cx="1137135" cy="541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风险意识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09" y="694079"/>
        <a:ext cx="1105437" cy="509417"/>
      </dsp:txXfrm>
    </dsp:sp>
    <dsp:sp modelId="{2CF0428B-042D-7640-B8F2-BB5D7F0B91F5}">
      <dsp:nvSpPr>
        <dsp:cNvPr id="0" name=""/>
        <dsp:cNvSpPr/>
      </dsp:nvSpPr>
      <dsp:spPr>
        <a:xfrm>
          <a:off x="163817" y="572208"/>
          <a:ext cx="135142" cy="1053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578"/>
              </a:lnTo>
              <a:lnTo>
                <a:pt x="135142" y="1053578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9A581-C241-8F48-A5ED-AF89FA330FC1}">
      <dsp:nvSpPr>
        <dsp:cNvPr id="0" name=""/>
        <dsp:cNvSpPr/>
      </dsp:nvSpPr>
      <dsp:spPr>
        <a:xfrm>
          <a:off x="298960" y="1354825"/>
          <a:ext cx="1136979" cy="541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风险识别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32" y="1370697"/>
        <a:ext cx="1105235" cy="510178"/>
      </dsp:txXfrm>
    </dsp:sp>
    <dsp:sp modelId="{C86A0C69-6404-E943-AE52-7FF164A91FCD}">
      <dsp:nvSpPr>
        <dsp:cNvPr id="0" name=""/>
        <dsp:cNvSpPr/>
      </dsp:nvSpPr>
      <dsp:spPr>
        <a:xfrm>
          <a:off x="163817" y="572208"/>
          <a:ext cx="135142" cy="1730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981"/>
              </a:lnTo>
              <a:lnTo>
                <a:pt x="135142" y="1730981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8DBE8-97EB-0D40-A791-29CA7FFED4FB}">
      <dsp:nvSpPr>
        <dsp:cNvPr id="0" name=""/>
        <dsp:cNvSpPr/>
      </dsp:nvSpPr>
      <dsp:spPr>
        <a:xfrm>
          <a:off x="298960" y="2032229"/>
          <a:ext cx="1136979" cy="541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风险预防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32" y="2048101"/>
        <a:ext cx="1105235" cy="510178"/>
      </dsp:txXfrm>
    </dsp:sp>
    <dsp:sp modelId="{6704DC44-757B-FE4E-8ADB-B82A35A10932}">
      <dsp:nvSpPr>
        <dsp:cNvPr id="0" name=""/>
        <dsp:cNvSpPr/>
      </dsp:nvSpPr>
      <dsp:spPr>
        <a:xfrm>
          <a:off x="163817" y="572208"/>
          <a:ext cx="135142" cy="240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385"/>
              </a:lnTo>
              <a:lnTo>
                <a:pt x="135142" y="2408385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975AD-BA83-B04C-BD9C-944F6F702492}">
      <dsp:nvSpPr>
        <dsp:cNvPr id="0" name=""/>
        <dsp:cNvSpPr/>
      </dsp:nvSpPr>
      <dsp:spPr>
        <a:xfrm>
          <a:off x="298960" y="2709632"/>
          <a:ext cx="1136979" cy="541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突发应对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32" y="2725504"/>
        <a:ext cx="1105235" cy="5101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1AF4-A007-5340-BA19-B21AE6AF4D77}">
      <dsp:nvSpPr>
        <dsp:cNvPr id="0" name=""/>
        <dsp:cNvSpPr/>
      </dsp:nvSpPr>
      <dsp:spPr>
        <a:xfrm>
          <a:off x="0" y="29875"/>
          <a:ext cx="1447009" cy="5419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u="none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rPr>
            <a:t>效益提升</a:t>
          </a:r>
          <a:endParaRPr lang="zh-CN" altLang="en-US" sz="1700" b="1" u="none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" charset="-122"/>
          </a:endParaRPr>
        </a:p>
      </dsp:txBody>
      <dsp:txXfrm>
        <a:off x="15872" y="45747"/>
        <a:ext cx="1415265" cy="510178"/>
      </dsp:txXfrm>
    </dsp:sp>
    <dsp:sp modelId="{E2603CEE-E7A9-0B45-B88F-4CE97D484B29}">
      <dsp:nvSpPr>
        <dsp:cNvPr id="0" name=""/>
        <dsp:cNvSpPr/>
      </dsp:nvSpPr>
      <dsp:spPr>
        <a:xfrm>
          <a:off x="144700" y="571797"/>
          <a:ext cx="154259" cy="377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944"/>
              </a:lnTo>
              <a:lnTo>
                <a:pt x="154259" y="377944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D0F2-0DC3-F141-B22D-6847567C7415}">
      <dsp:nvSpPr>
        <dsp:cNvPr id="0" name=""/>
        <dsp:cNvSpPr/>
      </dsp:nvSpPr>
      <dsp:spPr>
        <a:xfrm>
          <a:off x="298960" y="679185"/>
          <a:ext cx="1137135" cy="541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成本意识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09" y="695034"/>
        <a:ext cx="1105437" cy="509417"/>
      </dsp:txXfrm>
    </dsp:sp>
    <dsp:sp modelId="{2444B81E-8229-E84C-9F13-428B1ED60A5C}">
      <dsp:nvSpPr>
        <dsp:cNvPr id="0" name=""/>
        <dsp:cNvSpPr/>
      </dsp:nvSpPr>
      <dsp:spPr>
        <a:xfrm>
          <a:off x="144700" y="571797"/>
          <a:ext cx="154259" cy="1054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944"/>
              </a:lnTo>
              <a:lnTo>
                <a:pt x="154259" y="1054944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AA4C-415A-6B4D-990B-6EAD9EB30CFD}">
      <dsp:nvSpPr>
        <dsp:cNvPr id="0" name=""/>
        <dsp:cNvSpPr/>
      </dsp:nvSpPr>
      <dsp:spPr>
        <a:xfrm>
          <a:off x="298960" y="1355780"/>
          <a:ext cx="1137135" cy="541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效率提升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32" y="1371652"/>
        <a:ext cx="1105391" cy="510178"/>
      </dsp:txXfrm>
    </dsp:sp>
    <dsp:sp modelId="{5AAFAF6F-5ED2-2C4B-83B8-4DA904E65B40}">
      <dsp:nvSpPr>
        <dsp:cNvPr id="0" name=""/>
        <dsp:cNvSpPr/>
      </dsp:nvSpPr>
      <dsp:spPr>
        <a:xfrm>
          <a:off x="144700" y="571797"/>
          <a:ext cx="154259" cy="173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347"/>
              </a:lnTo>
              <a:lnTo>
                <a:pt x="154259" y="1732347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DA3E6-6B53-0844-A9D0-E80A99DFADB4}">
      <dsp:nvSpPr>
        <dsp:cNvPr id="0" name=""/>
        <dsp:cNvSpPr/>
      </dsp:nvSpPr>
      <dsp:spPr>
        <a:xfrm>
          <a:off x="298960" y="2033184"/>
          <a:ext cx="1136979" cy="541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价值导向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32" y="2049056"/>
        <a:ext cx="1105235" cy="510178"/>
      </dsp:txXfrm>
    </dsp:sp>
    <dsp:sp modelId="{71B4C73C-6408-6B49-A5D6-B9C41ACE17BB}">
      <dsp:nvSpPr>
        <dsp:cNvPr id="0" name=""/>
        <dsp:cNvSpPr/>
      </dsp:nvSpPr>
      <dsp:spPr>
        <a:xfrm>
          <a:off x="144700" y="571797"/>
          <a:ext cx="154259" cy="2409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750"/>
              </a:lnTo>
              <a:lnTo>
                <a:pt x="154259" y="2409750"/>
              </a:lnTo>
            </a:path>
          </a:pathLst>
        </a:custGeom>
        <a:noFill/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BF14D-F3BD-E44B-95CA-5F954F4E682A}">
      <dsp:nvSpPr>
        <dsp:cNvPr id="0" name=""/>
        <dsp:cNvSpPr/>
      </dsp:nvSpPr>
      <dsp:spPr>
        <a:xfrm>
          <a:off x="298960" y="2710587"/>
          <a:ext cx="1136979" cy="5419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资源整合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832" y="2726459"/>
        <a:ext cx="1105235" cy="510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622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0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2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0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0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0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2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2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2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8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3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5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8.png"/>
          <p:cNvPicPr>
            <a:picLocks noChangeAspect="1"/>
          </p:cNvPicPr>
          <p:nvPr/>
        </p:nvPicPr>
        <p:blipFill>
          <a:blip r:embed="rId2">
            <a:extLst/>
          </a:blip>
          <a:srcRect r="63223"/>
          <a:stretch>
            <a:fillRect/>
          </a:stretch>
        </p:blipFill>
        <p:spPr>
          <a:xfrm>
            <a:off x="525505" y="447518"/>
            <a:ext cx="1121160" cy="53954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0566400" y="6451931"/>
            <a:ext cx="363524" cy="345417"/>
          </a:xfrm>
          <a:prstGeom prst="rect">
            <a:avLst/>
          </a:prstGeom>
        </p:spPr>
        <p:txBody>
          <a:bodyPr lIns="45707" tIns="45707" rIns="45707" bIns="45707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8.png"/>
          <p:cNvPicPr>
            <a:picLocks noChangeAspect="1"/>
          </p:cNvPicPr>
          <p:nvPr/>
        </p:nvPicPr>
        <p:blipFill>
          <a:blip r:embed="rId2">
            <a:extLst/>
          </a:blip>
          <a:srcRect r="63223"/>
          <a:stretch>
            <a:fillRect/>
          </a:stretch>
        </p:blipFill>
        <p:spPr>
          <a:xfrm>
            <a:off x="9984431" y="260648"/>
            <a:ext cx="761120" cy="366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8.png"/>
          <p:cNvPicPr>
            <a:picLocks noChangeAspect="1"/>
          </p:cNvPicPr>
          <p:nvPr/>
        </p:nvPicPr>
        <p:blipFill>
          <a:blip r:embed="rId2">
            <a:extLst/>
          </a:blip>
          <a:srcRect l="41958"/>
          <a:stretch>
            <a:fillRect/>
          </a:stretch>
        </p:blipFill>
        <p:spPr>
          <a:xfrm>
            <a:off x="10776520" y="260648"/>
            <a:ext cx="1152128" cy="35130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直线连接符 2"/>
          <p:cNvCxnSpPr/>
          <p:nvPr userDrawn="1"/>
        </p:nvCxnSpPr>
        <p:spPr>
          <a:xfrm>
            <a:off x="191344" y="836712"/>
            <a:ext cx="11809312" cy="0"/>
          </a:xfrm>
          <a:prstGeom prst="line">
            <a:avLst/>
          </a:prstGeom>
          <a:noFill/>
          <a:ln w="19050" cap="flat">
            <a:solidFill>
              <a:schemeClr val="bg2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 6"/>
          <p:cNvSpPr/>
          <p:nvPr userDrawn="1"/>
        </p:nvSpPr>
        <p:spPr>
          <a:xfrm>
            <a:off x="191344" y="260648"/>
            <a:ext cx="72008" cy="432048"/>
          </a:xfrm>
          <a:prstGeom prst="rect">
            <a:avLst/>
          </a:prstGeom>
          <a:solidFill>
            <a:srgbClr val="E2441C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1405" y="2730100"/>
            <a:ext cx="5832390" cy="1032217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235347" y="6193995"/>
            <a:ext cx="12662694" cy="192039"/>
          </a:xfrm>
          <a:prstGeom prst="rect">
            <a:avLst/>
          </a:prstGeom>
          <a:solidFill>
            <a:srgbClr val="EA5C2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10566400" y="6451929"/>
            <a:ext cx="363524" cy="345417"/>
          </a:xfrm>
          <a:prstGeom prst="rect">
            <a:avLst/>
          </a:prstGeom>
        </p:spPr>
        <p:txBody>
          <a:bodyPr lIns="45707" tIns="45707" rIns="45707" bIns="45707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50" y="74431"/>
            <a:ext cx="6240693" cy="47667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 txBox="1">
            <a:spLocks noGrp="1"/>
          </p:cNvSpPr>
          <p:nvPr userDrawn="1"/>
        </p:nvSpPr>
        <p:spPr bwMode="auto">
          <a:xfrm>
            <a:off x="11088561" y="6525344"/>
            <a:ext cx="677996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42" tIns="42771" rIns="85542" bIns="42771"/>
          <a:lstStyle/>
          <a:p>
            <a:pPr algn="r" defTabSz="855663"/>
            <a:fld id="{58A6793B-F554-4024-B2A8-06EE1C2C9E40}" type="slidenum">
              <a:rPr lang="zh-CN" altLang="en-US" sz="12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pPr algn="r" defTabSz="855663"/>
              <a:t>‹#›</a:t>
            </a:fld>
            <a:endParaRPr lang="en-US" altLang="zh-CN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2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AEF-E794-4706-AABB-8D9984FA958A}" type="datetimeFigureOut">
              <a:rPr lang="zh-CN" altLang="en-US" smtClean="0"/>
              <a:t>2017/8/30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AFEB-B777-4A94-BA56-78050F1A1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theme" Target="../theme/theme2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png" descr="P1"/>
          <p:cNvPicPr>
            <a:picLocks noChangeAspect="1"/>
          </p:cNvPicPr>
          <p:nvPr/>
        </p:nvPicPr>
        <p:blipFill>
          <a:blip r:embed="rId6">
            <a:extLst/>
          </a:blip>
          <a:srcRect b="8819"/>
          <a:stretch>
            <a:fillRect/>
          </a:stretch>
        </p:blipFill>
        <p:spPr>
          <a:xfrm>
            <a:off x="-781844" y="0"/>
            <a:ext cx="13755702" cy="6858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7.png"/>
          <p:cNvPicPr>
            <a:picLocks noChangeAspect="1"/>
          </p:cNvPicPr>
          <p:nvPr/>
        </p:nvPicPr>
        <p:blipFill>
          <a:blip r:embed="rId7">
            <a:extLst/>
          </a:blip>
          <a:srcRect r="60586"/>
          <a:stretch>
            <a:fillRect/>
          </a:stretch>
        </p:blipFill>
        <p:spPr>
          <a:xfrm>
            <a:off x="10768365" y="353437"/>
            <a:ext cx="1172258" cy="544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7.png"/>
          <p:cNvPicPr>
            <a:picLocks noChangeAspect="1"/>
          </p:cNvPicPr>
          <p:nvPr/>
        </p:nvPicPr>
        <p:blipFill>
          <a:blip r:embed="rId7">
            <a:extLst/>
          </a:blip>
          <a:srcRect l="42639"/>
          <a:stretch>
            <a:fillRect/>
          </a:stretch>
        </p:blipFill>
        <p:spPr>
          <a:xfrm>
            <a:off x="5458221" y="6271636"/>
            <a:ext cx="1275599" cy="40710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>
              <a:buBlip>
                <a:blip r:embed="rId8"/>
              </a:buBlip>
            </a:lvl1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33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8"/>
        </a:buBlip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168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625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>
            <a:spLocks noGrp="1" noChangeArrowheads="1"/>
          </p:cNvSpPr>
          <p:nvPr/>
        </p:nvSpPr>
        <p:spPr bwMode="auto">
          <a:xfrm>
            <a:off x="10566400" y="6462714"/>
            <a:ext cx="13208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黑体" pitchFamily="2" charset="-122"/>
              </a:rPr>
              <a:t>P</a:t>
            </a:r>
            <a:fld id="{EAA71091-1F67-47B3-B1CB-850576466917}" type="slidenum">
              <a:rPr lang="zh-CN" altLang="en-US" sz="1200">
                <a:solidFill>
                  <a:srgbClr val="FFFFFF"/>
                </a:solidFill>
                <a:latin typeface="黑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2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200">
              <a:solidFill>
                <a:srgbClr val="FFFFFF"/>
              </a:solidFill>
              <a:latin typeface="黑体" pitchFamily="2" charset="-122"/>
            </a:endParaRPr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143339" y="72011"/>
          <a:ext cx="11952651" cy="33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图示 7"/>
          <p:cNvGraphicFramePr/>
          <p:nvPr userDrawn="1"/>
        </p:nvGraphicFramePr>
        <p:xfrm>
          <a:off x="154285" y="82311"/>
          <a:ext cx="11952651" cy="33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7" descr="1321321.jp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121920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33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华文楷体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ü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26" Type="http://schemas.openxmlformats.org/officeDocument/2006/relationships/diagramColors" Target="../diagrams/colors14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34" Type="http://schemas.openxmlformats.org/officeDocument/2006/relationships/diagramLayout" Target="../diagrams/layout16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5" Type="http://schemas.openxmlformats.org/officeDocument/2006/relationships/diagramQuickStyle" Target="../diagrams/quickStyle14.xml"/><Relationship Id="rId33" Type="http://schemas.openxmlformats.org/officeDocument/2006/relationships/diagramData" Target="../diagrams/data16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29" Type="http://schemas.openxmlformats.org/officeDocument/2006/relationships/diagramLayout" Target="../diagrams/layout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24" Type="http://schemas.openxmlformats.org/officeDocument/2006/relationships/diagramLayout" Target="../diagrams/layout14.xml"/><Relationship Id="rId32" Type="http://schemas.microsoft.com/office/2007/relationships/diagramDrawing" Target="../diagrams/drawing15.xml"/><Relationship Id="rId37" Type="http://schemas.microsoft.com/office/2007/relationships/diagramDrawing" Target="../diagrams/drawing16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23" Type="http://schemas.openxmlformats.org/officeDocument/2006/relationships/diagramData" Target="../diagrams/data14.xml"/><Relationship Id="rId28" Type="http://schemas.openxmlformats.org/officeDocument/2006/relationships/diagramData" Target="../diagrams/data15.xml"/><Relationship Id="rId36" Type="http://schemas.openxmlformats.org/officeDocument/2006/relationships/diagramColors" Target="../diagrams/colors16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31" Type="http://schemas.openxmlformats.org/officeDocument/2006/relationships/diagramColors" Target="../diagrams/colors15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Relationship Id="rId27" Type="http://schemas.microsoft.com/office/2007/relationships/diagramDrawing" Target="../diagrams/drawing14.xml"/><Relationship Id="rId30" Type="http://schemas.openxmlformats.org/officeDocument/2006/relationships/diagramQuickStyle" Target="../diagrams/quickStyle15.xml"/><Relationship Id="rId35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#&#39033;&#30446;&#31649;&#29702;!A1"/><Relationship Id="rId13" Type="http://schemas.openxmlformats.org/officeDocument/2006/relationships/hyperlink" Target="&#24615;&#33021;&#20248;&#21270;&#65288;A&amp;I&#65289;%20" TargetMode="External"/><Relationship Id="rId18" Type="http://schemas.openxmlformats.org/officeDocument/2006/relationships/hyperlink" Target="#&#21709;&#24212;&#24335;&#21644;&#20860;&#23481;&#24615;!A1"/><Relationship Id="rId3" Type="http://schemas.openxmlformats.org/officeDocument/2006/relationships/notesSlide" Target="../notesSlides/notesSlide13.xml"/><Relationship Id="rId21" Type="http://schemas.openxmlformats.org/officeDocument/2006/relationships/hyperlink" Target="&#32593;&#32476;&#30456;&#20851;&#65288;W&#65289;" TargetMode="External"/><Relationship Id="rId7" Type="http://schemas.openxmlformats.org/officeDocument/2006/relationships/hyperlink" Target="#&#38382;&#39064;&#35299;&#20915;!A1"/><Relationship Id="rId12" Type="http://schemas.openxmlformats.org/officeDocument/2006/relationships/hyperlink" Target="&#26550;&#26500;&#35774;&#35745;&#65288;A&amp;I&#65289;%20" TargetMode="External"/><Relationship Id="rId17" Type="http://schemas.openxmlformats.org/officeDocument/2006/relationships/hyperlink" Target="#&#24320;&#21457;&#33021;&#21147;!A1"/><Relationship Id="rId2" Type="http://schemas.openxmlformats.org/officeDocument/2006/relationships/slideLayout" Target="../slideLayouts/slideLayout2.xml"/><Relationship Id="rId16" Type="http://schemas.openxmlformats.org/officeDocument/2006/relationships/hyperlink" Target="&#39046;&#22495;&#30693;&#35782;&#65288;W&#65289;" TargetMode="External"/><Relationship Id="rId20" Type="http://schemas.openxmlformats.org/officeDocument/2006/relationships/hyperlink" Target="&#24615;&#33021;&#20248;&#21270;&#65288;W&#65289;" TargetMode="External"/><Relationship Id="rId1" Type="http://schemas.openxmlformats.org/officeDocument/2006/relationships/vmlDrawing" Target="../drawings/vmlDrawing1.vml"/><Relationship Id="rId6" Type="http://schemas.openxmlformats.org/officeDocument/2006/relationships/hyperlink" Target="#&#20027;&#21160;&#25285;&#24403;!A1"/><Relationship Id="rId11" Type="http://schemas.openxmlformats.org/officeDocument/2006/relationships/hyperlink" Target="&#39046;&#22495;&#30693;&#35782;&#65288;A&amp;I&#65289;" TargetMode="External"/><Relationship Id="rId5" Type="http://schemas.openxmlformats.org/officeDocument/2006/relationships/hyperlink" Target="#&#21019;&#26032;&#31361;&#30772;!A1"/><Relationship Id="rId15" Type="http://schemas.openxmlformats.org/officeDocument/2006/relationships/hyperlink" Target="#&#19987;&#19994;&#24433;&#21709;&#21147;!A1"/><Relationship Id="rId23" Type="http://schemas.openxmlformats.org/officeDocument/2006/relationships/image" Target="../media/image11.emf"/><Relationship Id="rId10" Type="http://schemas.openxmlformats.org/officeDocument/2006/relationships/hyperlink" Target="#&#25928;&#30410;&#25552;&#21319;!A1"/><Relationship Id="rId19" Type="http://schemas.openxmlformats.org/officeDocument/2006/relationships/hyperlink" Target="&#26550;&#26500;&#35774;&#35745;&#65288;W&#65289;" TargetMode="External"/><Relationship Id="rId4" Type="http://schemas.openxmlformats.org/officeDocument/2006/relationships/hyperlink" Target="#&#23458;&#25143;&#20215;&#20540;&#21019;&#36896;!A1"/><Relationship Id="rId9" Type="http://schemas.openxmlformats.org/officeDocument/2006/relationships/hyperlink" Target="#&#39118;&#38505;&#31649;&#29702;!A1"/><Relationship Id="rId14" Type="http://schemas.openxmlformats.org/officeDocument/2006/relationships/hyperlink" Target="&#32593;&#32476;&#30456;&#20851;&#65288;A&amp;I&#65289;" TargetMode="External"/><Relationship Id="rId22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ad600-02886328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072" y="-289863"/>
            <a:ext cx="12726144" cy="83018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5540" y="2780928"/>
            <a:ext cx="8280920" cy="1296144"/>
          </a:xfrm>
          <a:prstGeom prst="rect">
            <a:avLst/>
          </a:prstGeom>
          <a:solidFill>
            <a:schemeClr val="tx1">
              <a:alpha val="41000"/>
            </a:schemeClr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5500" y="2967336"/>
            <a:ext cx="9001000" cy="1908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前端开发技术分会</a:t>
            </a:r>
            <a:endParaRPr lang="en-US" altLang="zh-CN" sz="54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0" marR="0" indent="0" algn="ctr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通道员工能力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标准宣导大会</a:t>
            </a:r>
            <a:endParaRPr kumimoji="0" lang="zh-CN" altLang="en-US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/>
              <a:ea typeface="微软雅黑"/>
              <a:cs typeface="微软雅黑"/>
              <a:sym typeface="Franklin Gothic Book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23592" y="3861048"/>
            <a:ext cx="7704856" cy="72008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/>
          <p:cNvSpPr txBox="1"/>
          <p:nvPr/>
        </p:nvSpPr>
        <p:spPr>
          <a:xfrm>
            <a:off x="6744072" y="5538429"/>
            <a:ext cx="22467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主讲人：陈登峰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800726923"/>
              </p:ext>
            </p:extLst>
          </p:nvPr>
        </p:nvGraphicFramePr>
        <p:xfrm>
          <a:off x="330647" y="2031660"/>
          <a:ext cx="1466126" cy="262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665804111"/>
              </p:ext>
            </p:extLst>
          </p:nvPr>
        </p:nvGraphicFramePr>
        <p:xfrm>
          <a:off x="1983468" y="2033457"/>
          <a:ext cx="1466126" cy="261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567383860"/>
              </p:ext>
            </p:extLst>
          </p:nvPr>
        </p:nvGraphicFramePr>
        <p:xfrm>
          <a:off x="3677373" y="2031547"/>
          <a:ext cx="1466126" cy="298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7598932"/>
              </p:ext>
            </p:extLst>
          </p:nvPr>
        </p:nvGraphicFramePr>
        <p:xfrm>
          <a:off x="5373057" y="2033342"/>
          <a:ext cx="1466126" cy="329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945832383"/>
              </p:ext>
            </p:extLst>
          </p:nvPr>
        </p:nvGraphicFramePr>
        <p:xfrm>
          <a:off x="7066963" y="2031289"/>
          <a:ext cx="1466126" cy="265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1490878271"/>
              </p:ext>
            </p:extLst>
          </p:nvPr>
        </p:nvGraphicFramePr>
        <p:xfrm>
          <a:off x="8762646" y="2033084"/>
          <a:ext cx="1466126" cy="329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671151051"/>
              </p:ext>
            </p:extLst>
          </p:nvPr>
        </p:nvGraphicFramePr>
        <p:xfrm>
          <a:off x="10413689" y="2031176"/>
          <a:ext cx="1466126" cy="266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专业岗位能力维度介绍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8718005" y="1340768"/>
            <a:ext cx="3281908" cy="439248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rtlCol="0" anchor="t" anchorCtr="1"/>
          <a:lstStyle/>
          <a:p>
            <a:pPr algn="ctr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端特有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32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不同职级对应的移动端开发能力层级要求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1544" y="6431295"/>
            <a:ext cx="84744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sz="1400" dirty="0" smtClean="0"/>
              <a:t>注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：雷达图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0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代表无要求，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1-5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代表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E-A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的等级</a:t>
            </a:r>
            <a:r>
              <a:rPr lang="zh-CN" altLang="en-US" sz="1400" dirty="0"/>
              <a:t>，详细请查阅附录</a:t>
            </a:r>
            <a:r>
              <a:rPr lang="en-US" altLang="zh-CN" sz="1400" dirty="0"/>
              <a:t>1 『</a:t>
            </a:r>
            <a:r>
              <a:rPr lang="zh-CN" altLang="en-US" sz="1400" dirty="0"/>
              <a:t>技术族前端开发技术类员工能力标准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Franklin Gothic Book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76894"/>
              </p:ext>
            </p:extLst>
          </p:nvPr>
        </p:nvGraphicFramePr>
        <p:xfrm>
          <a:off x="192088" y="1657147"/>
          <a:ext cx="5882400" cy="41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504269"/>
              </p:ext>
            </p:extLst>
          </p:nvPr>
        </p:nvGraphicFramePr>
        <p:xfrm>
          <a:off x="6074488" y="1657147"/>
          <a:ext cx="5882400" cy="41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9376" y="985320"/>
            <a:ext cx="5566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职级越高，要求具备全面且出色的</a:t>
            </a:r>
            <a:r>
              <a:rPr lang="zh-CN" altLang="en-US" dirty="0" smtClean="0"/>
              <a:t>移动端开发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能力。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464244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不同职级对应的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开发能力层级要求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1544" y="6431295"/>
            <a:ext cx="842955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sz="1400" dirty="0" smtClean="0"/>
              <a:t>注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：雷达图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0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代表无要求，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1-5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代表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E-A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的等级，详细请查阅附录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1『</a:t>
            </a:r>
            <a:r>
              <a:rPr lang="zh-CN" altLang="en-US" sz="1400" dirty="0"/>
              <a:t>技术族前端开发技术类员工能力标准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Franklin Gothic Book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444173"/>
              </p:ext>
            </p:extLst>
          </p:nvPr>
        </p:nvGraphicFramePr>
        <p:xfrm>
          <a:off x="191344" y="1657147"/>
          <a:ext cx="5882400" cy="41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049915"/>
              </p:ext>
            </p:extLst>
          </p:nvPr>
        </p:nvGraphicFramePr>
        <p:xfrm>
          <a:off x="6073744" y="1657147"/>
          <a:ext cx="5882400" cy="41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9376" y="985320"/>
            <a:ext cx="37792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职级越高，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WEB</a:t>
            </a:r>
            <a:r>
              <a:rPr lang="zh-CN" altLang="en-US" dirty="0" smtClean="0"/>
              <a:t>开发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能力要求越高。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47463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21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附录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：技术族前端开发技术类员工能力标准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59452"/>
              </p:ext>
            </p:extLst>
          </p:nvPr>
        </p:nvGraphicFramePr>
        <p:xfrm>
          <a:off x="479376" y="859034"/>
          <a:ext cx="8496946" cy="592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1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019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993300"/>
                          </a:solidFill>
                          <a:effectLst/>
                          <a:latin typeface="Microsoft YaHei" charset="-122"/>
                        </a:rPr>
                        <a:t>技术族前端开发类员工能力标准要求</a:t>
                      </a:r>
                      <a:endParaRPr lang="zh-CN" alt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Microsoft YaHei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46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 charset="-122"/>
                        </a:rPr>
                        <a:t>能力模块</a:t>
                      </a:r>
                    </a:p>
                  </a:txBody>
                  <a:tcPr marL="6350" marR="6350" marT="635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微软雅黑" charset="-122"/>
                        </a:rPr>
                        <a:t>能力项</a:t>
                      </a:r>
                      <a:br>
                        <a:rPr lang="zh-CN" altLang="en-US" sz="1000" b="1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en-US" altLang="zh-CN" sz="1000" b="1" i="0" u="none" strike="noStrike">
                          <a:effectLst/>
                          <a:latin typeface="微软雅黑" charset="-122"/>
                        </a:rPr>
                        <a:t>(</a:t>
                      </a:r>
                      <a:r>
                        <a:rPr lang="zh-CN" altLang="en-US" sz="1000" b="1" i="0" u="none" strike="noStrike">
                          <a:effectLst/>
                          <a:latin typeface="微软雅黑" charset="-122"/>
                        </a:rPr>
                        <a:t>点击词条查看能力项定义详细描述</a:t>
                      </a:r>
                      <a:r>
                        <a:rPr lang="en-US" altLang="zh-CN" sz="1000" b="1" i="0" u="none" strike="noStrike">
                          <a:effectLst/>
                          <a:latin typeface="微软雅黑" charset="-122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微软雅黑" charset="-122"/>
                        </a:rPr>
                        <a:t>I2.1</a:t>
                      </a:r>
                      <a:br>
                        <a:rPr lang="pt-BR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pt-BR" sz="1000" b="0" i="0" u="none" strike="noStrike">
                          <a:effectLst/>
                          <a:latin typeface="微软雅黑" charset="-122"/>
                        </a:rPr>
                        <a:t>原MTS4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微软雅黑" charset="-122"/>
                        </a:rPr>
                        <a:t>I2.2</a:t>
                      </a:r>
                      <a:br>
                        <a:rPr lang="pt-BR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pt-BR" sz="1000" b="0" i="0" u="none" strike="noStrike">
                          <a:effectLst/>
                          <a:latin typeface="微软雅黑" charset="-122"/>
                        </a:rPr>
                        <a:t>原MTS5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微软雅黑" charset="-122"/>
                        </a:rPr>
                        <a:t>I2.3</a:t>
                      </a:r>
                      <a:br>
                        <a:rPr lang="pt-BR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pt-BR" sz="1000" b="0" i="0" u="none" strike="noStrike">
                          <a:effectLst/>
                          <a:latin typeface="微软雅黑" charset="-122"/>
                        </a:rPr>
                        <a:t>原MTS6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effectLst/>
                          <a:latin typeface="微软雅黑" charset="-122"/>
                        </a:rPr>
                        <a:t>I3.1</a:t>
                      </a:r>
                      <a:br>
                        <a:rPr lang="hr-HR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hr-HR" sz="1000" b="0" i="0" u="none" strike="noStrike">
                          <a:effectLst/>
                          <a:latin typeface="微软雅黑" charset="-122"/>
                        </a:rPr>
                        <a:t>原MTS7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effectLst/>
                          <a:latin typeface="微软雅黑" charset="-122"/>
                        </a:rPr>
                        <a:t>I3.2</a:t>
                      </a:r>
                      <a:br>
                        <a:rPr lang="hr-HR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hr-HR" sz="1000" b="0" i="0" u="none" strike="noStrike">
                          <a:effectLst/>
                          <a:latin typeface="微软雅黑" charset="-122"/>
                        </a:rPr>
                        <a:t>原MTS8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000" b="0" i="0" u="none" strike="noStrike">
                          <a:effectLst/>
                          <a:latin typeface="微软雅黑" charset="-122"/>
                        </a:rPr>
                        <a:t>I3.3</a:t>
                      </a:r>
                      <a:br>
                        <a:rPr lang="hr-HR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hr-HR" sz="1000" b="0" i="0" u="none" strike="noStrike">
                          <a:effectLst/>
                          <a:latin typeface="微软雅黑" charset="-122"/>
                        </a:rPr>
                        <a:t>原MTS9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微软雅黑" charset="-122"/>
                        </a:rPr>
                        <a:t>I3.4</a:t>
                      </a:r>
                      <a:br>
                        <a:rPr lang="pl-PL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pl-PL" sz="1000" b="0" i="0" u="none" strike="noStrike">
                          <a:effectLst/>
                          <a:latin typeface="微软雅黑" charset="-122"/>
                        </a:rPr>
                        <a:t>原MTS10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000" b="0" i="0" u="none" strike="noStrike">
                          <a:effectLst/>
                          <a:latin typeface="微软雅黑" charset="-122"/>
                        </a:rPr>
                        <a:t>I3.5</a:t>
                      </a:r>
                      <a:br>
                        <a:rPr lang="pl-PL" sz="1000" b="0" i="0" u="none" strike="noStrike">
                          <a:effectLst/>
                          <a:latin typeface="微软雅黑" charset="-122"/>
                        </a:rPr>
                      </a:br>
                      <a:r>
                        <a:rPr lang="pl-PL" sz="1000" b="0" i="0" u="none" strike="noStrike">
                          <a:effectLst/>
                          <a:latin typeface="微软雅黑" charset="-122"/>
                        </a:rPr>
                        <a:t>原MTS11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107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微软雅黑" charset="-122"/>
                        </a:rPr>
                        <a:t>层级要求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10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effectLst/>
                          <a:latin typeface="微软雅黑" charset="-122"/>
                        </a:rPr>
                        <a:t>专业能力</a:t>
                      </a:r>
                    </a:p>
                  </a:txBody>
                  <a:tcPr marL="6350" marR="6350" marT="6350" marB="0" anchor="ctr"/>
                </a:tc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effectLst/>
                          <a:latin typeface="微软雅黑" charset="-122"/>
                        </a:rPr>
                        <a:t>专业通用能力</a:t>
                      </a:r>
                    </a:p>
                  </a:txBody>
                  <a:tcPr marL="6350" marR="6350" marT="6350" marB="0" anchor="ctr"/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4" action="ppaction://hlinkfile"/>
                        </a:rPr>
                        <a:t>客户价值创造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5" action="ppaction://hlinkfile"/>
                        </a:rPr>
                        <a:t>创新突破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6" action="ppaction://hlinkfile"/>
                        </a:rPr>
                        <a:t>主动担当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7" action="ppaction://hlinkfile"/>
                        </a:rPr>
                        <a:t>问题解决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8" action="ppaction://hlinkfile"/>
                        </a:rPr>
                        <a:t>项目管理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9" action="ppaction://hlinkfile"/>
                        </a:rPr>
                        <a:t>风险管理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楷体" charset="-122"/>
                        </a:rPr>
                        <a:t>A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0" action="ppaction://hlinkfile"/>
                        </a:rPr>
                        <a:t>效益提升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楷体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effectLst/>
                          <a:latin typeface="微软雅黑" charset="-122"/>
                        </a:rPr>
                        <a:t>专业岗位能力</a:t>
                      </a: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IOS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开发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1" action="ppaction://hlinkfile"/>
                        </a:rPr>
                        <a:t>领域知识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2" action="ppaction://hlinkfile"/>
                        </a:rPr>
                        <a:t>架构设计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3" action="ppaction://hlinkfile"/>
                        </a:rPr>
                        <a:t>性能优化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4" action="ppaction://hlinkfile"/>
                        </a:rPr>
                        <a:t>网络相关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5" action="ppaction://hlinkfile"/>
                        </a:rPr>
                        <a:t>专业影响力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Android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开发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1" action="ppaction://hlinkfile"/>
                        </a:rPr>
                        <a:t>领域知识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2" action="ppaction://hlinkfile"/>
                        </a:rPr>
                        <a:t>架构设计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3" action="ppaction://hlinkfile"/>
                        </a:rPr>
                        <a:t>性能优化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4" action="ppaction://hlinkfile"/>
                        </a:rPr>
                        <a:t>网络相关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5" action="ppaction://hlinkfile"/>
                        </a:rPr>
                        <a:t>专业影响力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Web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开发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6" action="ppaction://hlinkfile"/>
                        </a:rPr>
                        <a:t>领域知识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微软雅黑" charset="-122"/>
                          <a:hlinkClick r:id="rId17" action="ppaction://hlinkfile"/>
                        </a:rPr>
                        <a:t>开发能力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8" action="ppaction://hlinkfile"/>
                        </a:rPr>
                        <a:t>响应式和兼容性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9" action="ppaction://hlinkfile"/>
                        </a:rPr>
                        <a:t>架构设计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20" action="ppaction://hlinkfile"/>
                        </a:rPr>
                        <a:t>性能优化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21" action="ppaction://hlinkfile"/>
                        </a:rPr>
                        <a:t>网络相关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4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D4"/>
                          </a:solidFill>
                          <a:effectLst/>
                          <a:latin typeface="微软雅黑" charset="-122"/>
                          <a:hlinkClick r:id="rId15" action="ppaction://hlinkfile"/>
                        </a:rPr>
                        <a:t>专业影响力</a:t>
                      </a:r>
                      <a:endParaRPr lang="zh-CN" altLang="en-US" sz="1000" b="0" i="0" u="none" strike="noStrike">
                        <a:solidFill>
                          <a:srgbClr val="0000FF"/>
                        </a:solidFill>
                        <a:effectLst/>
                        <a:latin typeface="微软雅黑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" charset="-122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effectLst/>
                          <a:latin typeface="微软雅黑" charset="-122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62736"/>
              </p:ext>
            </p:extLst>
          </p:nvPr>
        </p:nvGraphicFramePr>
        <p:xfrm>
          <a:off x="10704512" y="30527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工作表" showAsIcon="1" r:id="rId22" imgW="965200" imgH="609600" progId="Excel.Sheet.8">
                  <p:embed/>
                </p:oleObj>
              </mc:Choice>
              <mc:Fallback>
                <p:oleObj name="工作表" showAsIcon="1" r:id="rId22" imgW="965200" imgH="6096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704512" y="30527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120336" y="2683433"/>
            <a:ext cx="19389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详细可点击查阅：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876070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主讲人自我介绍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60848"/>
            <a:ext cx="5016137" cy="28215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28048" y="2840695"/>
            <a:ext cx="5327849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陈登峰</a:t>
            </a:r>
            <a:endParaRPr kumimoji="0" lang="en-US" altLang="zh-CN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前端开发技术分会会长</a:t>
            </a:r>
            <a:endParaRPr lang="en-US" altLang="zh-CN" sz="24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平安科技移动渠道平台团队副总工程师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38353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前端开发技术分会由来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9376" y="980728"/>
            <a:ext cx="9721215" cy="55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技术分会隶属于平安科技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人才发展管理委员会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技术族委员会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ltGray">
          <a:xfrm>
            <a:off x="1703512" y="1916832"/>
            <a:ext cx="8505945" cy="515206"/>
          </a:xfrm>
          <a:prstGeom prst="rect">
            <a:avLst/>
          </a:prstGeom>
          <a:gradFill>
            <a:gsLst>
              <a:gs pos="0">
                <a:srgbClr val="006699">
                  <a:shade val="51000"/>
                  <a:satMod val="130000"/>
                </a:srgbClr>
              </a:gs>
              <a:gs pos="80000">
                <a:srgbClr val="006699">
                  <a:shade val="93000"/>
                  <a:satMod val="130000"/>
                </a:srgbClr>
              </a:gs>
              <a:gs pos="100000">
                <a:srgbClr val="006699">
                  <a:shade val="94000"/>
                  <a:satMod val="135000"/>
                </a:srgbClr>
              </a:gs>
            </a:gsLst>
            <a:lin ang="16200000" scaled="0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2171" y="2005714"/>
            <a:ext cx="52311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人才发展管理委员会 </a:t>
            </a:r>
          </a:p>
        </p:txBody>
      </p:sp>
      <p:sp>
        <p:nvSpPr>
          <p:cNvPr id="6" name="矩形 5"/>
          <p:cNvSpPr/>
          <p:nvPr/>
        </p:nvSpPr>
        <p:spPr bwMode="ltGray">
          <a:xfrm>
            <a:off x="1703512" y="2831803"/>
            <a:ext cx="4167913" cy="365370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2696" y="2870135"/>
            <a:ext cx="1737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技术族委员会</a:t>
            </a:r>
          </a:p>
        </p:txBody>
      </p:sp>
      <p:sp>
        <p:nvSpPr>
          <p:cNvPr id="8" name="矩形 7"/>
          <p:cNvSpPr/>
          <p:nvPr/>
        </p:nvSpPr>
        <p:spPr bwMode="ltGray">
          <a:xfrm>
            <a:off x="6004832" y="2831803"/>
            <a:ext cx="2078138" cy="365370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8216378" y="2831803"/>
            <a:ext cx="1993078" cy="365370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6606" y="2870135"/>
            <a:ext cx="1737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产品族委员会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1561" y="2870135"/>
            <a:ext cx="17378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市场族委员会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71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前端开发技术分会</a:t>
            </a:r>
          </a:p>
        </p:txBody>
      </p:sp>
      <p:sp>
        <p:nvSpPr>
          <p:cNvPr id="13" name="矩形 12"/>
          <p:cNvSpPr/>
          <p:nvPr/>
        </p:nvSpPr>
        <p:spPr>
          <a:xfrm>
            <a:off x="2383987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后台开发技术分会</a:t>
            </a:r>
          </a:p>
        </p:txBody>
      </p:sp>
      <p:sp>
        <p:nvSpPr>
          <p:cNvPr id="14" name="矩形 13"/>
          <p:cNvSpPr/>
          <p:nvPr/>
        </p:nvSpPr>
        <p:spPr>
          <a:xfrm>
            <a:off x="2979403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质量技术分会</a:t>
            </a:r>
          </a:p>
        </p:txBody>
      </p:sp>
      <p:sp>
        <p:nvSpPr>
          <p:cNvPr id="15" name="矩形 14"/>
          <p:cNvSpPr/>
          <p:nvPr/>
        </p:nvSpPr>
        <p:spPr>
          <a:xfrm>
            <a:off x="3574820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项目管理分会</a:t>
            </a:r>
          </a:p>
        </p:txBody>
      </p:sp>
      <p:sp>
        <p:nvSpPr>
          <p:cNvPr id="16" name="矩形 15"/>
          <p:cNvSpPr/>
          <p:nvPr/>
        </p:nvSpPr>
        <p:spPr>
          <a:xfrm>
            <a:off x="4170236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运营分会</a:t>
            </a:r>
          </a:p>
        </p:txBody>
      </p:sp>
      <p:sp>
        <p:nvSpPr>
          <p:cNvPr id="18" name="矩形 17"/>
          <p:cNvSpPr/>
          <p:nvPr/>
        </p:nvSpPr>
        <p:spPr>
          <a:xfrm>
            <a:off x="4765652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基架与数据库分会</a:t>
            </a:r>
          </a:p>
        </p:txBody>
      </p:sp>
      <p:sp>
        <p:nvSpPr>
          <p:cNvPr id="19" name="矩形 18"/>
          <p:cNvSpPr/>
          <p:nvPr/>
        </p:nvSpPr>
        <p:spPr>
          <a:xfrm>
            <a:off x="5361068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安全技术分会</a:t>
            </a:r>
          </a:p>
        </p:txBody>
      </p:sp>
      <p:sp>
        <p:nvSpPr>
          <p:cNvPr id="20" name="矩形 19"/>
          <p:cNvSpPr/>
          <p:nvPr/>
        </p:nvSpPr>
        <p:spPr>
          <a:xfrm>
            <a:off x="6466841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产品设计分会</a:t>
            </a:r>
          </a:p>
        </p:txBody>
      </p:sp>
      <p:sp>
        <p:nvSpPr>
          <p:cNvPr id="21" name="矩形 20"/>
          <p:cNvSpPr/>
          <p:nvPr/>
        </p:nvSpPr>
        <p:spPr>
          <a:xfrm>
            <a:off x="7062257" y="3614518"/>
            <a:ext cx="425297" cy="1599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咨询顾问分会</a:t>
            </a:r>
          </a:p>
        </p:txBody>
      </p:sp>
      <p:cxnSp>
        <p:nvCxnSpPr>
          <p:cNvPr id="22" name="直接连接符 30"/>
          <p:cNvCxnSpPr/>
          <p:nvPr/>
        </p:nvCxnSpPr>
        <p:spPr bwMode="auto">
          <a:xfrm>
            <a:off x="1703512" y="3405844"/>
            <a:ext cx="0" cy="1963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32"/>
          <p:cNvCxnSpPr/>
          <p:nvPr/>
        </p:nvCxnSpPr>
        <p:spPr bwMode="auto">
          <a:xfrm>
            <a:off x="5871425" y="3415863"/>
            <a:ext cx="0" cy="195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33"/>
          <p:cNvCxnSpPr/>
          <p:nvPr/>
        </p:nvCxnSpPr>
        <p:spPr bwMode="auto">
          <a:xfrm>
            <a:off x="6041543" y="3415863"/>
            <a:ext cx="0" cy="195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34"/>
          <p:cNvCxnSpPr/>
          <p:nvPr/>
        </p:nvCxnSpPr>
        <p:spPr bwMode="auto">
          <a:xfrm flipH="1">
            <a:off x="7997910" y="3415863"/>
            <a:ext cx="1" cy="1953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35"/>
          <p:cNvCxnSpPr/>
          <p:nvPr/>
        </p:nvCxnSpPr>
        <p:spPr bwMode="auto">
          <a:xfrm>
            <a:off x="1703512" y="3405844"/>
            <a:ext cx="41679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37"/>
          <p:cNvCxnSpPr/>
          <p:nvPr/>
        </p:nvCxnSpPr>
        <p:spPr bwMode="auto">
          <a:xfrm>
            <a:off x="1703512" y="5369197"/>
            <a:ext cx="41679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42"/>
          <p:cNvCxnSpPr/>
          <p:nvPr/>
        </p:nvCxnSpPr>
        <p:spPr bwMode="auto">
          <a:xfrm>
            <a:off x="6041544" y="3405844"/>
            <a:ext cx="19563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44"/>
          <p:cNvCxnSpPr/>
          <p:nvPr/>
        </p:nvCxnSpPr>
        <p:spPr bwMode="auto">
          <a:xfrm>
            <a:off x="6041543" y="5369197"/>
            <a:ext cx="19563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48"/>
          <p:cNvCxnSpPr/>
          <p:nvPr/>
        </p:nvCxnSpPr>
        <p:spPr>
          <a:xfrm>
            <a:off x="3744938" y="3197171"/>
            <a:ext cx="0" cy="2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56"/>
          <p:cNvCxnSpPr/>
          <p:nvPr/>
        </p:nvCxnSpPr>
        <p:spPr>
          <a:xfrm>
            <a:off x="6977197" y="3197171"/>
            <a:ext cx="0" cy="2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58"/>
          <p:cNvCxnSpPr/>
          <p:nvPr/>
        </p:nvCxnSpPr>
        <p:spPr>
          <a:xfrm>
            <a:off x="3744938" y="2640709"/>
            <a:ext cx="5613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60"/>
          <p:cNvCxnSpPr/>
          <p:nvPr/>
        </p:nvCxnSpPr>
        <p:spPr>
          <a:xfrm>
            <a:off x="3744938" y="2640709"/>
            <a:ext cx="0" cy="2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62"/>
          <p:cNvCxnSpPr/>
          <p:nvPr/>
        </p:nvCxnSpPr>
        <p:spPr>
          <a:xfrm>
            <a:off x="6977197" y="2640709"/>
            <a:ext cx="0" cy="2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63"/>
          <p:cNvCxnSpPr/>
          <p:nvPr/>
        </p:nvCxnSpPr>
        <p:spPr>
          <a:xfrm>
            <a:off x="9358862" y="2640709"/>
            <a:ext cx="0" cy="2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64"/>
          <p:cNvCxnSpPr/>
          <p:nvPr/>
        </p:nvCxnSpPr>
        <p:spPr>
          <a:xfrm>
            <a:off x="5956484" y="2432036"/>
            <a:ext cx="0" cy="2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gray">
          <a:xfrm>
            <a:off x="1704412" y="5497158"/>
            <a:ext cx="1786614" cy="90565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rtlCol="0" anchor="t" anchorCtr="1"/>
          <a:lstStyle/>
          <a:p>
            <a:pPr algn="ctr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46224" y="5534881"/>
            <a:ext cx="161594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40" name="直接连接符 60"/>
          <p:cNvCxnSpPr/>
          <p:nvPr/>
        </p:nvCxnSpPr>
        <p:spPr>
          <a:xfrm>
            <a:off x="1978858" y="5174881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6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分会现状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Chart 236"/>
          <p:cNvGraphicFramePr/>
          <p:nvPr>
            <p:extLst>
              <p:ext uri="{D42A27DB-BD31-4B8C-83A1-F6EECF244321}">
                <p14:modId xmlns:p14="http://schemas.microsoft.com/office/powerpoint/2010/main" val="1782868535"/>
              </p:ext>
            </p:extLst>
          </p:nvPr>
        </p:nvGraphicFramePr>
        <p:xfrm>
          <a:off x="646368" y="2256034"/>
          <a:ext cx="4725185" cy="316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237"/>
          <p:cNvGraphicFramePr/>
          <p:nvPr>
            <p:extLst>
              <p:ext uri="{D42A27DB-BD31-4B8C-83A1-F6EECF244321}">
                <p14:modId xmlns:p14="http://schemas.microsoft.com/office/powerpoint/2010/main" val="1953891099"/>
              </p:ext>
            </p:extLst>
          </p:nvPr>
        </p:nvGraphicFramePr>
        <p:xfrm>
          <a:off x="6591215" y="2274974"/>
          <a:ext cx="4854726" cy="315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hape 238"/>
          <p:cNvSpPr/>
          <p:nvPr/>
        </p:nvSpPr>
        <p:spPr>
          <a:xfrm>
            <a:off x="516253" y="1021079"/>
            <a:ext cx="81682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smtClean="0"/>
              <a:t>前端</a:t>
            </a:r>
            <a:r>
              <a:rPr lang="zh-CN" altLang="en-US" dirty="0" smtClean="0"/>
              <a:t>开发</a:t>
            </a:r>
            <a:r>
              <a:rPr dirty="0" smtClean="0"/>
              <a:t>技术分会包括</a:t>
            </a:r>
            <a:r>
              <a:rPr b="1" dirty="0"/>
              <a:t>Android、iOS和Web</a:t>
            </a:r>
            <a:r>
              <a:rPr b="1" dirty="0" smtClean="0"/>
              <a:t>开发</a:t>
            </a:r>
            <a:r>
              <a:rPr lang="zh-CN" altLang="en-US" dirty="0" smtClean="0"/>
              <a:t>，</a:t>
            </a:r>
            <a:r>
              <a:rPr dirty="0" smtClean="0"/>
              <a:t>总人数</a:t>
            </a:r>
            <a:r>
              <a:rPr lang="zh-CN" altLang="en-US" dirty="0" smtClean="0"/>
              <a:t>为</a:t>
            </a:r>
            <a:r>
              <a:rPr lang="en-US" altLang="zh-CN" b="1" dirty="0" smtClean="0"/>
              <a:t>243</a:t>
            </a:r>
            <a:r>
              <a:rPr b="1" dirty="0" smtClean="0"/>
              <a:t>人</a:t>
            </a:r>
            <a:r>
              <a:rPr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7615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前端开发技术分会委员会职责说明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32384" y="1484784"/>
            <a:ext cx="2592288" cy="2592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966665" y="1916832"/>
            <a:ext cx="132343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ranklin Gothic Book"/>
              </a:rPr>
              <a:t>制定标准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ranklin Gothic Boo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99856" y="1484784"/>
            <a:ext cx="2592288" cy="2592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26505" y="2046040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培养体系搭建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ranklin Gothic Book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5152" y="1484784"/>
            <a:ext cx="2592288" cy="2592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332384" y="4465205"/>
            <a:ext cx="2747392" cy="113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确定各级别任职资格、技能标准要求、胜任素质模型</a:t>
            </a:r>
            <a:endParaRPr lang="en-US" altLang="zh-CN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5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ranklin Gothic Book"/>
              </a:rPr>
              <a:t>定期检视和优化</a:t>
            </a:r>
            <a:endParaRPr kumimoji="0" lang="zh-CN" altLang="en-US" sz="15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ranklin Gothic Book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4670205" y="4465205"/>
            <a:ext cx="2851589" cy="113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建立人员培养体系，包括培养体系和人才梯队建设机制</a:t>
            </a:r>
            <a:endParaRPr lang="en-US" altLang="zh-CN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5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ranklin Gothic Book"/>
              </a:rPr>
              <a:t>推动培养体系落地</a:t>
            </a:r>
            <a:endParaRPr kumimoji="0" lang="zh-CN" altLang="en-US" sz="15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ranklin Gothic Book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8594121" y="2046040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人才甄别评审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ranklin Gothic Book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8267616" y="4405930"/>
            <a:ext cx="2868944" cy="113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根据技能模型要求和梯队结构规划，推动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职级晋升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en-US" altLang="zh-CN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0" lang="zh-CN" altLang="en-US" sz="15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ranklin Gothic Book"/>
              </a:rPr>
              <a:t>识别潜才，推出培养举措</a:t>
            </a:r>
            <a:endParaRPr kumimoji="0" lang="zh-CN" altLang="en-US" sz="15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ranklin Gothic Book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93" y="2745030"/>
            <a:ext cx="1081182" cy="1072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2737830"/>
            <a:ext cx="1080000" cy="108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16" y="272875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职级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&amp;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晋升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85001"/>
              </p:ext>
            </p:extLst>
          </p:nvPr>
        </p:nvGraphicFramePr>
        <p:xfrm>
          <a:off x="1114502" y="1340768"/>
          <a:ext cx="9962995" cy="47045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3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1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能力层级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现职级体系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原职级体系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晋升铁律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职级年限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53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中级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I3.1-3.5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I4.1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MTS11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班子评审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I3.4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MTS10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人才发展委员会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（前端开发技术分会委员会）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I3.3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MTS9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MTS7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453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I2.1-2.3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I2.3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I3.1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部门评审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I2.2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I2.3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45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I2.1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I2.2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MTS4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年年底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176808" y="213285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内部的广告主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已在服务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家业务</a:t>
            </a:r>
          </a:p>
        </p:txBody>
      </p:sp>
      <p:sp>
        <p:nvSpPr>
          <p:cNvPr id="7" name="矩形 6"/>
          <p:cNvSpPr/>
          <p:nvPr/>
        </p:nvSpPr>
        <p:spPr>
          <a:xfrm>
            <a:off x="7248128" y="1628800"/>
            <a:ext cx="6096000" cy="9310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zh-CN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内部流量资源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个广告位，每天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万曝光</a:t>
            </a:r>
          </a:p>
        </p:txBody>
      </p:sp>
      <p:sp>
        <p:nvSpPr>
          <p:cNvPr id="8" name="矩形 7"/>
          <p:cNvSpPr/>
          <p:nvPr/>
        </p:nvSpPr>
        <p:spPr>
          <a:xfrm>
            <a:off x="7896200" y="3605728"/>
            <a:ext cx="4752528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外部流量资源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ADX,8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个独家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APP,8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亿曝光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35" name="圆角矩形 34"/>
          <p:cNvSpPr/>
          <p:nvPr/>
        </p:nvSpPr>
        <p:spPr bwMode="gray">
          <a:xfrm>
            <a:off x="515380" y="1052736"/>
            <a:ext cx="11161240" cy="4837896"/>
          </a:xfrm>
          <a:prstGeom prst="roundRect">
            <a:avLst>
              <a:gd name="adj" fmla="val 10780"/>
            </a:avLst>
          </a:prstGeom>
          <a:ln w="571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5920" y="1151167"/>
            <a:ext cx="164511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专业能力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"/>
          <p:cNvGrpSpPr/>
          <p:nvPr/>
        </p:nvGrpSpPr>
        <p:grpSpPr>
          <a:xfrm>
            <a:off x="917026" y="1747157"/>
            <a:ext cx="3369023" cy="3787780"/>
            <a:chOff x="1069145" y="1406770"/>
            <a:chExt cx="3080824" cy="4770586"/>
          </a:xfrm>
        </p:grpSpPr>
        <p:sp>
          <p:nvSpPr>
            <p:cNvPr id="40" name="矩形 39"/>
            <p:cNvSpPr/>
            <p:nvPr/>
          </p:nvSpPr>
          <p:spPr>
            <a:xfrm>
              <a:off x="1069145" y="1406771"/>
              <a:ext cx="3080824" cy="4770585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69145" y="1406770"/>
              <a:ext cx="3080824" cy="7290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专业通用能力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86938" y="2633839"/>
              <a:ext cx="2845236" cy="30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客户价值创造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创新突破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主动担当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问题解决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效益提升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"/>
          <p:cNvGrpSpPr/>
          <p:nvPr/>
        </p:nvGrpSpPr>
        <p:grpSpPr>
          <a:xfrm>
            <a:off x="4686433" y="1747157"/>
            <a:ext cx="6653888" cy="3787780"/>
            <a:chOff x="1069145" y="1406770"/>
            <a:chExt cx="3080824" cy="4770586"/>
          </a:xfrm>
        </p:grpSpPr>
        <p:sp>
          <p:nvSpPr>
            <p:cNvPr id="52" name="矩形 51"/>
            <p:cNvSpPr/>
            <p:nvPr/>
          </p:nvSpPr>
          <p:spPr>
            <a:xfrm>
              <a:off x="1069145" y="1406771"/>
              <a:ext cx="3080824" cy="4770585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69145" y="1406770"/>
              <a:ext cx="3080824" cy="72912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专业岗位能力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56"/>
          <p:cNvSpPr/>
          <p:nvPr/>
        </p:nvSpPr>
        <p:spPr bwMode="gray">
          <a:xfrm>
            <a:off x="4876399" y="2385335"/>
            <a:ext cx="2978332" cy="297854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rtlCol="0" anchor="t" anchorCtr="1"/>
          <a:lstStyle/>
          <a:p>
            <a:pPr algn="ctr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(Android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110900" y="3212976"/>
            <a:ext cx="2572993" cy="17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网络相关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专业影响力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gray">
          <a:xfrm>
            <a:off x="8081820" y="2385334"/>
            <a:ext cx="2978332" cy="29785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rtlCol="0" anchor="t" anchorCtr="1"/>
          <a:lstStyle/>
          <a:p>
            <a:pPr algn="ctr"/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pPr algn="ctr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314586" y="2880577"/>
            <a:ext cx="2572993" cy="239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响应式和兼容性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网络相关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专业影响力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每个职级的能力要求都会围绕下面的模块考虑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089" y="5946216"/>
            <a:ext cx="1017041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Franklin Gothic Book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专业通用能力：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岗都应具备能力；</a:t>
            </a:r>
            <a:endParaRPr lang="en-US" altLang="zh-CN" sz="16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专业岗位能力：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Android</a:t>
            </a:r>
            <a:r>
              <a:rPr lang="zh-CN" altLang="en-US" sz="1600" dirty="0" smtClean="0"/>
              <a:t>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iOS</a:t>
            </a:r>
            <a:r>
              <a:rPr lang="zh-CN" altLang="en-US" sz="1600" dirty="0" smtClean="0"/>
              <a:t>岗位应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具备上述中的移动端相关能力，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WEB</a:t>
            </a:r>
            <a:r>
              <a:rPr lang="zh-CN" altLang="en-US" sz="1600" dirty="0" smtClean="0"/>
              <a:t>岗位应具备上述中的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相关能力。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55471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2105889048"/>
              </p:ext>
            </p:extLst>
          </p:nvPr>
        </p:nvGraphicFramePr>
        <p:xfrm>
          <a:off x="330647" y="2031660"/>
          <a:ext cx="1466126" cy="329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2164692237"/>
              </p:ext>
            </p:extLst>
          </p:nvPr>
        </p:nvGraphicFramePr>
        <p:xfrm>
          <a:off x="1989553" y="2034125"/>
          <a:ext cx="1466126" cy="261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642768196"/>
              </p:ext>
            </p:extLst>
          </p:nvPr>
        </p:nvGraphicFramePr>
        <p:xfrm>
          <a:off x="3691661" y="2031547"/>
          <a:ext cx="1466126" cy="355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736285636"/>
              </p:ext>
            </p:extLst>
          </p:nvPr>
        </p:nvGraphicFramePr>
        <p:xfrm>
          <a:off x="5387344" y="2033342"/>
          <a:ext cx="1466126" cy="326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175779661"/>
              </p:ext>
            </p:extLst>
          </p:nvPr>
        </p:nvGraphicFramePr>
        <p:xfrm>
          <a:off x="7038387" y="2031289"/>
          <a:ext cx="1466126" cy="32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4093889504"/>
              </p:ext>
            </p:extLst>
          </p:nvPr>
        </p:nvGraphicFramePr>
        <p:xfrm>
          <a:off x="8734071" y="2033085"/>
          <a:ext cx="1466126" cy="3252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89876468"/>
              </p:ext>
            </p:extLst>
          </p:nvPr>
        </p:nvGraphicFramePr>
        <p:xfrm>
          <a:off x="10427976" y="2031176"/>
          <a:ext cx="1466126" cy="3254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专业通用能力维度介绍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26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04"/>
          <p:cNvSpPr/>
          <p:nvPr/>
        </p:nvSpPr>
        <p:spPr>
          <a:xfrm>
            <a:off x="335360" y="116632"/>
            <a:ext cx="9412817" cy="7200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defTabSz="1219169">
              <a:spcBef>
                <a:spcPts val="900"/>
              </a:spcBef>
              <a:defRPr sz="3200">
                <a:solidFill>
                  <a:srgbClr val="EE5A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不同职级对应的专业通用能力层级要求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1544" y="6431295"/>
            <a:ext cx="84744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sz="1400" dirty="0" smtClean="0"/>
              <a:t>注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：雷达图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0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代表无要求，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1-5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代表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E-A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的等级</a:t>
            </a:r>
            <a:r>
              <a:rPr lang="zh-CN" altLang="en-US" sz="1400" dirty="0"/>
              <a:t>，详细请查阅附录</a:t>
            </a:r>
            <a:r>
              <a:rPr lang="en-US" altLang="zh-CN" sz="1400" dirty="0"/>
              <a:t>1 『</a:t>
            </a:r>
            <a:r>
              <a:rPr lang="zh-CN" altLang="en-US" sz="1400" dirty="0"/>
              <a:t>技术族前端开发技术类员工能力标准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Franklin Gothic Book"/>
              </a:rPr>
              <a:t>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Franklin Gothic Book"/>
            </a:endParaRP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4875"/>
              </p:ext>
            </p:extLst>
          </p:nvPr>
        </p:nvGraphicFramePr>
        <p:xfrm>
          <a:off x="6117513" y="1657147"/>
          <a:ext cx="5882400" cy="41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647344"/>
              </p:ext>
            </p:extLst>
          </p:nvPr>
        </p:nvGraphicFramePr>
        <p:xfrm>
          <a:off x="208081" y="1657147"/>
          <a:ext cx="5882400" cy="41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9376" y="985320"/>
            <a:ext cx="54014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职级越高，专业通用能力要求越高且越需全面发展。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504540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证券运营集中项目专用报告模版">
  <a:themeElements>
    <a:clrScheme name="8_证券运营集中项目专用报告模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8_证券运营集中项目专用报告模版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8_证券运营集中项目专用报告模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9_证券运营集中项目专用报告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bg1">
                <a:lumMod val="95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 w="9525" algn="ctr">
          <a:noFill/>
          <a:round/>
          <a:headEnd/>
          <a:tailEnd/>
        </a:ln>
        <a:effectLst/>
      </a:spPr>
      <a:bodyPr wrap="none" anchor="ctr"/>
      <a:lstStyle>
        <a:defPPr>
          <a:defRPr dirty="0">
            <a:latin typeface="+mj-ea"/>
            <a:ea typeface="+mj-ea"/>
          </a:defRPr>
        </a:defPPr>
      </a:lstStyle>
    </a:spDef>
    <a:lnDef>
      <a:spPr bwMode="auto">
        <a:solidFill>
          <a:schemeClr val="bg2"/>
        </a:solidFill>
        <a:ln w="15875" cap="flat" cmpd="sng" algn="ctr">
          <a:solidFill>
            <a:srgbClr val="000066"/>
          </a:solidFill>
          <a:prstDash val="sysDash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mtClean="0"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3_证券运营集中项目专用报告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证券运营集中项目专用报告模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证券运营集中项目专用报告模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证券运营集中项目专用报告模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证券运营集中项目专用报告模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证券运营集中项目专用报告模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证券运营集中项目专用报告模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证券运营集中项目专用报告模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证券运营集中项目专用报告模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证券运营集中项目专用报告模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证券运营集中项目专用报告模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证券运营集中项目专用报告模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证券运营集中项目专用报告模版">
  <a:themeElements>
    <a:clrScheme name="8_证券运营集中项目专用报告模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8_证券运营集中项目专用报告模版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8_证券运营集中项目专用报告模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13698</TotalTime>
  <Words>1176</Words>
  <Application>Microsoft Office PowerPoint</Application>
  <PresentationFormat>宽屏</PresentationFormat>
  <Paragraphs>479</Paragraphs>
  <Slides>14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等线</vt:lpstr>
      <vt:lpstr>黑体</vt:lpstr>
      <vt:lpstr>华文楷体</vt:lpstr>
      <vt:lpstr>楷体</vt:lpstr>
      <vt:lpstr>宋体</vt:lpstr>
      <vt:lpstr>Microsoft YaHei</vt:lpstr>
      <vt:lpstr>Microsoft YaHei</vt:lpstr>
      <vt:lpstr>Arial</vt:lpstr>
      <vt:lpstr>Franklin Gothic Book</vt:lpstr>
      <vt:lpstr>Franklin Gothic Medium</vt:lpstr>
      <vt:lpstr>Helvetica</vt:lpstr>
      <vt:lpstr>Wingdings</vt:lpstr>
      <vt:lpstr>8_证券运营集中项目专用报告模版</vt:lpstr>
      <vt:lpstr>9_证券运营集中项目专用报告模版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何思远(平安科技新技术应用部产品创新核心组)</dc:creator>
  <cp:lastModifiedBy>曹双(平安科技人力资源部人才发展室)</cp:lastModifiedBy>
  <cp:revision>929</cp:revision>
  <cp:lastPrinted>2017-08-23T12:24:50Z</cp:lastPrinted>
  <dcterms:modified xsi:type="dcterms:W3CDTF">2017-08-30T08:08:48Z</dcterms:modified>
</cp:coreProperties>
</file>