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5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4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ProximaNova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742e3e7cd_1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742e3e7cd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2bccc46de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2bccc46de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2bccc46d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2bccc46d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5f4b554c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5f4b554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bccc46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2bccc46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2bccc46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2bccc46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2bccc46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2bccc46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2bccc46d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2bccc46d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2bccc46d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2bccc46d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2bccc46d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2bccc46d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1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ube blanca sobre un cielo azul oscuro estrellado" id="104" name="Google Shape;104;p25"/>
          <p:cNvPicPr preferRelativeResize="0"/>
          <p:nvPr/>
        </p:nvPicPr>
        <p:blipFill rotWithShape="1">
          <a:blip r:embed="rId3">
            <a:alphaModFix/>
          </a:blip>
          <a:srcRect b="17067" l="0" r="1719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5"/>
          <p:cNvSpPr txBox="1"/>
          <p:nvPr>
            <p:ph type="ctrTitle"/>
          </p:nvPr>
        </p:nvSpPr>
        <p:spPr>
          <a:xfrm>
            <a:off x="510450" y="1257300"/>
            <a:ext cx="7956300" cy="23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/>
              <a:t>Trabajo Práctico Final Arquitectura de software II</a:t>
            </a:r>
            <a:endParaRPr sz="6000"/>
          </a:p>
        </p:txBody>
      </p:sp>
      <p:sp>
        <p:nvSpPr>
          <p:cNvPr id="106" name="Google Shape;106;p25"/>
          <p:cNvSpPr txBox="1"/>
          <p:nvPr>
            <p:ph idx="1" type="subTitle"/>
          </p:nvPr>
        </p:nvSpPr>
        <p:spPr>
          <a:xfrm>
            <a:off x="510450" y="3966088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Jeremias Fuentes - B. Emmanuel Pericon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Observabilidad: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Alerting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8" name="Google Shape;168;p34"/>
          <p:cNvSpPr txBox="1"/>
          <p:nvPr>
            <p:ph idx="1" type="body"/>
          </p:nvPr>
        </p:nvSpPr>
        <p:spPr>
          <a:xfrm>
            <a:off x="243675" y="1450800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200"/>
              <a:t>La estrategia de alerting se basa en la agregación de logs estructurados de eventos críticos en distintos puntos de los componentes. Estos logs se pueden recolectar con Prometheus y usar Grafana para implementar las notificaciones. Por ejemplo un error en Circuit Breaker </a:t>
            </a:r>
            <a:r>
              <a:rPr lang="es" sz="2200"/>
              <a:t>podría</a:t>
            </a:r>
            <a:r>
              <a:rPr lang="es" sz="2200"/>
              <a:t> generar un alerta.</a:t>
            </a:r>
            <a:endParaRPr sz="2200"/>
          </a:p>
        </p:txBody>
      </p:sp>
      <p:pic>
        <p:nvPicPr>
          <p:cNvPr id="169" name="Google Shape;16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975" y="3563375"/>
            <a:ext cx="685800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Tests de Carga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75" name="Google Shape;175;p35"/>
          <p:cNvSpPr txBox="1"/>
          <p:nvPr>
            <p:ph idx="1" type="body"/>
          </p:nvPr>
        </p:nvSpPr>
        <p:spPr>
          <a:xfrm>
            <a:off x="243675" y="101772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/>
              <a:t>Validar la capacidad de respuesta de los componentes bajo distintas cargas de usuarios concurrentes.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Se </a:t>
            </a:r>
            <a:r>
              <a:rPr lang="es" sz="2200"/>
              <a:t>utilizó</a:t>
            </a:r>
            <a:r>
              <a:rPr lang="es" sz="2200"/>
              <a:t> Artillery.</a:t>
            </a:r>
            <a:endParaRPr sz="22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 sz="2200"/>
              <a:t>Validar:</a:t>
            </a:r>
            <a:endParaRPr sz="2200"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2200"/>
              <a:t>Latencia media y máxima.</a:t>
            </a:r>
            <a:br>
              <a:rPr lang="es" sz="2200"/>
            </a:br>
            <a:endParaRPr sz="22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2200"/>
              <a:t>Respuestas correctas y sin errores.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76" name="Google Shape;17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4125" y="1916525"/>
            <a:ext cx="2922175" cy="29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idx="4294967295" type="title"/>
          </p:nvPr>
        </p:nvSpPr>
        <p:spPr>
          <a:xfrm>
            <a:off x="311700" y="709050"/>
            <a:ext cx="3890100" cy="372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3200"/>
              <a:t>¿Preguntas?</a:t>
            </a:r>
            <a:endParaRPr sz="3600"/>
          </a:p>
        </p:txBody>
      </p:sp>
      <p:pic>
        <p:nvPicPr>
          <p:cNvPr id="182" name="Google Shape;182;p36"/>
          <p:cNvPicPr preferRelativeResize="0"/>
          <p:nvPr/>
        </p:nvPicPr>
        <p:blipFill rotWithShape="1">
          <a:blip r:embed="rId3">
            <a:alphaModFix/>
          </a:blip>
          <a:srcRect b="0" l="0" r="37826" t="0"/>
          <a:stretch/>
        </p:blipFill>
        <p:spPr>
          <a:xfrm>
            <a:off x="4548455" y="0"/>
            <a:ext cx="45955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Sistema de Monitoreo Climático</a:t>
            </a:r>
            <a:endParaRPr sz="3600"/>
          </a:p>
        </p:txBody>
      </p:sp>
      <p:sp>
        <p:nvSpPr>
          <p:cNvPr id="112" name="Google Shape;112;p26"/>
          <p:cNvSpPr txBox="1"/>
          <p:nvPr>
            <p:ph idx="1" type="body"/>
          </p:nvPr>
        </p:nvSpPr>
        <p:spPr>
          <a:xfrm>
            <a:off x="311700" y="1501000"/>
            <a:ext cx="85206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Obtener información de </a:t>
            </a: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OpenWeatherMap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 exponer reportes climáticos.</a:t>
            </a:r>
            <a:b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Componentes principales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WeatherLoaderComponent (WLC)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Obtiene y persiste datos climáticos.</a:t>
            </a:r>
            <a:b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WeatherMetricsComponent (WMC)</a:t>
            </a:r>
            <a:r>
              <a:rPr lang="es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Expone reportes y métricas climáticas.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7" title="algoritmos _ arqui - Copy of Solucion ideal.jpg"/>
          <p:cNvPicPr preferRelativeResize="0"/>
          <p:nvPr/>
        </p:nvPicPr>
        <p:blipFill rotWithShape="1">
          <a:blip r:embed="rId3">
            <a:alphaModFix/>
          </a:blip>
          <a:srcRect b="28486" l="0" r="0" t="7179"/>
          <a:stretch/>
        </p:blipFill>
        <p:spPr>
          <a:xfrm>
            <a:off x="2168075" y="96700"/>
            <a:ext cx="6501801" cy="49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Arquitectura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 title="algoritmos _ arqui - Copy of Arqui2 - Entities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60575" y="539750"/>
            <a:ext cx="6196176" cy="44513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/>
              <a:t>Modelo de datos</a:t>
            </a:r>
            <a:endParaRPr sz="3600"/>
          </a:p>
        </p:txBody>
      </p:sp>
      <p:pic>
        <p:nvPicPr>
          <p:cNvPr id="125" name="Google Shape;125;p28" title="algoritmos _ arqui - Copy of Arqui2 - Entities (1).jpg"/>
          <p:cNvPicPr preferRelativeResize="0"/>
          <p:nvPr/>
        </p:nvPicPr>
        <p:blipFill rotWithShape="1">
          <a:blip r:embed="rId3">
            <a:alphaModFix/>
          </a:blip>
          <a:srcRect b="33582" l="36054" r="37776" t="28501"/>
          <a:stretch/>
        </p:blipFill>
        <p:spPr>
          <a:xfrm>
            <a:off x="5823325" y="1485225"/>
            <a:ext cx="2460001" cy="2560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Tolerancia a Fallos: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Request Cache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1" name="Google Shape;131;p29"/>
          <p:cNvSpPr txBox="1"/>
          <p:nvPr>
            <p:ph idx="1" type="body"/>
          </p:nvPr>
        </p:nvSpPr>
        <p:spPr>
          <a:xfrm>
            <a:off x="243675" y="1586875"/>
            <a:ext cx="8353500" cy="34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Cachear las respuestas de los endpoints más solicitados.</a:t>
            </a:r>
            <a:endParaRPr sz="2400"/>
          </a:p>
        </p:txBody>
      </p:sp>
      <p:pic>
        <p:nvPicPr>
          <p:cNvPr id="132" name="Google Shape;1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7125" y="2200050"/>
            <a:ext cx="6886575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Tolerancia a Fallos: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Circuit Breaker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38" name="Google Shape;138;p30"/>
          <p:cNvSpPr txBox="1"/>
          <p:nvPr>
            <p:ph idx="1" type="body"/>
          </p:nvPr>
        </p:nvSpPr>
        <p:spPr>
          <a:xfrm>
            <a:off x="243675" y="158687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Previene que el sistema que falla repetidamente siga recibiendo peticiones. El circuito se abre tras varios fallos consecutivos y se cierra luego de un tiempo de “enfriamiento”.</a:t>
            </a:r>
            <a:endParaRPr sz="2400"/>
          </a:p>
        </p:txBody>
      </p:sp>
      <p:pic>
        <p:nvPicPr>
          <p:cNvPr id="139" name="Google Shape;13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576975"/>
            <a:ext cx="708660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Tolerancia a Fallos: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Timeout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45" name="Google Shape;145;p31"/>
          <p:cNvSpPr txBox="1"/>
          <p:nvPr>
            <p:ph idx="1" type="body"/>
          </p:nvPr>
        </p:nvSpPr>
        <p:spPr>
          <a:xfrm>
            <a:off x="243675" y="158687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Limita el tiempo máximo de espera para recibir una respuesta de la API externa (OpenWeatherMap) o de cualquier request HTTP. Si se excede, se cancela y se registra el error.</a:t>
            </a:r>
            <a:endParaRPr sz="2400"/>
          </a:p>
        </p:txBody>
      </p:sp>
      <p:pic>
        <p:nvPicPr>
          <p:cNvPr id="146" name="Google Shape;14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91225"/>
            <a:ext cx="8839201" cy="960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Observabilidad</a:t>
            </a:r>
            <a:r>
              <a:rPr lang="es" sz="2600"/>
              <a:t>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Log Aggregation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52" name="Google Shape;152;p32"/>
          <p:cNvSpPr txBox="1"/>
          <p:nvPr>
            <p:ph idx="1" type="body"/>
          </p:nvPr>
        </p:nvSpPr>
        <p:spPr>
          <a:xfrm>
            <a:off x="243675" y="1586875"/>
            <a:ext cx="8520600" cy="8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Logger estructurado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" sz="2400"/>
              <a:t>Logs de requests, errores y flujos clave</a:t>
            </a:r>
            <a:endParaRPr sz="2400"/>
          </a:p>
        </p:txBody>
      </p:sp>
      <p:pic>
        <p:nvPicPr>
          <p:cNvPr id="153" name="Google Shape;15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238" y="2571750"/>
            <a:ext cx="2544674" cy="23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500" y="2872475"/>
            <a:ext cx="5476775" cy="51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87500" y="3616105"/>
            <a:ext cx="5476775" cy="381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/>
              <a:t>Estrategias de Observabilidad: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600"/>
              <a:t>Metrics Aggregation</a:t>
            </a:r>
            <a:endParaRPr b="1"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161" name="Google Shape;161;p33"/>
          <p:cNvSpPr txBox="1"/>
          <p:nvPr>
            <p:ph idx="1" type="body"/>
          </p:nvPr>
        </p:nvSpPr>
        <p:spPr>
          <a:xfrm>
            <a:off x="243675" y="1586875"/>
            <a:ext cx="38022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400"/>
              <a:t>Recolectar métricas del sistema: cuántas peticiones, latencias, tasa de aciertos/fallos. Se expone a Prometheus y se visualiza en Grafana.</a:t>
            </a:r>
            <a:endParaRPr sz="2400"/>
          </a:p>
        </p:txBody>
      </p:sp>
      <p:pic>
        <p:nvPicPr>
          <p:cNvPr id="162" name="Google Shape;162;p33"/>
          <p:cNvPicPr preferRelativeResize="0"/>
          <p:nvPr/>
        </p:nvPicPr>
        <p:blipFill rotWithShape="1">
          <a:blip r:embed="rId3">
            <a:alphaModFix/>
          </a:blip>
          <a:srcRect b="0" l="0" r="28906" t="0"/>
          <a:stretch/>
        </p:blipFill>
        <p:spPr>
          <a:xfrm>
            <a:off x="4194575" y="1479850"/>
            <a:ext cx="4637726" cy="3239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