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7AE-CC48-4E82-91A9-353F8031157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CEB1-067C-4C11-A22A-E3EBFAF01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18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7AE-CC48-4E82-91A9-353F8031157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CEB1-067C-4C11-A22A-E3EBFAF01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9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7AE-CC48-4E82-91A9-353F8031157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CEB1-067C-4C11-A22A-E3EBFAF01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06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7AE-CC48-4E82-91A9-353F8031157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CEB1-067C-4C11-A22A-E3EBFAF01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78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7AE-CC48-4E82-91A9-353F8031157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CEB1-067C-4C11-A22A-E3EBFAF01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1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7AE-CC48-4E82-91A9-353F8031157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CEB1-067C-4C11-A22A-E3EBFAF01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54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7AE-CC48-4E82-91A9-353F8031157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CEB1-067C-4C11-A22A-E3EBFAF01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0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7AE-CC48-4E82-91A9-353F8031157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CEB1-067C-4C11-A22A-E3EBFAF01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0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7AE-CC48-4E82-91A9-353F8031157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CEB1-067C-4C11-A22A-E3EBFAF01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10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7AE-CC48-4E82-91A9-353F8031157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CEB1-067C-4C11-A22A-E3EBFAF01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01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7AE-CC48-4E82-91A9-353F8031157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CEB1-067C-4C11-A22A-E3EBFAF01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1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67AE-CC48-4E82-91A9-353F8031157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2CEB1-067C-4C11-A22A-E3EBFAF01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" b="14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02A9D9-2199-44DB-89E8-AE1D5F1F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932" y="1030288"/>
            <a:ext cx="2108200" cy="21104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B01C77-61FA-47C7-B6BA-6053402C6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3" t="29916" r="33334" b="54883"/>
          <a:stretch/>
        </p:blipFill>
        <p:spPr>
          <a:xfrm>
            <a:off x="5427132" y="2001838"/>
            <a:ext cx="1930400" cy="10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8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" b="26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3208" y="990766"/>
            <a:ext cx="9797717" cy="4591887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Цель игры</a:t>
            </a:r>
            <a:r>
              <a:rPr lang="en-US" dirty="0">
                <a:latin typeface="Bahnschrift Condensed" panose="020B0502040204020203" pitchFamily="34" charset="0"/>
              </a:rPr>
              <a:t>: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ru-RU" dirty="0">
                <a:latin typeface="Bahnschrift Condensed" panose="020B0502040204020203" pitchFamily="34" charset="0"/>
              </a:rPr>
              <a:t>главный герой должен проходить по полю мимо движущегося транспорта, передвигаться по реке только по проплывающим бревнам, во время прохождения герою нужно собрать как можно больше монет и побить рекорд шагов.</a:t>
            </a:r>
          </a:p>
        </p:txBody>
      </p:sp>
    </p:spTree>
    <p:extLst>
      <p:ext uri="{BB962C8B-B14F-4D97-AF65-F5344CB8AC3E}">
        <p14:creationId xmlns:p14="http://schemas.microsoft.com/office/powerpoint/2010/main" val="34428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" b="26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5268" y="788151"/>
            <a:ext cx="9701464" cy="5281698"/>
          </a:xfrm>
        </p:spPr>
        <p:txBody>
          <a:bodyPr>
            <a:normAutofit/>
          </a:bodyPr>
          <a:lstStyle/>
          <a:p>
            <a:r>
              <a:rPr lang="ru-RU" sz="6600" dirty="0">
                <a:latin typeface="Bahnschrift Condensed" panose="020B0502040204020203" pitchFamily="34" charset="0"/>
              </a:rPr>
              <a:t>Классы</a:t>
            </a:r>
            <a:r>
              <a:rPr lang="en-US" sz="6600" dirty="0">
                <a:latin typeface="Bahnschrift Condensed" panose="020B0502040204020203" pitchFamily="34" charset="0"/>
              </a:rPr>
              <a:t>:</a:t>
            </a:r>
            <a:br>
              <a:rPr lang="en-US" sz="5400" dirty="0">
                <a:latin typeface="Bahnschrift Condensed" panose="020B0502040204020203" pitchFamily="34" charset="0"/>
              </a:rPr>
            </a:br>
            <a:r>
              <a:rPr lang="en-US" sz="5400" dirty="0">
                <a:latin typeface="Bahnschrift Condensed" panose="020B0502040204020203" pitchFamily="34" charset="0"/>
              </a:rPr>
              <a:t>class Board()</a:t>
            </a:r>
            <a:br>
              <a:rPr lang="en-US" sz="5400" dirty="0">
                <a:latin typeface="Bahnschrift Condensed" panose="020B0502040204020203" pitchFamily="34" charset="0"/>
              </a:rPr>
            </a:br>
            <a:r>
              <a:rPr lang="en-US" sz="5400" dirty="0">
                <a:latin typeface="Bahnschrift Condensed" panose="020B0502040204020203" pitchFamily="34" charset="0"/>
              </a:rPr>
              <a:t>class Tile(</a:t>
            </a:r>
            <a:r>
              <a:rPr lang="en-US" sz="5400" dirty="0" err="1">
                <a:latin typeface="Bahnschrift Condensed" panose="020B0502040204020203" pitchFamily="34" charset="0"/>
              </a:rPr>
              <a:t>pygame.sprite.Sprite</a:t>
            </a:r>
            <a:r>
              <a:rPr lang="en-US" sz="5400" dirty="0">
                <a:latin typeface="Bahnschrift Condensed" panose="020B0502040204020203" pitchFamily="34" charset="0"/>
              </a:rPr>
              <a:t>)</a:t>
            </a:r>
            <a:br>
              <a:rPr lang="en-US" sz="5400" dirty="0">
                <a:latin typeface="Bahnschrift Condensed" panose="020B0502040204020203" pitchFamily="34" charset="0"/>
              </a:rPr>
            </a:br>
            <a:r>
              <a:rPr lang="en-US" sz="5400" dirty="0">
                <a:latin typeface="Bahnschrift Condensed" panose="020B0502040204020203" pitchFamily="34" charset="0"/>
              </a:rPr>
              <a:t>class Sprite(</a:t>
            </a:r>
            <a:r>
              <a:rPr lang="en-US" sz="5400" dirty="0" err="1">
                <a:latin typeface="Bahnschrift Condensed" panose="020B0502040204020203" pitchFamily="34" charset="0"/>
              </a:rPr>
              <a:t>pygame.sprite.Sprite</a:t>
            </a:r>
            <a:r>
              <a:rPr lang="en-US" sz="5400" dirty="0">
                <a:latin typeface="Bahnschrift Condensed" panose="020B0502040204020203" pitchFamily="34" charset="0"/>
              </a:rPr>
              <a:t>):</a:t>
            </a:r>
            <a:br>
              <a:rPr lang="en-US" sz="5400" dirty="0">
                <a:latin typeface="Bahnschrift Condensed" panose="020B0502040204020203" pitchFamily="34" charset="0"/>
              </a:rPr>
            </a:br>
            <a:r>
              <a:rPr lang="en-US" sz="5400" dirty="0">
                <a:latin typeface="Bahnschrift Condensed" panose="020B0502040204020203" pitchFamily="34" charset="0"/>
              </a:rPr>
              <a:t>class Eagle(</a:t>
            </a:r>
            <a:r>
              <a:rPr lang="en-US" sz="5400" dirty="0" err="1">
                <a:latin typeface="Bahnschrift Condensed" panose="020B0502040204020203" pitchFamily="34" charset="0"/>
              </a:rPr>
              <a:t>pygame.sprite.Sprite</a:t>
            </a:r>
            <a:r>
              <a:rPr lang="en-US" sz="5400" dirty="0">
                <a:latin typeface="Bahnschrift Condensed" panose="020B0502040204020203" pitchFamily="34" charset="0"/>
              </a:rPr>
              <a:t>):</a:t>
            </a:r>
            <a:br>
              <a:rPr lang="en-US" sz="5400" dirty="0">
                <a:latin typeface="Bahnschrift Condensed" panose="020B0502040204020203" pitchFamily="34" charset="0"/>
              </a:rPr>
            </a:br>
            <a:r>
              <a:rPr lang="en-US" sz="5400" dirty="0">
                <a:latin typeface="Bahnschrift Condensed" panose="020B0502040204020203" pitchFamily="34" charset="0"/>
              </a:rPr>
              <a:t>class Player(</a:t>
            </a:r>
            <a:r>
              <a:rPr lang="en-US" sz="5400" dirty="0" err="1">
                <a:latin typeface="Bahnschrift Condensed" panose="020B0502040204020203" pitchFamily="34" charset="0"/>
              </a:rPr>
              <a:t>pygame.sprite.Sprite</a:t>
            </a:r>
            <a:r>
              <a:rPr lang="en-US" sz="5400" dirty="0">
                <a:latin typeface="Bahnschrift Condensed" panose="020B0502040204020203" pitchFamily="34" charset="0"/>
              </a:rPr>
              <a:t>):</a:t>
            </a:r>
            <a:endParaRPr lang="ru-RU" sz="5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80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" b="26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5293" y="2390275"/>
            <a:ext cx="9974180" cy="344905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Возможности проекта</a:t>
            </a:r>
            <a:r>
              <a:rPr lang="en-US" dirty="0">
                <a:latin typeface="Bahnschrift Condensed" panose="020B0502040204020203" pitchFamily="34" charset="0"/>
              </a:rPr>
              <a:t>: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ru-RU" dirty="0">
                <a:latin typeface="Bahnschrift Condensed" panose="020B0502040204020203" pitchFamily="34" charset="0"/>
              </a:rPr>
              <a:t>Главный персонаж может сталкиваться с другими движущими объектами, собирать монетки.</a:t>
            </a:r>
            <a:br>
              <a:rPr lang="ru-RU" dirty="0">
                <a:latin typeface="Bahnschrift Condensed" panose="020B0502040204020203" pitchFamily="34" charset="0"/>
              </a:rPr>
            </a:br>
            <a:r>
              <a:rPr lang="ru-RU" dirty="0">
                <a:latin typeface="Bahnschrift Condensed" panose="020B0502040204020203" pitchFamily="34" charset="0"/>
              </a:rPr>
              <a:t>Смерть героя сопровождается соответственными звуками.</a:t>
            </a:r>
            <a:br>
              <a:rPr lang="ru-RU" dirty="0">
                <a:latin typeface="Bahnschrift Condensed" panose="020B0502040204020203" pitchFamily="34" charset="0"/>
              </a:rPr>
            </a:br>
            <a:r>
              <a:rPr lang="ru-RU" dirty="0">
                <a:latin typeface="Bahnschrift Condensed" panose="020B0502040204020203" pitchFamily="34" charset="0"/>
              </a:rPr>
              <a:t>В конце игры выводится рейтинг лучших результатов, каждый пользователь может сохранить результат под своим </a:t>
            </a:r>
            <a:r>
              <a:rPr lang="ru-RU" dirty="0" err="1">
                <a:latin typeface="Bahnschrift Condensed" panose="020B0502040204020203" pitchFamily="34" charset="0"/>
              </a:rPr>
              <a:t>ником</a:t>
            </a:r>
            <a:r>
              <a:rPr lang="ru-RU" dirty="0">
                <a:latin typeface="Bahnschrift Condensed" panose="020B0502040204020203" pitchFamily="34" charset="0"/>
              </a:rPr>
              <a:t>.</a:t>
            </a:r>
            <a:br>
              <a:rPr lang="ru-RU" dirty="0">
                <a:latin typeface="Bahnschrift Condensed" panose="020B0502040204020203" pitchFamily="34" charset="0"/>
              </a:rPr>
            </a:br>
            <a:br>
              <a:rPr lang="ru-RU" dirty="0">
                <a:latin typeface="Bahnschrift Condensed" panose="020B0502040204020203" pitchFamily="34" charset="0"/>
              </a:rPr>
            </a:br>
            <a:br>
              <a:rPr lang="en-US" dirty="0">
                <a:latin typeface="Bahnschrift Condensed" panose="020B0502040204020203" pitchFamily="34" charset="0"/>
              </a:rPr>
            </a:b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2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" b="26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199" y="1058779"/>
            <a:ext cx="10363201" cy="605414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Bahnschrift Condensed" panose="020B0502040204020203" pitchFamily="34" charset="0"/>
              </a:rPr>
              <a:t>Выводы</a:t>
            </a:r>
            <a:r>
              <a:rPr lang="en-US" b="1" dirty="0">
                <a:latin typeface="Bahnschrift Condensed" panose="020B0502040204020203" pitchFamily="34" charset="0"/>
              </a:rPr>
              <a:t>: </a:t>
            </a:r>
            <a:br>
              <a:rPr lang="ru-RU" b="1" dirty="0">
                <a:latin typeface="Bahnschrift Condensed" panose="020B0502040204020203" pitchFamily="34" charset="0"/>
              </a:rPr>
            </a:br>
            <a:r>
              <a:rPr lang="ru-RU" dirty="0">
                <a:latin typeface="Bahnschrift Condensed" panose="020B0502040204020203" pitchFamily="34" charset="0"/>
              </a:rPr>
              <a:t>создавать игру, придумывая особенности анимации движения объектов и их взаимодействия,  общее оформление игры было очень интересно.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ru-RU" dirty="0">
                <a:latin typeface="Bahnschrift Condensed" panose="020B0502040204020203" pitchFamily="34" charset="0"/>
              </a:rPr>
              <a:t>в нашу игру мы бы хотели добавить</a:t>
            </a:r>
            <a:r>
              <a:rPr lang="en-US" dirty="0">
                <a:latin typeface="Bahnschrift Condensed" panose="020B0502040204020203" pitchFamily="34" charset="0"/>
              </a:rPr>
              <a:t>:</a:t>
            </a:r>
            <a:r>
              <a:rPr lang="ru-RU" dirty="0">
                <a:latin typeface="Bahnschrift Condensed" panose="020B0502040204020203" pitchFamily="34" charset="0"/>
              </a:rPr>
              <a:t> возможность оплачивать монетами новых персонажей</a:t>
            </a:r>
            <a:br>
              <a:rPr lang="ru-RU" dirty="0">
                <a:latin typeface="Bahnschrift Condensed" panose="020B0502040204020203" pitchFamily="34" charset="0"/>
              </a:rPr>
            </a:br>
            <a:r>
              <a:rPr lang="ru-RU" dirty="0">
                <a:latin typeface="Bahnschrift Condensed" panose="020B0502040204020203" pitchFamily="34" charset="0"/>
              </a:rPr>
              <a:t>движение машин и поездов в разные стороны</a:t>
            </a:r>
            <a:br>
              <a:rPr lang="ru-RU" dirty="0">
                <a:latin typeface="Bahnschrift Condensed" panose="020B0502040204020203" pitchFamily="34" charset="0"/>
              </a:rPr>
            </a:br>
            <a:r>
              <a:rPr lang="ru-RU" dirty="0">
                <a:latin typeface="Bahnschrift Condensed" panose="020B0502040204020203" pitchFamily="34" charset="0"/>
              </a:rPr>
              <a:t>возможность играть двум людям за разных персонажей</a:t>
            </a:r>
            <a:br>
              <a:rPr lang="ru-RU" b="1" dirty="0">
                <a:latin typeface="Bahnschrift Condensed" panose="020B0502040204020203" pitchFamily="34" charset="0"/>
              </a:rPr>
            </a:br>
            <a:br>
              <a:rPr lang="ru-RU" b="1" dirty="0">
                <a:latin typeface="Bahnschrift Condensed" panose="020B0502040204020203" pitchFamily="34" charset="0"/>
              </a:rPr>
            </a:br>
            <a:br>
              <a:rPr lang="en-US" b="1" dirty="0">
                <a:latin typeface="Bahnschrift Condensed" panose="020B0502040204020203" pitchFamily="34" charset="0"/>
              </a:rPr>
            </a:br>
            <a:endParaRPr lang="ru-RU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3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" b="15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F2CB85-CCAA-46C9-BAD4-EB718198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98" y="3586163"/>
            <a:ext cx="2108200" cy="21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53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182</Words>
  <Application>Microsoft Office PowerPoint</Application>
  <PresentationFormat>Широкоэкранный</PresentationFormat>
  <Paragraphs>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Тема Office</vt:lpstr>
      <vt:lpstr>Презентация PowerPoint</vt:lpstr>
      <vt:lpstr>Цель игры: главный герой должен проходить по полю мимо движущегося транспорта, передвигаться по реке только по проплывающим бревнам, во время прохождения герою нужно собрать как можно больше монет и побить рекорд шагов.</vt:lpstr>
      <vt:lpstr>Классы: class Board() class Tile(pygame.sprite.Sprite) class Sprite(pygame.sprite.Sprite): class Eagle(pygame.sprite.Sprite): class Player(pygame.sprite.Sprite):</vt:lpstr>
      <vt:lpstr>Возможности проекта: Главный персонаж может сталкиваться с другими движущими объектами, собирать монетки. Смерть героя сопровождается соответственными звуками. В конце игры выводится рейтинг лучших результатов, каждый пользователь может сохранить результат под своим ником.   </vt:lpstr>
      <vt:lpstr>Выводы:  создавать игру, придумывая особенности анимации движения объектов и их взаимодействия,  общее оформление игры было очень интересно. в нашу игру мы бы хотели добавить: возможность оплачивать монетами новых персонажей движение машин и поездов в разные стороны возможность играть двум людям за разных персонажей 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89821043055@mail.ru</cp:lastModifiedBy>
  <cp:revision>8</cp:revision>
  <dcterms:created xsi:type="dcterms:W3CDTF">2025-02-07T06:32:08Z</dcterms:created>
  <dcterms:modified xsi:type="dcterms:W3CDTF">2025-02-08T12:45:55Z</dcterms:modified>
</cp:coreProperties>
</file>