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slide" Target="slides/slide6.xml"/><Relationship Id="rId22" Type="http://schemas.openxmlformats.org/officeDocument/2006/relationships/font" Target="fonts/DMSans-italic.fntdata"/><Relationship Id="rId10" Type="http://schemas.openxmlformats.org/officeDocument/2006/relationships/slide" Target="slides/slide5.xml"/><Relationship Id="rId21" Type="http://schemas.openxmlformats.org/officeDocument/2006/relationships/font" Target="fonts/DM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f7e6ef2d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f7e6ef2d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f7e6ef2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f7e6ef2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f7e6ef2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f7e6ef2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f7e6ef2d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f7e6ef2d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f7e6ef2d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f7e6ef2d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f7e6ef2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f7e6ef2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f7e6ef2d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f7e6ef2d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f7e6ef2d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f7e6ef2d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f7e6ef2d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f7e6ef2d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767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/>
              <a:t>GIT</a:t>
            </a:r>
            <a:endParaRPr b="1" sz="4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126375" y="2460188"/>
            <a:ext cx="5361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SOFTWARE DE CONTROL DE VERSIONES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TUTORIAL DE INSTALACIÓN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25" y="887576"/>
            <a:ext cx="7985776" cy="3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74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Instalar GIT en Windows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123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Ir a </a:t>
            </a:r>
            <a:r>
              <a:rPr lang="es" sz="1850" u="sng">
                <a:solidFill>
                  <a:srgbClr val="0097A7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r>
              <a:rPr lang="es" sz="18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descargar el paquete de instalación “</a:t>
            </a:r>
            <a:r>
              <a:rPr lang="es" sz="1850">
                <a:solidFill>
                  <a:srgbClr val="000000"/>
                </a:solidFill>
                <a:highlight>
                  <a:srgbClr val="EEFF41"/>
                </a:highlight>
                <a:latin typeface="DM Sans"/>
                <a:ea typeface="DM Sans"/>
                <a:cs typeface="DM Sans"/>
                <a:sym typeface="DM Sans"/>
              </a:rPr>
              <a:t>download (nro versión) for Windows</a:t>
            </a:r>
            <a:r>
              <a:rPr lang="es" sz="18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” (si tienes otro sistema operativo deberás seleccionar en el mismo: Mac o Linux)</a:t>
            </a:r>
            <a:endParaRPr sz="18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00" y="2259088"/>
            <a:ext cx="83629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54900" y="877175"/>
            <a:ext cx="75057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Ahora debes ejecutar el archivo descargado, y elegir la carpeta donde ubicar los archivos de Git.</a:t>
            </a:r>
            <a:endParaRPr sz="17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76" y="1601250"/>
            <a:ext cx="6782150" cy="28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566650"/>
            <a:ext cx="75057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Puede que durante la instalación aparezcan más ventanas de las que se describen en este tutorial, pero estas que figuran están y deben configurarse de la manera que se indican.  En las otras ventanas elegir la configuración que viene por defecto.  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Asegúrate de tener seleccionado</a:t>
            </a:r>
            <a:r>
              <a:rPr i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i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bash</a:t>
            </a:r>
            <a:r>
              <a:rPr i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es la herramienta principal con la que trabajaremos. Con esto se terminará la instalación.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425" y="2060275"/>
            <a:ext cx="46295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54900" y="95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Seguimos haciendo clic en “Next”.</a:t>
            </a:r>
            <a:endParaRPr sz="15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200" y="1515363"/>
            <a:ext cx="38481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630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 esta pantalla elegimos de la lista </a:t>
            </a:r>
            <a:r>
              <a:rPr b="1" lang="es" sz="15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“use visual studio code as Git’s default editor”</a:t>
            </a:r>
            <a:r>
              <a:rPr lang="es" sz="15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5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50" y="1464600"/>
            <a:ext cx="3787875" cy="29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609475"/>
            <a:ext cx="75057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Hacemos click en “next” hasta finalizar la instalación, dejando las configuraciones por defecto.</a:t>
            </a:r>
            <a:endParaRPr sz="15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452" y="1233377"/>
            <a:ext cx="5032525" cy="33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01400" y="555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Finalmente aparece el botón “Install”. </a:t>
            </a:r>
            <a:endParaRPr sz="15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675" y="1025675"/>
            <a:ext cx="4333925" cy="33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598775"/>
            <a:ext cx="7505700" cy="3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¡Instalación finalizada! </a:t>
            </a:r>
            <a:endParaRPr sz="1500"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057275"/>
            <a:ext cx="4205786" cy="32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