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Montserrat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  <p:embeddedFont>
      <p:font typeface="DM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MSans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37" Type="http://schemas.openxmlformats.org/officeDocument/2006/relationships/font" Target="fonts/DMSans-regular.fntdata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39" Type="http://schemas.openxmlformats.org/officeDocument/2006/relationships/font" Target="fonts/DMSans-italic.fntdata"/><Relationship Id="rId16" Type="http://schemas.openxmlformats.org/officeDocument/2006/relationships/slide" Target="slides/slide11.xml"/><Relationship Id="rId38" Type="http://schemas.openxmlformats.org/officeDocument/2006/relationships/font" Target="fonts/DMSans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3a302e5c50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3a302e5c50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3a302e5c50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3a302e5c50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3a302e5c50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3a302e5c50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3a302e5c50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3a302e5c50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3a302e5c50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3a302e5c50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3a302e5c50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3a302e5c50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3a302e5c50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3a302e5c50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3a302e5c50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3a302e5c50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3a302e5c50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3a302e5c50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3a302e5c50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3a302e5c50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a302e5c5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3a302e5c5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3a302e5c50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3a302e5c50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3a302e5c50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3a302e5c50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3a302e5c50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3a302e5c50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3a302e5c50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3a302e5c50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3a302e5c5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3a302e5c5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3a302e5c5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3a302e5c5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3a302e5c50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3a302e5c5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3a302e5c50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3a302e5c50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3a302e5c50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3a302e5c50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3a302e5c50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3a302e5c5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3a302e5c5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3a302e5c5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hyperlink" Target="https://docs.github.com/es/authentication/connecting-to-github-with-ssh/generating-a-new-ssh-key-and-adding-it-to-the-ssh-agen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GITHUB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575" y="453725"/>
            <a:ext cx="7305675" cy="343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2"/>
          <p:cNvSpPr txBox="1"/>
          <p:nvPr/>
        </p:nvSpPr>
        <p:spPr>
          <a:xfrm>
            <a:off x="1552550" y="4240075"/>
            <a:ext cx="616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https://docs.github.com/es/authentication/connecting-to-github-with-ssh/generating-a-new-ssh-key-and-adding-it-to-the-ssh-agent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1179725" y="271975"/>
            <a:ext cx="7038900" cy="3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En este último link, deberán seguir los pasos que se indican para generar una nueva clave SSH en el equipo local.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/>
              <a:t>Tienen uno a uno los pasos a seguir, deben colocar en git, el código que se describe a continuación: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725" y="993800"/>
            <a:ext cx="745807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9725" y="2992448"/>
            <a:ext cx="7258050" cy="1279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3"/>
          <p:cNvSpPr txBox="1"/>
          <p:nvPr/>
        </p:nvSpPr>
        <p:spPr>
          <a:xfrm>
            <a:off x="1777400" y="4432800"/>
            <a:ext cx="616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Obviamente, acá se coloca el mismo correo que se utilizó  en github.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1297500" y="428300"/>
            <a:ext cx="7038900" cy="44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El paso anterior,  permite generar una clave asociada al equipo local, que va a permitir que git pueda mandar archivos a la nube de github.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/>
              <a:t>De esta forma se trata de aumentar la seguridad 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/>
              <a:t>Luego aparecerá el siguiente mensaje: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/>
              <a:t>Cuando se te pida “Introduce un archivo en el que se pueda guardar la clave, teclea enter para aceptar la ubicación  de archivo predeterminada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/>
              <a:t>También va a pedir una frase clave: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300" y="1138100"/>
            <a:ext cx="5201800" cy="66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0900" y="3528450"/>
            <a:ext cx="5683075" cy="61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0575" y="2448275"/>
            <a:ext cx="5343525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1297500" y="578200"/>
            <a:ext cx="7038900" cy="39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poder ver la clave generada y utilizarla en GITHUB, buscamos en el disco C: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002" y="1069825"/>
            <a:ext cx="7214350" cy="158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7000" y="2872325"/>
            <a:ext cx="7214350" cy="169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idx="1" type="body"/>
          </p:nvPr>
        </p:nvSpPr>
        <p:spPr>
          <a:xfrm>
            <a:off x="1158300" y="293375"/>
            <a:ext cx="7493100" cy="40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Allí van a encontrar una carpeta, en donde se encuentra el archivo con la clave generada: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Al abrir la carpeta, van a encontrar dos archivos: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La clave que sale allí, es la clave privada que no se debiera compartir a nadie.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125" y="902025"/>
            <a:ext cx="7125500" cy="5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6425" y="1929900"/>
            <a:ext cx="4129300" cy="4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0831" y="3111650"/>
            <a:ext cx="5923625" cy="173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100" y="872638"/>
            <a:ext cx="5876925" cy="35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7"/>
          <p:cNvSpPr txBox="1"/>
          <p:nvPr/>
        </p:nvSpPr>
        <p:spPr>
          <a:xfrm>
            <a:off x="1349100" y="224850"/>
            <a:ext cx="616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Copio esa clave, voy a GITHUB y en settings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27"/>
          <p:cNvSpPr txBox="1"/>
          <p:nvPr/>
        </p:nvSpPr>
        <p:spPr>
          <a:xfrm>
            <a:off x="1274175" y="4657650"/>
            <a:ext cx="616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idx="1" type="body"/>
          </p:nvPr>
        </p:nvSpPr>
        <p:spPr>
          <a:xfrm>
            <a:off x="1254675" y="2934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busco donde dice: 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350" y="1456600"/>
            <a:ext cx="8297600" cy="320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075" y="666650"/>
            <a:ext cx="7618649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idx="1" type="body"/>
          </p:nvPr>
        </p:nvSpPr>
        <p:spPr>
          <a:xfrm>
            <a:off x="1265375" y="4325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Luego de agregarla, debería aparecer en el siguiente espacio: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763" y="942975"/>
            <a:ext cx="6086475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/>
          <p:nvPr>
            <p:ph idx="1" type="body"/>
          </p:nvPr>
        </p:nvSpPr>
        <p:spPr>
          <a:xfrm>
            <a:off x="1286775" y="4647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vez generada y registrada en GITHUB, en la siguiente pantalla, en código  SSH pueden extraer la dirección que aparece.  Van a GIT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825" y="1131950"/>
            <a:ext cx="592455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idx="1" type="body"/>
          </p:nvPr>
        </p:nvSpPr>
        <p:spPr>
          <a:xfrm>
            <a:off x="1383175" y="785900"/>
            <a:ext cx="7038900" cy="3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DM Sans"/>
                <a:ea typeface="DM Sans"/>
                <a:cs typeface="DM Sans"/>
                <a:sym typeface="DM Sans"/>
              </a:rPr>
              <a:t>Por ahora todo lo que venía ocurriendo en Git era de manera local, no necesitábamos nada de internet para guardar nuestros commits y nuestro repositorio. Ahora queremos compartir nuestro trabajo con otros (compañeros de proyecto, clientes, etc). ¡Para eso utilizamos Github!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3"/>
              </a:rPr>
              <a:t>Github</a:t>
            </a:r>
            <a:r>
              <a:rPr lang="es" sz="1800">
                <a:latin typeface="DM Sans"/>
                <a:ea typeface="DM Sans"/>
                <a:cs typeface="DM Sans"/>
                <a:sym typeface="DM Sans"/>
              </a:rPr>
              <a:t> es una especie de “red social” de programadores. Con este sitio podemos subir nuestros proyectos y lograr que otras personas colaboren.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/>
          <p:nvPr>
            <p:ph idx="1" type="body"/>
          </p:nvPr>
        </p:nvSpPr>
        <p:spPr>
          <a:xfrm>
            <a:off x="1297500" y="396150"/>
            <a:ext cx="7038900" cy="40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Voy a una carpeta, por ejemplo, descargas y puedo clonar la carpeta con este código: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/>
              <a:t>Con esto hace una copia del repositorio en GITHUB, en el disco local: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5275" y="992704"/>
            <a:ext cx="5982417" cy="157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5275" y="3016250"/>
            <a:ext cx="6042799" cy="185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/>
          <p:nvPr>
            <p:ph idx="1" type="body"/>
          </p:nvPr>
        </p:nvSpPr>
        <p:spPr>
          <a:xfrm>
            <a:off x="1308200" y="432575"/>
            <a:ext cx="7038900" cy="40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Luego  abro esta carpeta que cloné, en est e caso lo dejé en Descargas, ustedes buscarán la ruta en que dejaron la copia de GITHUB y trabajo allí creando archivos o copiando archivos , los modifico según necesite.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/>
              <a:t>Tengo, por lo tanto, nuevos archivos dentro de mi repositorio local.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525" y="1959400"/>
            <a:ext cx="6010950" cy="302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idx="1" type="body"/>
          </p:nvPr>
        </p:nvSpPr>
        <p:spPr>
          <a:xfrm>
            <a:off x="1158300" y="325525"/>
            <a:ext cx="7038900" cy="42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Luego  de agregar los archivos a la fase STAGE,  hago una Commit, para tener la primera foto del repositorio , veo en qué rama estoy trabajando, y luego hago el PUSH para enviar el repositorio a la nube: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4"/>
          <p:cNvSpPr txBox="1"/>
          <p:nvPr/>
        </p:nvSpPr>
        <p:spPr>
          <a:xfrm>
            <a:off x="7282800" y="3235600"/>
            <a:ext cx="914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-u significa upload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3" name="Google Shape;27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150" y="1520525"/>
            <a:ext cx="6091200" cy="245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4"/>
          <p:cNvSpPr txBox="1"/>
          <p:nvPr/>
        </p:nvSpPr>
        <p:spPr>
          <a:xfrm>
            <a:off x="1115400" y="4240075"/>
            <a:ext cx="616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Luego voy a GITHUB, a mi repositorio, actualizo pantalla y debería aparecer el archivo en el repositorio en la nube.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idx="1" type="body"/>
          </p:nvPr>
        </p:nvSpPr>
        <p:spPr>
          <a:xfrm>
            <a:off x="1308225" y="325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Consideren que en cada dispositivo que utilicen el repositorio van a tener que generar una clave SSH asociada.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Si prefieren no tener tanta seguridad y generar las claves SSH, pueden utilizar  lo siguiente: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0" name="Google Shape;28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4250" y="1472500"/>
            <a:ext cx="3488075" cy="335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5"/>
          <p:cNvSpPr txBox="1"/>
          <p:nvPr/>
        </p:nvSpPr>
        <p:spPr>
          <a:xfrm>
            <a:off x="6724150" y="2120050"/>
            <a:ext cx="134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 un enlace sin encriptar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1233250" y="4433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utilizar GITHUB debemos ir al sitio: 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https://github.com/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Allí  deberemos crear una cuenta:  será necesario ingresar un correo, un nombre de usuario,  un password.  Es importante que la cuenta de correo electrónico sea la misma que utilizamos en GIT.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6879" y="1670375"/>
            <a:ext cx="5888600" cy="266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1490225" y="5610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Luego de realizar estos pasos podrás ingresar y loguearte en el sitio:  </a:t>
            </a:r>
            <a:endParaRPr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0500" y="348275"/>
            <a:ext cx="907600" cy="62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0713" y="1027450"/>
            <a:ext cx="2333625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1286775" y="4325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 no tienen  ningún repositorio en GITHUB, van a ver una pantalla  similar a la siguiente: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073" y="1145700"/>
            <a:ext cx="7168299" cy="345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CÓMO CONECTAR GITHUB CON GIT</a:t>
            </a:r>
            <a:endParaRPr b="1"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297500" y="1567550"/>
            <a:ext cx="7428900" cy="30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La forma más sencilla es: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Crear un repositorio en GITHUB vacío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Clonar este repositorio en mi computadora (local)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Hacer las  modificaciones necesarias agregando archivos en este repositorio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Y luego voy a enviar el repositorio actualizado a GITHUB nuevamente, para que el contenido ya quede actualizado y disponible en la nube.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1147600" y="7966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Primero voy al signo + y  creo  un nuevo  repositorio: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7100" y="1409700"/>
            <a:ext cx="3075025" cy="323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1265400" y="325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Luego verán una pantalla como la siguiente: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400" y="755125"/>
            <a:ext cx="4558775" cy="41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0"/>
          <p:cNvSpPr txBox="1"/>
          <p:nvPr/>
        </p:nvSpPr>
        <p:spPr>
          <a:xfrm>
            <a:off x="6034325" y="540975"/>
            <a:ext cx="2152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Colocarán un nombre al repositorio y una descripción del contenido (no es obligatorio)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6096425" y="1730400"/>
            <a:ext cx="2884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Tildarán la opción público para que pueda ser compartido.  La opción private, también permite compartir pero está restringido a los usuarios a los que les demos permiso.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6096425" y="3236700"/>
            <a:ext cx="2734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Tildar la opción para agregar un archivo de texto Readme o Léame, para colocar los detalles que se consideren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6096425" y="4283400"/>
            <a:ext cx="2516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Hay otras opciones pero estas son suficientes para crear el repositorio.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222550" y="775225"/>
            <a:ext cx="7038900" cy="42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Presiono     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/>
              <a:t>y con  eso ya está en la nube.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/>
              <a:t>Luego, este repositorio se puede clonar para trabajarlo en mi entorno local.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/>
              <a:t>Para hacer esto, es importante haber configurado dentro de GITHUB la clave SSH (es una forma de autenticación que lo pueden haber escuchado como protocolo de comunicación)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/>
              <a:t>Es necesario para garantizar que haya seguridad en nuestro repositorio.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8100" y="561075"/>
            <a:ext cx="1325200" cy="50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