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8"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90"/>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50315-23FB-744C-A442-688C0CD35FC4}" type="datetimeFigureOut">
              <a:rPr lang="en-US" smtClean="0"/>
              <a:t>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A3751-6E34-3640-BEF5-752F2B71D529}" type="slidenum">
              <a:rPr lang="en-US" smtClean="0"/>
              <a:t>‹#›</a:t>
            </a:fld>
            <a:endParaRPr lang="en-US"/>
          </a:p>
        </p:txBody>
      </p:sp>
    </p:spTree>
    <p:extLst>
      <p:ext uri="{BB962C8B-B14F-4D97-AF65-F5344CB8AC3E}">
        <p14:creationId xmlns:p14="http://schemas.microsoft.com/office/powerpoint/2010/main" val="194888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0A3751-6E34-3640-BEF5-752F2B71D529}" type="slidenum">
              <a:rPr lang="en-US" smtClean="0"/>
              <a:t>2</a:t>
            </a:fld>
            <a:endParaRPr lang="en-US"/>
          </a:p>
        </p:txBody>
      </p:sp>
    </p:spTree>
    <p:extLst>
      <p:ext uri="{BB962C8B-B14F-4D97-AF65-F5344CB8AC3E}">
        <p14:creationId xmlns:p14="http://schemas.microsoft.com/office/powerpoint/2010/main" val="140703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914099-B2CB-0C48-8BCE-5C316BE25F0F}"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25015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14099-B2CB-0C48-8BCE-5C316BE25F0F}"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48210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14099-B2CB-0C48-8BCE-5C316BE25F0F}"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09221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14099-B2CB-0C48-8BCE-5C316BE25F0F}"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69404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14099-B2CB-0C48-8BCE-5C316BE25F0F}" type="datetimeFigureOut">
              <a:rPr lang="en-US" smtClean="0"/>
              <a:t>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40916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914099-B2CB-0C48-8BCE-5C316BE25F0F}" type="datetimeFigureOut">
              <a:rPr lang="en-US" smtClean="0"/>
              <a:t>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57647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914099-B2CB-0C48-8BCE-5C316BE25F0F}" type="datetimeFigureOut">
              <a:rPr lang="en-US" smtClean="0"/>
              <a:t>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51672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914099-B2CB-0C48-8BCE-5C316BE25F0F}" type="datetimeFigureOut">
              <a:rPr lang="en-US" smtClean="0"/>
              <a:t>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01390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14099-B2CB-0C48-8BCE-5C316BE25F0F}" type="datetimeFigureOut">
              <a:rPr lang="en-US" smtClean="0"/>
              <a:t>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33763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14099-B2CB-0C48-8BCE-5C316BE25F0F}" type="datetimeFigureOut">
              <a:rPr lang="en-US" smtClean="0"/>
              <a:t>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00882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14099-B2CB-0C48-8BCE-5C316BE25F0F}" type="datetimeFigureOut">
              <a:rPr lang="en-US" smtClean="0"/>
              <a:t>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9649033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14099-B2CB-0C48-8BCE-5C316BE25F0F}" type="datetimeFigureOut">
              <a:rPr lang="en-US" smtClean="0"/>
              <a:t>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E9A94-57FF-E74C-87A9-F67CF8C5E3BB}" type="slidenum">
              <a:rPr lang="en-US" smtClean="0"/>
              <a:t>‹#›</a:t>
            </a:fld>
            <a:endParaRPr lang="en-US"/>
          </a:p>
        </p:txBody>
      </p:sp>
    </p:spTree>
    <p:extLst>
      <p:ext uri="{BB962C8B-B14F-4D97-AF65-F5344CB8AC3E}">
        <p14:creationId xmlns:p14="http://schemas.microsoft.com/office/powerpoint/2010/main" val="60514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Using a data set of your choosing, create two visualizations of the same data.  One visualization will be the worst visualization you can create.  The second visualization will be the best visualization you can create.  Prepare a power point slide demonstrating both visualizations.  Write a few paragraphs that compare and contrast the two visualizations based on the principles and concepts discussed in class</a:t>
            </a:r>
            <a:r>
              <a:rPr lang="en-US" dirty="0" smtClean="0"/>
              <a:t>.</a:t>
            </a:r>
            <a:endParaRPr lang="en-US" dirty="0"/>
          </a:p>
          <a:p>
            <a:r>
              <a:rPr lang="en-US" dirty="0"/>
              <a:t>Submit your completed work as a PDF document with the following file naming convention: LASTNAME_FIRSTNAME Name of </a:t>
            </a:r>
            <a:r>
              <a:rPr lang="en-US" dirty="0" err="1"/>
              <a:t>Assignment.pdf</a:t>
            </a:r>
            <a:r>
              <a:rPr lang="en-US" dirty="0"/>
              <a:t>.</a:t>
            </a:r>
          </a:p>
          <a:p>
            <a:r>
              <a:rPr lang="en-US" dirty="0"/>
              <a:t>Please also email the pdf to </a:t>
            </a:r>
            <a:r>
              <a:rPr lang="en-US" dirty="0" err="1" smtClean="0"/>
              <a:t>ian.mcculloh@jhuapl.edu</a:t>
            </a:r>
            <a:r>
              <a:rPr lang="en-US" dirty="0"/>
              <a:t/>
            </a:r>
            <a:br>
              <a:rPr lang="en-US" dirty="0"/>
            </a:br>
            <a:endParaRPr lang="en-US" dirty="0"/>
          </a:p>
        </p:txBody>
      </p:sp>
    </p:spTree>
    <p:extLst>
      <p:ext uri="{BB962C8B-B14F-4D97-AF65-F5344CB8AC3E}">
        <p14:creationId xmlns:p14="http://schemas.microsoft.com/office/powerpoint/2010/main" val="76187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Bad Visualization</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8340" y="1825625"/>
            <a:ext cx="9315319" cy="4351338"/>
          </a:xfrm>
        </p:spPr>
      </p:pic>
    </p:spTree>
    <p:extLst>
      <p:ext uri="{BB962C8B-B14F-4D97-AF65-F5344CB8AC3E}">
        <p14:creationId xmlns:p14="http://schemas.microsoft.com/office/powerpoint/2010/main" val="18808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Good Visualization</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424" y="1519961"/>
            <a:ext cx="7621090" cy="4763880"/>
          </a:xfrm>
        </p:spPr>
      </p:pic>
    </p:spTree>
    <p:extLst>
      <p:ext uri="{BB962C8B-B14F-4D97-AF65-F5344CB8AC3E}">
        <p14:creationId xmlns:p14="http://schemas.microsoft.com/office/powerpoint/2010/main" val="209436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21</Words>
  <Application>Microsoft Macintosh PowerPoint</Application>
  <PresentationFormat>Widescreen</PresentationFormat>
  <Paragraphs>6</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Bad Visualization</vt:lpstr>
      <vt:lpstr>Good Visualization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Visualization</dc:title>
  <dc:creator>Microsoft Office User</dc:creator>
  <cp:lastModifiedBy>Microsoft Office User</cp:lastModifiedBy>
  <cp:revision>3</cp:revision>
  <dcterms:created xsi:type="dcterms:W3CDTF">2017-04-20T20:24:05Z</dcterms:created>
  <dcterms:modified xsi:type="dcterms:W3CDTF">2017-04-20T21:11:42Z</dcterms:modified>
</cp:coreProperties>
</file>