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58" r:id="rId3"/>
    <p:sldId id="256" r:id="rId4"/>
    <p:sldId id="259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0"/>
  </p:normalViewPr>
  <p:slideViewPr>
    <p:cSldViewPr snapToGrid="0" snapToObjects="1">
      <p:cViewPr varScale="1">
        <p:scale>
          <a:sx n="141" d="100"/>
          <a:sy n="141" d="100"/>
        </p:scale>
        <p:origin x="-160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50315-23FB-744C-A442-688C0CD35FC4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A3751-6E34-3640-BEF5-752F2B71D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8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A3751-6E34-3640-BEF5-752F2B71D5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3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4099-B2CB-0C48-8BCE-5C316BE25F0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9A94-57FF-E74C-87A9-F67CF8C5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4099-B2CB-0C48-8BCE-5C316BE25F0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9A94-57FF-E74C-87A9-F67CF8C5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0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4099-B2CB-0C48-8BCE-5C316BE25F0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9A94-57FF-E74C-87A9-F67CF8C5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1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4099-B2CB-0C48-8BCE-5C316BE25F0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9A94-57FF-E74C-87A9-F67CF8C5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4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4099-B2CB-0C48-8BCE-5C316BE25F0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9A94-57FF-E74C-87A9-F67CF8C5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4099-B2CB-0C48-8BCE-5C316BE25F0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9A94-57FF-E74C-87A9-F67CF8C5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7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4099-B2CB-0C48-8BCE-5C316BE25F0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9A94-57FF-E74C-87A9-F67CF8C5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2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4099-B2CB-0C48-8BCE-5C316BE25F0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9A94-57FF-E74C-87A9-F67CF8C5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0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4099-B2CB-0C48-8BCE-5C316BE25F0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9A94-57FF-E74C-87A9-F67CF8C5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4099-B2CB-0C48-8BCE-5C316BE25F0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9A94-57FF-E74C-87A9-F67CF8C5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2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4099-B2CB-0C48-8BCE-5C316BE25F0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9A94-57FF-E74C-87A9-F67CF8C5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0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14099-B2CB-0C48-8BCE-5C316BE25F0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E9A94-57FF-E74C-87A9-F67CF8C5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4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Good/Bad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Facebook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7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the Facebook Graph API to query for public pages using the word ‘Apple’. Using the first three top results, query for query for posts of the pages and comments/likes on those pages.</a:t>
            </a:r>
          </a:p>
          <a:p>
            <a:r>
              <a:rPr lang="en-US" dirty="0" smtClean="0"/>
              <a:t>Display data using Socrates Web.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7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5011" y="365125"/>
            <a:ext cx="9532434" cy="925795"/>
          </a:xfrm>
        </p:spPr>
        <p:txBody>
          <a:bodyPr/>
          <a:lstStyle/>
          <a:p>
            <a:pPr algn="ctr"/>
            <a:r>
              <a:rPr lang="en-US" dirty="0" smtClean="0"/>
              <a:t>Original Visualization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7" y="1290920"/>
            <a:ext cx="11374243" cy="5313095"/>
          </a:xfrm>
        </p:spPr>
      </p:pic>
    </p:spTree>
    <p:extLst>
      <p:ext uri="{BB962C8B-B14F-4D97-AF65-F5344CB8AC3E}">
        <p14:creationId xmlns:p14="http://schemas.microsoft.com/office/powerpoint/2010/main" val="18808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30943"/>
          </a:xfrm>
        </p:spPr>
        <p:txBody>
          <a:bodyPr/>
          <a:lstStyle/>
          <a:p>
            <a:r>
              <a:rPr lang="en-US" dirty="0" smtClean="0"/>
              <a:t>Bad Visualization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1542143"/>
            <a:ext cx="3932237" cy="4326845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No structure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Unable to tell which nodes connect with which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information about what the nodes and edges mean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All nodes are one color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Unable to tell how long the lines are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521" b="-34521"/>
          <a:stretch>
            <a:fillRect/>
          </a:stretch>
        </p:blipFill>
        <p:spPr>
          <a:xfrm>
            <a:off x="4926013" y="376238"/>
            <a:ext cx="7100887" cy="5607050"/>
          </a:xfrm>
        </p:spPr>
      </p:pic>
    </p:spTree>
    <p:extLst>
      <p:ext uri="{BB962C8B-B14F-4D97-AF65-F5344CB8AC3E}">
        <p14:creationId xmlns:p14="http://schemas.microsoft.com/office/powerpoint/2010/main" val="385346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89257" y="188542"/>
            <a:ext cx="9510132" cy="1162592"/>
          </a:xfrm>
        </p:spPr>
        <p:txBody>
          <a:bodyPr/>
          <a:lstStyle/>
          <a:p>
            <a:pPr algn="ctr"/>
            <a:r>
              <a:rPr lang="en-US" dirty="0" smtClean="0"/>
              <a:t>After Styling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40" y="1351134"/>
            <a:ext cx="11574966" cy="5256429"/>
          </a:xfrm>
        </p:spPr>
      </p:pic>
    </p:spTree>
    <p:extLst>
      <p:ext uri="{BB962C8B-B14F-4D97-AF65-F5344CB8AC3E}">
        <p14:creationId xmlns:p14="http://schemas.microsoft.com/office/powerpoint/2010/main" val="209436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21871"/>
          </a:xfrm>
        </p:spPr>
        <p:txBody>
          <a:bodyPr/>
          <a:lstStyle/>
          <a:p>
            <a:r>
              <a:rPr lang="en-US" dirty="0" smtClean="0"/>
              <a:t>Good Visualization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42357"/>
            <a:ext cx="3932237" cy="4426631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Used clustering to cluster the data in groups that they interact with.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Used degree centrality to size the nodes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Bigger nodes = bigger degree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Tooltip with box shows ordinal information such as post message, degree score, type, etc.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Uses colors to show type of node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Yellow </a:t>
            </a:r>
            <a:r>
              <a:rPr lang="mr-IN" dirty="0" smtClean="0"/>
              <a:t>–</a:t>
            </a:r>
            <a:r>
              <a:rPr lang="en-US" dirty="0" smtClean="0"/>
              <a:t> Post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Blue </a:t>
            </a:r>
            <a:r>
              <a:rPr lang="mr-IN" dirty="0" smtClean="0"/>
              <a:t>–</a:t>
            </a:r>
            <a:r>
              <a:rPr lang="en-US" dirty="0" smtClean="0"/>
              <a:t> Page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Orange </a:t>
            </a:r>
            <a:r>
              <a:rPr lang="mr-IN" dirty="0" smtClean="0"/>
              <a:t>–</a:t>
            </a:r>
            <a:r>
              <a:rPr lang="en-US" dirty="0" smtClean="0"/>
              <a:t> Comment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Attempted to maximize angles without lengthening the lines too much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Attempted to minimize line crossing without increasing the angles or the length of the lines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</p:txBody>
      </p:sp>
      <p:pic>
        <p:nvPicPr>
          <p:cNvPr id="5" name="Content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938" b="-36938"/>
          <a:stretch>
            <a:fillRect/>
          </a:stretch>
        </p:blipFill>
        <p:spPr>
          <a:xfrm>
            <a:off x="4874149" y="457201"/>
            <a:ext cx="7152742" cy="5647870"/>
          </a:xfrm>
        </p:spPr>
      </p:pic>
    </p:spTree>
    <p:extLst>
      <p:ext uri="{BB962C8B-B14F-4D97-AF65-F5344CB8AC3E}">
        <p14:creationId xmlns:p14="http://schemas.microsoft.com/office/powerpoint/2010/main" val="282995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180</Words>
  <Application>Microsoft Macintosh PowerPoint</Application>
  <PresentationFormat>Custom</PresentationFormat>
  <Paragraphs>25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Good/Bad Visualization</vt:lpstr>
      <vt:lpstr>Background Information</vt:lpstr>
      <vt:lpstr>Original Visualization</vt:lpstr>
      <vt:lpstr>Bad Visualization</vt:lpstr>
      <vt:lpstr>After Styling</vt:lpstr>
      <vt:lpstr>Good Visualization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 Visualization</dc:title>
  <dc:creator>Microsoft Office User</dc:creator>
  <cp:lastModifiedBy>Beatrice Garcia</cp:lastModifiedBy>
  <cp:revision>8</cp:revision>
  <dcterms:created xsi:type="dcterms:W3CDTF">2017-04-20T20:24:05Z</dcterms:created>
  <dcterms:modified xsi:type="dcterms:W3CDTF">2017-04-25T23:13:43Z</dcterms:modified>
</cp:coreProperties>
</file>