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1502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28FC7-067A-D927-56A7-98BE5D778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25302A-AE3B-DE13-33E5-0C38FAE52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6B66A8-BB2B-67F3-4EC1-19160A86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AAF-6848-4C3B-B4B3-4366ED11B4B5}" type="datetimeFigureOut">
              <a:rPr lang="de-AT" smtClean="0"/>
              <a:t>15.05.2023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8E5773-9806-702D-C879-99112DCF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837EBC-B4F4-4B2D-6A97-069F04A2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E35-6AE5-4AFE-94E1-CBF441359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203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D8C71-138D-8623-2984-32A11C4F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2E1300-6806-B315-C012-13F2C778C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AAAB8A-A610-2888-9C1B-25304EAC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AAF-6848-4C3B-B4B3-4366ED11B4B5}" type="datetimeFigureOut">
              <a:rPr lang="de-AT" smtClean="0"/>
              <a:t>15.05.2023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8F170B-686C-89A7-D405-A5B9E5E2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D0F37-C908-0DF1-C973-FF6019CF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E35-6AE5-4AFE-94E1-CBF441359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406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F478DF-214B-9227-045B-25921D48D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595293-791B-6562-0420-6C47358DE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11D8C5-0CAA-6931-52A1-6FB5F9C5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AAF-6848-4C3B-B4B3-4366ED11B4B5}" type="datetimeFigureOut">
              <a:rPr lang="de-AT" smtClean="0"/>
              <a:t>15.05.2023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B4C61-268B-5A3D-6F97-7E406604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186668-7D61-0337-A9E7-FAAE3B56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E35-6AE5-4AFE-94E1-CBF441359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860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7A68F-1A75-BB14-2765-1610FA1A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E3446E-59D6-F514-6811-7E2C2EFE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F2489D-A76B-442B-8084-AEAFD968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AAF-6848-4C3B-B4B3-4366ED11B4B5}" type="datetimeFigureOut">
              <a:rPr lang="de-AT" smtClean="0"/>
              <a:t>15.05.2023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E943D3-F341-43EA-BE0A-A70316BC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5592B1-D433-4CB1-DC5A-66380962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E35-6AE5-4AFE-94E1-CBF441359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525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3A366-5A10-1613-B4FE-56310D18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7196B2-35BA-FAF2-55D4-61C96D0EA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FC6BB5-3821-89BA-A298-336D5FB1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AAF-6848-4C3B-B4B3-4366ED11B4B5}" type="datetimeFigureOut">
              <a:rPr lang="de-AT" smtClean="0"/>
              <a:t>15.05.2023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C20BBF-E704-7079-B985-02D46125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BA44B-7B96-E03C-E3D2-9A535622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E35-6AE5-4AFE-94E1-CBF441359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998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E4C65-A900-33E3-CF5B-476AC165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EFB895-C676-A751-7F42-2232C8206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BA7AD5-366F-1985-C9EF-C216EF30D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885E00-99F8-4576-CDA6-713CD284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AAF-6848-4C3B-B4B3-4366ED11B4B5}" type="datetimeFigureOut">
              <a:rPr lang="de-AT" smtClean="0"/>
              <a:t>15.05.2023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2AB28E-8DA4-1729-8748-0DCF6536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B3FFF8-2D7A-CF03-77BA-2BCB5C72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E35-6AE5-4AFE-94E1-CBF441359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053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73AAD-11BB-A4FC-8C0D-A01EEFFD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233AE-47BA-56D3-CDB7-F91BBCD1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655FC8-1AAE-58D0-8A63-5DE1B5C97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FE071B-9FCD-9396-609E-D6661F848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512798-49C3-1AB4-C89E-419BD50FD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72ADCC-08F1-99DC-1A3E-AA61F1DB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AAF-6848-4C3B-B4B3-4366ED11B4B5}" type="datetimeFigureOut">
              <a:rPr lang="de-AT" smtClean="0"/>
              <a:t>15.05.2023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7A58C1-6B5B-DFF7-C0BA-E4045D57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7834B6-9601-88BD-128F-376787A1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E35-6AE5-4AFE-94E1-CBF441359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938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B52FA-6BBE-F19C-6526-F4EAEC44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DACAFE-60B9-53C3-73DF-25577EBC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AAF-6848-4C3B-B4B3-4366ED11B4B5}" type="datetimeFigureOut">
              <a:rPr lang="de-AT" smtClean="0"/>
              <a:t>15.05.2023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1BBFD3-8E4B-CB39-563C-8B197F1E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D31BDF-BB34-1894-10D5-2855E6E0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E35-6AE5-4AFE-94E1-CBF441359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02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965860-0F31-A984-E69C-076A7A4A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AAF-6848-4C3B-B4B3-4366ED11B4B5}" type="datetimeFigureOut">
              <a:rPr lang="de-AT" smtClean="0"/>
              <a:t>15.05.2023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A0C323-AAA1-3459-2AB9-7C791CB9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37A2A-9138-FE4C-8932-E501B466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E35-6AE5-4AFE-94E1-CBF441359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54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1137B-7616-003C-662F-F4056FD9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91534-4E1B-88E1-F5E2-86E851FDA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3942B9-6400-7F22-7CAD-B440905D0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F94D5C-585F-8489-7C47-5412359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AAF-6848-4C3B-B4B3-4366ED11B4B5}" type="datetimeFigureOut">
              <a:rPr lang="de-AT" smtClean="0"/>
              <a:t>15.05.2023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8AC475-0B28-21EB-10B5-FE869C0C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191FFE-CBAD-B76D-8381-CDA3E4CC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E35-6AE5-4AFE-94E1-CBF441359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376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12DFA-59EC-00DD-A217-42A5BA41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6C66D7-D543-9104-3E4E-27D16F5C4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60AA43-806C-6213-496D-CE3A07AE3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BD907D-EC63-B216-C8EB-06686957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AAF-6848-4C3B-B4B3-4366ED11B4B5}" type="datetimeFigureOut">
              <a:rPr lang="de-AT" smtClean="0"/>
              <a:t>15.05.2023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FF253A-D941-5A1F-DEA2-8F919E2E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8227E2-B5FC-1DE0-7739-1D46FF1F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E35-6AE5-4AFE-94E1-CBF441359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901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EECA61-0623-0F4B-7F8E-EC57CAB0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E63E97-AD1A-AF0C-5729-EA050F147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9C251E-CFEE-704E-6BBF-CD2F9D580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1AAF-6848-4C3B-B4B3-4366ED11B4B5}" type="datetimeFigureOut">
              <a:rPr lang="de-AT" smtClean="0"/>
              <a:t>15.05.2023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EC1B42-5988-9C72-F5EA-C404F3E59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3C936-761C-A5D3-91FA-093CD1DE2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08E35-6AE5-4AFE-94E1-CBF441359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012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D4D4E09-2D97-F723-8078-481DB53D4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68" y="130236"/>
            <a:ext cx="8377463" cy="659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1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D410031-8ADF-C1FA-E9A4-7FF975427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65" y="82990"/>
            <a:ext cx="8418069" cy="66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0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386833-5746-CA75-2B3E-5F172384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41" y="45720"/>
            <a:ext cx="8656118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8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6071ACF-C4D8-1866-8EA7-59DE7092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49" y="46384"/>
            <a:ext cx="10672102" cy="67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7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697F366-7D3E-0B42-6120-D85BEDD4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472" y="66616"/>
            <a:ext cx="8541056" cy="672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3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28EDF2A-1F67-4145-C21A-E2CA6C7C0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84" y="62716"/>
            <a:ext cx="10539231" cy="673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8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Schuster</dc:creator>
  <cp:lastModifiedBy>Felix Schuster</cp:lastModifiedBy>
  <cp:revision>1</cp:revision>
  <dcterms:created xsi:type="dcterms:W3CDTF">2023-05-15T12:48:33Z</dcterms:created>
  <dcterms:modified xsi:type="dcterms:W3CDTF">2023-05-15T12:54:11Z</dcterms:modified>
</cp:coreProperties>
</file>