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9"/>
  </p:normalViewPr>
  <p:slideViewPr>
    <p:cSldViewPr snapToGrid="0">
      <p:cViewPr varScale="1">
        <p:scale>
          <a:sx n="103" d="100"/>
          <a:sy n="103" d="100"/>
        </p:scale>
        <p:origin x="8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5AB0C-F657-4D56-90DF-3ADCC18E0C5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LV"/>
          </a:p>
        </p:txBody>
      </p:sp>
      <p:sp>
        <p:nvSpPr>
          <p:cNvPr id="3" name="Subtitle 2">
            <a:extLst>
              <a:ext uri="{FF2B5EF4-FFF2-40B4-BE49-F238E27FC236}">
                <a16:creationId xmlns:a16="http://schemas.microsoft.com/office/drawing/2014/main" id="{F22DBA43-4D19-96B3-4D2E-7E9D218612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LV"/>
          </a:p>
        </p:txBody>
      </p:sp>
      <p:sp>
        <p:nvSpPr>
          <p:cNvPr id="4" name="Date Placeholder 3">
            <a:extLst>
              <a:ext uri="{FF2B5EF4-FFF2-40B4-BE49-F238E27FC236}">
                <a16:creationId xmlns:a16="http://schemas.microsoft.com/office/drawing/2014/main" id="{AC235F90-75FE-8965-373C-1024907B80FE}"/>
              </a:ext>
            </a:extLst>
          </p:cNvPr>
          <p:cNvSpPr>
            <a:spLocks noGrp="1"/>
          </p:cNvSpPr>
          <p:nvPr>
            <p:ph type="dt" sz="half" idx="10"/>
          </p:nvPr>
        </p:nvSpPr>
        <p:spPr/>
        <p:txBody>
          <a:bodyPr/>
          <a:lstStyle/>
          <a:p>
            <a:fld id="{DB293386-89A6-F643-AF3C-3996F98457AE}" type="datetimeFigureOut">
              <a:rPr lang="en-LV" smtClean="0"/>
              <a:t>22/11/2023</a:t>
            </a:fld>
            <a:endParaRPr lang="en-LV"/>
          </a:p>
        </p:txBody>
      </p:sp>
      <p:sp>
        <p:nvSpPr>
          <p:cNvPr id="5" name="Footer Placeholder 4">
            <a:extLst>
              <a:ext uri="{FF2B5EF4-FFF2-40B4-BE49-F238E27FC236}">
                <a16:creationId xmlns:a16="http://schemas.microsoft.com/office/drawing/2014/main" id="{34361926-1052-DD1A-73BE-BE162E3530EB}"/>
              </a:ext>
            </a:extLst>
          </p:cNvPr>
          <p:cNvSpPr>
            <a:spLocks noGrp="1"/>
          </p:cNvSpPr>
          <p:nvPr>
            <p:ph type="ftr" sz="quarter" idx="11"/>
          </p:nvPr>
        </p:nvSpPr>
        <p:spPr/>
        <p:txBody>
          <a:bodyPr/>
          <a:lstStyle/>
          <a:p>
            <a:endParaRPr lang="en-LV"/>
          </a:p>
        </p:txBody>
      </p:sp>
      <p:sp>
        <p:nvSpPr>
          <p:cNvPr id="6" name="Slide Number Placeholder 5">
            <a:extLst>
              <a:ext uri="{FF2B5EF4-FFF2-40B4-BE49-F238E27FC236}">
                <a16:creationId xmlns:a16="http://schemas.microsoft.com/office/drawing/2014/main" id="{D4A447B7-BE49-7C4A-57EA-EE335BBF6B27}"/>
              </a:ext>
            </a:extLst>
          </p:cNvPr>
          <p:cNvSpPr>
            <a:spLocks noGrp="1"/>
          </p:cNvSpPr>
          <p:nvPr>
            <p:ph type="sldNum" sz="quarter" idx="12"/>
          </p:nvPr>
        </p:nvSpPr>
        <p:spPr/>
        <p:txBody>
          <a:bodyPr/>
          <a:lstStyle/>
          <a:p>
            <a:fld id="{644467FA-AAAD-884C-9465-8663E4C7FD19}" type="slidenum">
              <a:rPr lang="en-LV" smtClean="0"/>
              <a:t>‹#›</a:t>
            </a:fld>
            <a:endParaRPr lang="en-LV"/>
          </a:p>
        </p:txBody>
      </p:sp>
    </p:spTree>
    <p:extLst>
      <p:ext uri="{BB962C8B-B14F-4D97-AF65-F5344CB8AC3E}">
        <p14:creationId xmlns:p14="http://schemas.microsoft.com/office/powerpoint/2010/main" val="3113675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A7FAC-AF44-5669-859E-16EF4EFEF865}"/>
              </a:ext>
            </a:extLst>
          </p:cNvPr>
          <p:cNvSpPr>
            <a:spLocks noGrp="1"/>
          </p:cNvSpPr>
          <p:nvPr>
            <p:ph type="title"/>
          </p:nvPr>
        </p:nvSpPr>
        <p:spPr/>
        <p:txBody>
          <a:bodyPr/>
          <a:lstStyle/>
          <a:p>
            <a:r>
              <a:rPr lang="en-GB"/>
              <a:t>Click to edit Master title style</a:t>
            </a:r>
            <a:endParaRPr lang="en-LV"/>
          </a:p>
        </p:txBody>
      </p:sp>
      <p:sp>
        <p:nvSpPr>
          <p:cNvPr id="3" name="Vertical Text Placeholder 2">
            <a:extLst>
              <a:ext uri="{FF2B5EF4-FFF2-40B4-BE49-F238E27FC236}">
                <a16:creationId xmlns:a16="http://schemas.microsoft.com/office/drawing/2014/main" id="{BDD46B35-55DF-F707-F847-964A8B208A0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4" name="Date Placeholder 3">
            <a:extLst>
              <a:ext uri="{FF2B5EF4-FFF2-40B4-BE49-F238E27FC236}">
                <a16:creationId xmlns:a16="http://schemas.microsoft.com/office/drawing/2014/main" id="{A244CF91-7FD5-3110-E7EF-80029564B56B}"/>
              </a:ext>
            </a:extLst>
          </p:cNvPr>
          <p:cNvSpPr>
            <a:spLocks noGrp="1"/>
          </p:cNvSpPr>
          <p:nvPr>
            <p:ph type="dt" sz="half" idx="10"/>
          </p:nvPr>
        </p:nvSpPr>
        <p:spPr/>
        <p:txBody>
          <a:bodyPr/>
          <a:lstStyle/>
          <a:p>
            <a:fld id="{DB293386-89A6-F643-AF3C-3996F98457AE}" type="datetimeFigureOut">
              <a:rPr lang="en-LV" smtClean="0"/>
              <a:t>22/11/2023</a:t>
            </a:fld>
            <a:endParaRPr lang="en-LV"/>
          </a:p>
        </p:txBody>
      </p:sp>
      <p:sp>
        <p:nvSpPr>
          <p:cNvPr id="5" name="Footer Placeholder 4">
            <a:extLst>
              <a:ext uri="{FF2B5EF4-FFF2-40B4-BE49-F238E27FC236}">
                <a16:creationId xmlns:a16="http://schemas.microsoft.com/office/drawing/2014/main" id="{8822B63D-F98B-4EE6-01F5-BDCD8DD94701}"/>
              </a:ext>
            </a:extLst>
          </p:cNvPr>
          <p:cNvSpPr>
            <a:spLocks noGrp="1"/>
          </p:cNvSpPr>
          <p:nvPr>
            <p:ph type="ftr" sz="quarter" idx="11"/>
          </p:nvPr>
        </p:nvSpPr>
        <p:spPr/>
        <p:txBody>
          <a:bodyPr/>
          <a:lstStyle/>
          <a:p>
            <a:endParaRPr lang="en-LV"/>
          </a:p>
        </p:txBody>
      </p:sp>
      <p:sp>
        <p:nvSpPr>
          <p:cNvPr id="6" name="Slide Number Placeholder 5">
            <a:extLst>
              <a:ext uri="{FF2B5EF4-FFF2-40B4-BE49-F238E27FC236}">
                <a16:creationId xmlns:a16="http://schemas.microsoft.com/office/drawing/2014/main" id="{A436AC65-1103-4B60-B6BA-1C266F5A623C}"/>
              </a:ext>
            </a:extLst>
          </p:cNvPr>
          <p:cNvSpPr>
            <a:spLocks noGrp="1"/>
          </p:cNvSpPr>
          <p:nvPr>
            <p:ph type="sldNum" sz="quarter" idx="12"/>
          </p:nvPr>
        </p:nvSpPr>
        <p:spPr/>
        <p:txBody>
          <a:bodyPr/>
          <a:lstStyle/>
          <a:p>
            <a:fld id="{644467FA-AAAD-884C-9465-8663E4C7FD19}" type="slidenum">
              <a:rPr lang="en-LV" smtClean="0"/>
              <a:t>‹#›</a:t>
            </a:fld>
            <a:endParaRPr lang="en-LV"/>
          </a:p>
        </p:txBody>
      </p:sp>
    </p:spTree>
    <p:extLst>
      <p:ext uri="{BB962C8B-B14F-4D97-AF65-F5344CB8AC3E}">
        <p14:creationId xmlns:p14="http://schemas.microsoft.com/office/powerpoint/2010/main" val="2636028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D3E4DA-455F-FBBC-AD37-590C01B8A68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LV"/>
          </a:p>
        </p:txBody>
      </p:sp>
      <p:sp>
        <p:nvSpPr>
          <p:cNvPr id="3" name="Vertical Text Placeholder 2">
            <a:extLst>
              <a:ext uri="{FF2B5EF4-FFF2-40B4-BE49-F238E27FC236}">
                <a16:creationId xmlns:a16="http://schemas.microsoft.com/office/drawing/2014/main" id="{D4EBA1F4-D7D2-EEC3-D35D-E4E16FC6A89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4" name="Date Placeholder 3">
            <a:extLst>
              <a:ext uri="{FF2B5EF4-FFF2-40B4-BE49-F238E27FC236}">
                <a16:creationId xmlns:a16="http://schemas.microsoft.com/office/drawing/2014/main" id="{EA2BFBCB-59DB-B337-BE7A-709DFA45FBC6}"/>
              </a:ext>
            </a:extLst>
          </p:cNvPr>
          <p:cNvSpPr>
            <a:spLocks noGrp="1"/>
          </p:cNvSpPr>
          <p:nvPr>
            <p:ph type="dt" sz="half" idx="10"/>
          </p:nvPr>
        </p:nvSpPr>
        <p:spPr/>
        <p:txBody>
          <a:bodyPr/>
          <a:lstStyle/>
          <a:p>
            <a:fld id="{DB293386-89A6-F643-AF3C-3996F98457AE}" type="datetimeFigureOut">
              <a:rPr lang="en-LV" smtClean="0"/>
              <a:t>22/11/2023</a:t>
            </a:fld>
            <a:endParaRPr lang="en-LV"/>
          </a:p>
        </p:txBody>
      </p:sp>
      <p:sp>
        <p:nvSpPr>
          <p:cNvPr id="5" name="Footer Placeholder 4">
            <a:extLst>
              <a:ext uri="{FF2B5EF4-FFF2-40B4-BE49-F238E27FC236}">
                <a16:creationId xmlns:a16="http://schemas.microsoft.com/office/drawing/2014/main" id="{95535C32-8B05-804B-EE48-A4F4C0735B59}"/>
              </a:ext>
            </a:extLst>
          </p:cNvPr>
          <p:cNvSpPr>
            <a:spLocks noGrp="1"/>
          </p:cNvSpPr>
          <p:nvPr>
            <p:ph type="ftr" sz="quarter" idx="11"/>
          </p:nvPr>
        </p:nvSpPr>
        <p:spPr/>
        <p:txBody>
          <a:bodyPr/>
          <a:lstStyle/>
          <a:p>
            <a:endParaRPr lang="en-LV"/>
          </a:p>
        </p:txBody>
      </p:sp>
      <p:sp>
        <p:nvSpPr>
          <p:cNvPr id="6" name="Slide Number Placeholder 5">
            <a:extLst>
              <a:ext uri="{FF2B5EF4-FFF2-40B4-BE49-F238E27FC236}">
                <a16:creationId xmlns:a16="http://schemas.microsoft.com/office/drawing/2014/main" id="{2814D556-5010-B0DE-0372-4CEF072DBD12}"/>
              </a:ext>
            </a:extLst>
          </p:cNvPr>
          <p:cNvSpPr>
            <a:spLocks noGrp="1"/>
          </p:cNvSpPr>
          <p:nvPr>
            <p:ph type="sldNum" sz="quarter" idx="12"/>
          </p:nvPr>
        </p:nvSpPr>
        <p:spPr/>
        <p:txBody>
          <a:bodyPr/>
          <a:lstStyle/>
          <a:p>
            <a:fld id="{644467FA-AAAD-884C-9465-8663E4C7FD19}" type="slidenum">
              <a:rPr lang="en-LV" smtClean="0"/>
              <a:t>‹#›</a:t>
            </a:fld>
            <a:endParaRPr lang="en-LV"/>
          </a:p>
        </p:txBody>
      </p:sp>
    </p:spTree>
    <p:extLst>
      <p:ext uri="{BB962C8B-B14F-4D97-AF65-F5344CB8AC3E}">
        <p14:creationId xmlns:p14="http://schemas.microsoft.com/office/powerpoint/2010/main" val="2594706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021E-D4F4-307A-B235-C9416FBA6063}"/>
              </a:ext>
            </a:extLst>
          </p:cNvPr>
          <p:cNvSpPr>
            <a:spLocks noGrp="1"/>
          </p:cNvSpPr>
          <p:nvPr>
            <p:ph type="title"/>
          </p:nvPr>
        </p:nvSpPr>
        <p:spPr/>
        <p:txBody>
          <a:bodyPr/>
          <a:lstStyle/>
          <a:p>
            <a:r>
              <a:rPr lang="en-GB"/>
              <a:t>Click to edit Master title style</a:t>
            </a:r>
            <a:endParaRPr lang="en-LV"/>
          </a:p>
        </p:txBody>
      </p:sp>
      <p:sp>
        <p:nvSpPr>
          <p:cNvPr id="3" name="Content Placeholder 2">
            <a:extLst>
              <a:ext uri="{FF2B5EF4-FFF2-40B4-BE49-F238E27FC236}">
                <a16:creationId xmlns:a16="http://schemas.microsoft.com/office/drawing/2014/main" id="{A4345857-3954-ADFD-050A-EFD7A8AD866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4" name="Date Placeholder 3">
            <a:extLst>
              <a:ext uri="{FF2B5EF4-FFF2-40B4-BE49-F238E27FC236}">
                <a16:creationId xmlns:a16="http://schemas.microsoft.com/office/drawing/2014/main" id="{9A21B211-150C-3D9C-7112-3E0731305AF0}"/>
              </a:ext>
            </a:extLst>
          </p:cNvPr>
          <p:cNvSpPr>
            <a:spLocks noGrp="1"/>
          </p:cNvSpPr>
          <p:nvPr>
            <p:ph type="dt" sz="half" idx="10"/>
          </p:nvPr>
        </p:nvSpPr>
        <p:spPr/>
        <p:txBody>
          <a:bodyPr/>
          <a:lstStyle/>
          <a:p>
            <a:fld id="{DB293386-89A6-F643-AF3C-3996F98457AE}" type="datetimeFigureOut">
              <a:rPr lang="en-LV" smtClean="0"/>
              <a:t>22/11/2023</a:t>
            </a:fld>
            <a:endParaRPr lang="en-LV"/>
          </a:p>
        </p:txBody>
      </p:sp>
      <p:sp>
        <p:nvSpPr>
          <p:cNvPr id="5" name="Footer Placeholder 4">
            <a:extLst>
              <a:ext uri="{FF2B5EF4-FFF2-40B4-BE49-F238E27FC236}">
                <a16:creationId xmlns:a16="http://schemas.microsoft.com/office/drawing/2014/main" id="{651A46C2-1AEA-FAA3-2B05-9EC83E426B64}"/>
              </a:ext>
            </a:extLst>
          </p:cNvPr>
          <p:cNvSpPr>
            <a:spLocks noGrp="1"/>
          </p:cNvSpPr>
          <p:nvPr>
            <p:ph type="ftr" sz="quarter" idx="11"/>
          </p:nvPr>
        </p:nvSpPr>
        <p:spPr/>
        <p:txBody>
          <a:bodyPr/>
          <a:lstStyle/>
          <a:p>
            <a:endParaRPr lang="en-LV"/>
          </a:p>
        </p:txBody>
      </p:sp>
      <p:sp>
        <p:nvSpPr>
          <p:cNvPr id="6" name="Slide Number Placeholder 5">
            <a:extLst>
              <a:ext uri="{FF2B5EF4-FFF2-40B4-BE49-F238E27FC236}">
                <a16:creationId xmlns:a16="http://schemas.microsoft.com/office/drawing/2014/main" id="{21C630A9-9A1B-4D75-5C45-2775C7289578}"/>
              </a:ext>
            </a:extLst>
          </p:cNvPr>
          <p:cNvSpPr>
            <a:spLocks noGrp="1"/>
          </p:cNvSpPr>
          <p:nvPr>
            <p:ph type="sldNum" sz="quarter" idx="12"/>
          </p:nvPr>
        </p:nvSpPr>
        <p:spPr/>
        <p:txBody>
          <a:bodyPr/>
          <a:lstStyle/>
          <a:p>
            <a:fld id="{644467FA-AAAD-884C-9465-8663E4C7FD19}" type="slidenum">
              <a:rPr lang="en-LV" smtClean="0"/>
              <a:t>‹#›</a:t>
            </a:fld>
            <a:endParaRPr lang="en-LV"/>
          </a:p>
        </p:txBody>
      </p:sp>
    </p:spTree>
    <p:extLst>
      <p:ext uri="{BB962C8B-B14F-4D97-AF65-F5344CB8AC3E}">
        <p14:creationId xmlns:p14="http://schemas.microsoft.com/office/powerpoint/2010/main" val="1015841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4F2CE-9377-78DA-6ED8-9D1A4D2B63D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LV"/>
          </a:p>
        </p:txBody>
      </p:sp>
      <p:sp>
        <p:nvSpPr>
          <p:cNvPr id="3" name="Text Placeholder 2">
            <a:extLst>
              <a:ext uri="{FF2B5EF4-FFF2-40B4-BE49-F238E27FC236}">
                <a16:creationId xmlns:a16="http://schemas.microsoft.com/office/drawing/2014/main" id="{FCF32CD9-247B-5BBF-4CDC-2939F9741E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7B7B29-B24A-978C-411E-17ADE39C02F6}"/>
              </a:ext>
            </a:extLst>
          </p:cNvPr>
          <p:cNvSpPr>
            <a:spLocks noGrp="1"/>
          </p:cNvSpPr>
          <p:nvPr>
            <p:ph type="dt" sz="half" idx="10"/>
          </p:nvPr>
        </p:nvSpPr>
        <p:spPr/>
        <p:txBody>
          <a:bodyPr/>
          <a:lstStyle/>
          <a:p>
            <a:fld id="{DB293386-89A6-F643-AF3C-3996F98457AE}" type="datetimeFigureOut">
              <a:rPr lang="en-LV" smtClean="0"/>
              <a:t>22/11/2023</a:t>
            </a:fld>
            <a:endParaRPr lang="en-LV"/>
          </a:p>
        </p:txBody>
      </p:sp>
      <p:sp>
        <p:nvSpPr>
          <p:cNvPr id="5" name="Footer Placeholder 4">
            <a:extLst>
              <a:ext uri="{FF2B5EF4-FFF2-40B4-BE49-F238E27FC236}">
                <a16:creationId xmlns:a16="http://schemas.microsoft.com/office/drawing/2014/main" id="{F7F4E805-2657-E02F-C580-614F4334B2BA}"/>
              </a:ext>
            </a:extLst>
          </p:cNvPr>
          <p:cNvSpPr>
            <a:spLocks noGrp="1"/>
          </p:cNvSpPr>
          <p:nvPr>
            <p:ph type="ftr" sz="quarter" idx="11"/>
          </p:nvPr>
        </p:nvSpPr>
        <p:spPr/>
        <p:txBody>
          <a:bodyPr/>
          <a:lstStyle/>
          <a:p>
            <a:endParaRPr lang="en-LV"/>
          </a:p>
        </p:txBody>
      </p:sp>
      <p:sp>
        <p:nvSpPr>
          <p:cNvPr id="6" name="Slide Number Placeholder 5">
            <a:extLst>
              <a:ext uri="{FF2B5EF4-FFF2-40B4-BE49-F238E27FC236}">
                <a16:creationId xmlns:a16="http://schemas.microsoft.com/office/drawing/2014/main" id="{357F6791-00BD-ECB6-37D7-ED608FA6041A}"/>
              </a:ext>
            </a:extLst>
          </p:cNvPr>
          <p:cNvSpPr>
            <a:spLocks noGrp="1"/>
          </p:cNvSpPr>
          <p:nvPr>
            <p:ph type="sldNum" sz="quarter" idx="12"/>
          </p:nvPr>
        </p:nvSpPr>
        <p:spPr/>
        <p:txBody>
          <a:bodyPr/>
          <a:lstStyle/>
          <a:p>
            <a:fld id="{644467FA-AAAD-884C-9465-8663E4C7FD19}" type="slidenum">
              <a:rPr lang="en-LV" smtClean="0"/>
              <a:t>‹#›</a:t>
            </a:fld>
            <a:endParaRPr lang="en-LV"/>
          </a:p>
        </p:txBody>
      </p:sp>
    </p:spTree>
    <p:extLst>
      <p:ext uri="{BB962C8B-B14F-4D97-AF65-F5344CB8AC3E}">
        <p14:creationId xmlns:p14="http://schemas.microsoft.com/office/powerpoint/2010/main" val="3581374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BD87F-36B2-5F0E-112D-61AA882B7808}"/>
              </a:ext>
            </a:extLst>
          </p:cNvPr>
          <p:cNvSpPr>
            <a:spLocks noGrp="1"/>
          </p:cNvSpPr>
          <p:nvPr>
            <p:ph type="title"/>
          </p:nvPr>
        </p:nvSpPr>
        <p:spPr/>
        <p:txBody>
          <a:bodyPr/>
          <a:lstStyle/>
          <a:p>
            <a:r>
              <a:rPr lang="en-GB"/>
              <a:t>Click to edit Master title style</a:t>
            </a:r>
            <a:endParaRPr lang="en-LV"/>
          </a:p>
        </p:txBody>
      </p:sp>
      <p:sp>
        <p:nvSpPr>
          <p:cNvPr id="3" name="Content Placeholder 2">
            <a:extLst>
              <a:ext uri="{FF2B5EF4-FFF2-40B4-BE49-F238E27FC236}">
                <a16:creationId xmlns:a16="http://schemas.microsoft.com/office/drawing/2014/main" id="{05B48449-0363-2846-F07F-17AC7F095C4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4" name="Content Placeholder 3">
            <a:extLst>
              <a:ext uri="{FF2B5EF4-FFF2-40B4-BE49-F238E27FC236}">
                <a16:creationId xmlns:a16="http://schemas.microsoft.com/office/drawing/2014/main" id="{0710342F-298C-C754-747F-B3578A5B60F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5" name="Date Placeholder 4">
            <a:extLst>
              <a:ext uri="{FF2B5EF4-FFF2-40B4-BE49-F238E27FC236}">
                <a16:creationId xmlns:a16="http://schemas.microsoft.com/office/drawing/2014/main" id="{9EAF4391-32DA-58AA-AB69-90CADD65F22D}"/>
              </a:ext>
            </a:extLst>
          </p:cNvPr>
          <p:cNvSpPr>
            <a:spLocks noGrp="1"/>
          </p:cNvSpPr>
          <p:nvPr>
            <p:ph type="dt" sz="half" idx="10"/>
          </p:nvPr>
        </p:nvSpPr>
        <p:spPr/>
        <p:txBody>
          <a:bodyPr/>
          <a:lstStyle/>
          <a:p>
            <a:fld id="{DB293386-89A6-F643-AF3C-3996F98457AE}" type="datetimeFigureOut">
              <a:rPr lang="en-LV" smtClean="0"/>
              <a:t>22/11/2023</a:t>
            </a:fld>
            <a:endParaRPr lang="en-LV"/>
          </a:p>
        </p:txBody>
      </p:sp>
      <p:sp>
        <p:nvSpPr>
          <p:cNvPr id="6" name="Footer Placeholder 5">
            <a:extLst>
              <a:ext uri="{FF2B5EF4-FFF2-40B4-BE49-F238E27FC236}">
                <a16:creationId xmlns:a16="http://schemas.microsoft.com/office/drawing/2014/main" id="{209D0A9D-8B24-99F6-5047-470397A0C165}"/>
              </a:ext>
            </a:extLst>
          </p:cNvPr>
          <p:cNvSpPr>
            <a:spLocks noGrp="1"/>
          </p:cNvSpPr>
          <p:nvPr>
            <p:ph type="ftr" sz="quarter" idx="11"/>
          </p:nvPr>
        </p:nvSpPr>
        <p:spPr/>
        <p:txBody>
          <a:bodyPr/>
          <a:lstStyle/>
          <a:p>
            <a:endParaRPr lang="en-LV"/>
          </a:p>
        </p:txBody>
      </p:sp>
      <p:sp>
        <p:nvSpPr>
          <p:cNvPr id="7" name="Slide Number Placeholder 6">
            <a:extLst>
              <a:ext uri="{FF2B5EF4-FFF2-40B4-BE49-F238E27FC236}">
                <a16:creationId xmlns:a16="http://schemas.microsoft.com/office/drawing/2014/main" id="{9620016F-EB52-335E-542E-0E95639393D2}"/>
              </a:ext>
            </a:extLst>
          </p:cNvPr>
          <p:cNvSpPr>
            <a:spLocks noGrp="1"/>
          </p:cNvSpPr>
          <p:nvPr>
            <p:ph type="sldNum" sz="quarter" idx="12"/>
          </p:nvPr>
        </p:nvSpPr>
        <p:spPr/>
        <p:txBody>
          <a:bodyPr/>
          <a:lstStyle/>
          <a:p>
            <a:fld id="{644467FA-AAAD-884C-9465-8663E4C7FD19}" type="slidenum">
              <a:rPr lang="en-LV" smtClean="0"/>
              <a:t>‹#›</a:t>
            </a:fld>
            <a:endParaRPr lang="en-LV"/>
          </a:p>
        </p:txBody>
      </p:sp>
    </p:spTree>
    <p:extLst>
      <p:ext uri="{BB962C8B-B14F-4D97-AF65-F5344CB8AC3E}">
        <p14:creationId xmlns:p14="http://schemas.microsoft.com/office/powerpoint/2010/main" val="253538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9B65-065B-17D2-DB7E-D9194095E664}"/>
              </a:ext>
            </a:extLst>
          </p:cNvPr>
          <p:cNvSpPr>
            <a:spLocks noGrp="1"/>
          </p:cNvSpPr>
          <p:nvPr>
            <p:ph type="title"/>
          </p:nvPr>
        </p:nvSpPr>
        <p:spPr>
          <a:xfrm>
            <a:off x="839788" y="365125"/>
            <a:ext cx="10515600" cy="1325563"/>
          </a:xfrm>
        </p:spPr>
        <p:txBody>
          <a:bodyPr/>
          <a:lstStyle/>
          <a:p>
            <a:r>
              <a:rPr lang="en-GB"/>
              <a:t>Click to edit Master title style</a:t>
            </a:r>
            <a:endParaRPr lang="en-LV"/>
          </a:p>
        </p:txBody>
      </p:sp>
      <p:sp>
        <p:nvSpPr>
          <p:cNvPr id="3" name="Text Placeholder 2">
            <a:extLst>
              <a:ext uri="{FF2B5EF4-FFF2-40B4-BE49-F238E27FC236}">
                <a16:creationId xmlns:a16="http://schemas.microsoft.com/office/drawing/2014/main" id="{F0BA8B56-A0BA-E52F-4C04-9923DB1B54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2843158-14CB-3012-A00D-47A8F334ECA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5" name="Text Placeholder 4">
            <a:extLst>
              <a:ext uri="{FF2B5EF4-FFF2-40B4-BE49-F238E27FC236}">
                <a16:creationId xmlns:a16="http://schemas.microsoft.com/office/drawing/2014/main" id="{12DED8C1-5387-F4DA-48AD-B64287BD5C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5DFB982-5364-223F-EA2A-6227A209D39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7" name="Date Placeholder 6">
            <a:extLst>
              <a:ext uri="{FF2B5EF4-FFF2-40B4-BE49-F238E27FC236}">
                <a16:creationId xmlns:a16="http://schemas.microsoft.com/office/drawing/2014/main" id="{2902F263-190B-350B-A3D9-0F9537E508F1}"/>
              </a:ext>
            </a:extLst>
          </p:cNvPr>
          <p:cNvSpPr>
            <a:spLocks noGrp="1"/>
          </p:cNvSpPr>
          <p:nvPr>
            <p:ph type="dt" sz="half" idx="10"/>
          </p:nvPr>
        </p:nvSpPr>
        <p:spPr/>
        <p:txBody>
          <a:bodyPr/>
          <a:lstStyle/>
          <a:p>
            <a:fld id="{DB293386-89A6-F643-AF3C-3996F98457AE}" type="datetimeFigureOut">
              <a:rPr lang="en-LV" smtClean="0"/>
              <a:t>22/11/2023</a:t>
            </a:fld>
            <a:endParaRPr lang="en-LV"/>
          </a:p>
        </p:txBody>
      </p:sp>
      <p:sp>
        <p:nvSpPr>
          <p:cNvPr id="8" name="Footer Placeholder 7">
            <a:extLst>
              <a:ext uri="{FF2B5EF4-FFF2-40B4-BE49-F238E27FC236}">
                <a16:creationId xmlns:a16="http://schemas.microsoft.com/office/drawing/2014/main" id="{DE6E72EC-91B9-72E6-8C31-42BD7D6D9EFE}"/>
              </a:ext>
            </a:extLst>
          </p:cNvPr>
          <p:cNvSpPr>
            <a:spLocks noGrp="1"/>
          </p:cNvSpPr>
          <p:nvPr>
            <p:ph type="ftr" sz="quarter" idx="11"/>
          </p:nvPr>
        </p:nvSpPr>
        <p:spPr/>
        <p:txBody>
          <a:bodyPr/>
          <a:lstStyle/>
          <a:p>
            <a:endParaRPr lang="en-LV"/>
          </a:p>
        </p:txBody>
      </p:sp>
      <p:sp>
        <p:nvSpPr>
          <p:cNvPr id="9" name="Slide Number Placeholder 8">
            <a:extLst>
              <a:ext uri="{FF2B5EF4-FFF2-40B4-BE49-F238E27FC236}">
                <a16:creationId xmlns:a16="http://schemas.microsoft.com/office/drawing/2014/main" id="{191E9D4E-3E1B-FCCC-F1D7-C84A7FA14B3C}"/>
              </a:ext>
            </a:extLst>
          </p:cNvPr>
          <p:cNvSpPr>
            <a:spLocks noGrp="1"/>
          </p:cNvSpPr>
          <p:nvPr>
            <p:ph type="sldNum" sz="quarter" idx="12"/>
          </p:nvPr>
        </p:nvSpPr>
        <p:spPr/>
        <p:txBody>
          <a:bodyPr/>
          <a:lstStyle/>
          <a:p>
            <a:fld id="{644467FA-AAAD-884C-9465-8663E4C7FD19}" type="slidenum">
              <a:rPr lang="en-LV" smtClean="0"/>
              <a:t>‹#›</a:t>
            </a:fld>
            <a:endParaRPr lang="en-LV"/>
          </a:p>
        </p:txBody>
      </p:sp>
    </p:spTree>
    <p:extLst>
      <p:ext uri="{BB962C8B-B14F-4D97-AF65-F5344CB8AC3E}">
        <p14:creationId xmlns:p14="http://schemas.microsoft.com/office/powerpoint/2010/main" val="978748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99DEB-BAE9-1185-32DA-BFF1C7B3E131}"/>
              </a:ext>
            </a:extLst>
          </p:cNvPr>
          <p:cNvSpPr>
            <a:spLocks noGrp="1"/>
          </p:cNvSpPr>
          <p:nvPr>
            <p:ph type="title"/>
          </p:nvPr>
        </p:nvSpPr>
        <p:spPr/>
        <p:txBody>
          <a:bodyPr/>
          <a:lstStyle/>
          <a:p>
            <a:r>
              <a:rPr lang="en-GB"/>
              <a:t>Click to edit Master title style</a:t>
            </a:r>
            <a:endParaRPr lang="en-LV"/>
          </a:p>
        </p:txBody>
      </p:sp>
      <p:sp>
        <p:nvSpPr>
          <p:cNvPr id="3" name="Date Placeholder 2">
            <a:extLst>
              <a:ext uri="{FF2B5EF4-FFF2-40B4-BE49-F238E27FC236}">
                <a16:creationId xmlns:a16="http://schemas.microsoft.com/office/drawing/2014/main" id="{EB8CE33C-B4C4-E548-5CAA-87E70429809C}"/>
              </a:ext>
            </a:extLst>
          </p:cNvPr>
          <p:cNvSpPr>
            <a:spLocks noGrp="1"/>
          </p:cNvSpPr>
          <p:nvPr>
            <p:ph type="dt" sz="half" idx="10"/>
          </p:nvPr>
        </p:nvSpPr>
        <p:spPr/>
        <p:txBody>
          <a:bodyPr/>
          <a:lstStyle/>
          <a:p>
            <a:fld id="{DB293386-89A6-F643-AF3C-3996F98457AE}" type="datetimeFigureOut">
              <a:rPr lang="en-LV" smtClean="0"/>
              <a:t>22/11/2023</a:t>
            </a:fld>
            <a:endParaRPr lang="en-LV"/>
          </a:p>
        </p:txBody>
      </p:sp>
      <p:sp>
        <p:nvSpPr>
          <p:cNvPr id="4" name="Footer Placeholder 3">
            <a:extLst>
              <a:ext uri="{FF2B5EF4-FFF2-40B4-BE49-F238E27FC236}">
                <a16:creationId xmlns:a16="http://schemas.microsoft.com/office/drawing/2014/main" id="{B94C0F22-0603-4F74-8AAB-858B210BC81C}"/>
              </a:ext>
            </a:extLst>
          </p:cNvPr>
          <p:cNvSpPr>
            <a:spLocks noGrp="1"/>
          </p:cNvSpPr>
          <p:nvPr>
            <p:ph type="ftr" sz="quarter" idx="11"/>
          </p:nvPr>
        </p:nvSpPr>
        <p:spPr/>
        <p:txBody>
          <a:bodyPr/>
          <a:lstStyle/>
          <a:p>
            <a:endParaRPr lang="en-LV"/>
          </a:p>
        </p:txBody>
      </p:sp>
      <p:sp>
        <p:nvSpPr>
          <p:cNvPr id="5" name="Slide Number Placeholder 4">
            <a:extLst>
              <a:ext uri="{FF2B5EF4-FFF2-40B4-BE49-F238E27FC236}">
                <a16:creationId xmlns:a16="http://schemas.microsoft.com/office/drawing/2014/main" id="{D4A0FD6F-9B1E-3EA7-F14B-95121350CF64}"/>
              </a:ext>
            </a:extLst>
          </p:cNvPr>
          <p:cNvSpPr>
            <a:spLocks noGrp="1"/>
          </p:cNvSpPr>
          <p:nvPr>
            <p:ph type="sldNum" sz="quarter" idx="12"/>
          </p:nvPr>
        </p:nvSpPr>
        <p:spPr/>
        <p:txBody>
          <a:bodyPr/>
          <a:lstStyle/>
          <a:p>
            <a:fld id="{644467FA-AAAD-884C-9465-8663E4C7FD19}" type="slidenum">
              <a:rPr lang="en-LV" smtClean="0"/>
              <a:t>‹#›</a:t>
            </a:fld>
            <a:endParaRPr lang="en-LV"/>
          </a:p>
        </p:txBody>
      </p:sp>
    </p:spTree>
    <p:extLst>
      <p:ext uri="{BB962C8B-B14F-4D97-AF65-F5344CB8AC3E}">
        <p14:creationId xmlns:p14="http://schemas.microsoft.com/office/powerpoint/2010/main" val="2782836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D96671-60EB-99AA-79F9-F7223C66D513}"/>
              </a:ext>
            </a:extLst>
          </p:cNvPr>
          <p:cNvSpPr>
            <a:spLocks noGrp="1"/>
          </p:cNvSpPr>
          <p:nvPr>
            <p:ph type="dt" sz="half" idx="10"/>
          </p:nvPr>
        </p:nvSpPr>
        <p:spPr/>
        <p:txBody>
          <a:bodyPr/>
          <a:lstStyle/>
          <a:p>
            <a:fld id="{DB293386-89A6-F643-AF3C-3996F98457AE}" type="datetimeFigureOut">
              <a:rPr lang="en-LV" smtClean="0"/>
              <a:t>22/11/2023</a:t>
            </a:fld>
            <a:endParaRPr lang="en-LV"/>
          </a:p>
        </p:txBody>
      </p:sp>
      <p:sp>
        <p:nvSpPr>
          <p:cNvPr id="3" name="Footer Placeholder 2">
            <a:extLst>
              <a:ext uri="{FF2B5EF4-FFF2-40B4-BE49-F238E27FC236}">
                <a16:creationId xmlns:a16="http://schemas.microsoft.com/office/drawing/2014/main" id="{3D57FA43-91AF-0969-7801-4D0F0BD8694D}"/>
              </a:ext>
            </a:extLst>
          </p:cNvPr>
          <p:cNvSpPr>
            <a:spLocks noGrp="1"/>
          </p:cNvSpPr>
          <p:nvPr>
            <p:ph type="ftr" sz="quarter" idx="11"/>
          </p:nvPr>
        </p:nvSpPr>
        <p:spPr/>
        <p:txBody>
          <a:bodyPr/>
          <a:lstStyle/>
          <a:p>
            <a:endParaRPr lang="en-LV"/>
          </a:p>
        </p:txBody>
      </p:sp>
      <p:sp>
        <p:nvSpPr>
          <p:cNvPr id="4" name="Slide Number Placeholder 3">
            <a:extLst>
              <a:ext uri="{FF2B5EF4-FFF2-40B4-BE49-F238E27FC236}">
                <a16:creationId xmlns:a16="http://schemas.microsoft.com/office/drawing/2014/main" id="{BA7FEF87-4C93-2408-3363-2B1C163BC0BE}"/>
              </a:ext>
            </a:extLst>
          </p:cNvPr>
          <p:cNvSpPr>
            <a:spLocks noGrp="1"/>
          </p:cNvSpPr>
          <p:nvPr>
            <p:ph type="sldNum" sz="quarter" idx="12"/>
          </p:nvPr>
        </p:nvSpPr>
        <p:spPr/>
        <p:txBody>
          <a:bodyPr/>
          <a:lstStyle/>
          <a:p>
            <a:fld id="{644467FA-AAAD-884C-9465-8663E4C7FD19}" type="slidenum">
              <a:rPr lang="en-LV" smtClean="0"/>
              <a:t>‹#›</a:t>
            </a:fld>
            <a:endParaRPr lang="en-LV"/>
          </a:p>
        </p:txBody>
      </p:sp>
    </p:spTree>
    <p:extLst>
      <p:ext uri="{BB962C8B-B14F-4D97-AF65-F5344CB8AC3E}">
        <p14:creationId xmlns:p14="http://schemas.microsoft.com/office/powerpoint/2010/main" val="913440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B3E4C-16BB-4B5B-43F0-32EBE541B39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LV"/>
          </a:p>
        </p:txBody>
      </p:sp>
      <p:sp>
        <p:nvSpPr>
          <p:cNvPr id="3" name="Content Placeholder 2">
            <a:extLst>
              <a:ext uri="{FF2B5EF4-FFF2-40B4-BE49-F238E27FC236}">
                <a16:creationId xmlns:a16="http://schemas.microsoft.com/office/drawing/2014/main" id="{2CF5E4D4-A4E0-A286-3D72-14D9B90603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4" name="Text Placeholder 3">
            <a:extLst>
              <a:ext uri="{FF2B5EF4-FFF2-40B4-BE49-F238E27FC236}">
                <a16:creationId xmlns:a16="http://schemas.microsoft.com/office/drawing/2014/main" id="{B0D2682F-325F-318A-B58D-64D35FCDD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61642EA-1EFA-8A7B-3844-44532773FF67}"/>
              </a:ext>
            </a:extLst>
          </p:cNvPr>
          <p:cNvSpPr>
            <a:spLocks noGrp="1"/>
          </p:cNvSpPr>
          <p:nvPr>
            <p:ph type="dt" sz="half" idx="10"/>
          </p:nvPr>
        </p:nvSpPr>
        <p:spPr/>
        <p:txBody>
          <a:bodyPr/>
          <a:lstStyle/>
          <a:p>
            <a:fld id="{DB293386-89A6-F643-AF3C-3996F98457AE}" type="datetimeFigureOut">
              <a:rPr lang="en-LV" smtClean="0"/>
              <a:t>22/11/2023</a:t>
            </a:fld>
            <a:endParaRPr lang="en-LV"/>
          </a:p>
        </p:txBody>
      </p:sp>
      <p:sp>
        <p:nvSpPr>
          <p:cNvPr id="6" name="Footer Placeholder 5">
            <a:extLst>
              <a:ext uri="{FF2B5EF4-FFF2-40B4-BE49-F238E27FC236}">
                <a16:creationId xmlns:a16="http://schemas.microsoft.com/office/drawing/2014/main" id="{BCD249DF-2AD7-98FD-4023-DA1668DF5265}"/>
              </a:ext>
            </a:extLst>
          </p:cNvPr>
          <p:cNvSpPr>
            <a:spLocks noGrp="1"/>
          </p:cNvSpPr>
          <p:nvPr>
            <p:ph type="ftr" sz="quarter" idx="11"/>
          </p:nvPr>
        </p:nvSpPr>
        <p:spPr/>
        <p:txBody>
          <a:bodyPr/>
          <a:lstStyle/>
          <a:p>
            <a:endParaRPr lang="en-LV"/>
          </a:p>
        </p:txBody>
      </p:sp>
      <p:sp>
        <p:nvSpPr>
          <p:cNvPr id="7" name="Slide Number Placeholder 6">
            <a:extLst>
              <a:ext uri="{FF2B5EF4-FFF2-40B4-BE49-F238E27FC236}">
                <a16:creationId xmlns:a16="http://schemas.microsoft.com/office/drawing/2014/main" id="{BDEAA9E0-2D75-DE70-A109-356960F9A84A}"/>
              </a:ext>
            </a:extLst>
          </p:cNvPr>
          <p:cNvSpPr>
            <a:spLocks noGrp="1"/>
          </p:cNvSpPr>
          <p:nvPr>
            <p:ph type="sldNum" sz="quarter" idx="12"/>
          </p:nvPr>
        </p:nvSpPr>
        <p:spPr/>
        <p:txBody>
          <a:bodyPr/>
          <a:lstStyle/>
          <a:p>
            <a:fld id="{644467FA-AAAD-884C-9465-8663E4C7FD19}" type="slidenum">
              <a:rPr lang="en-LV" smtClean="0"/>
              <a:t>‹#›</a:t>
            </a:fld>
            <a:endParaRPr lang="en-LV"/>
          </a:p>
        </p:txBody>
      </p:sp>
    </p:spTree>
    <p:extLst>
      <p:ext uri="{BB962C8B-B14F-4D97-AF65-F5344CB8AC3E}">
        <p14:creationId xmlns:p14="http://schemas.microsoft.com/office/powerpoint/2010/main" val="54868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1B3D3-0378-48F5-A3F2-888764CAED3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LV"/>
          </a:p>
        </p:txBody>
      </p:sp>
      <p:sp>
        <p:nvSpPr>
          <p:cNvPr id="3" name="Picture Placeholder 2">
            <a:extLst>
              <a:ext uri="{FF2B5EF4-FFF2-40B4-BE49-F238E27FC236}">
                <a16:creationId xmlns:a16="http://schemas.microsoft.com/office/drawing/2014/main" id="{5253A868-AFB7-1610-084C-C25EE4EECF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LV"/>
          </a:p>
        </p:txBody>
      </p:sp>
      <p:sp>
        <p:nvSpPr>
          <p:cNvPr id="4" name="Text Placeholder 3">
            <a:extLst>
              <a:ext uri="{FF2B5EF4-FFF2-40B4-BE49-F238E27FC236}">
                <a16:creationId xmlns:a16="http://schemas.microsoft.com/office/drawing/2014/main" id="{13C2D19B-D666-9404-CADB-46AAABB4C1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AE29368-992E-6C50-E6B4-0A5C004C5688}"/>
              </a:ext>
            </a:extLst>
          </p:cNvPr>
          <p:cNvSpPr>
            <a:spLocks noGrp="1"/>
          </p:cNvSpPr>
          <p:nvPr>
            <p:ph type="dt" sz="half" idx="10"/>
          </p:nvPr>
        </p:nvSpPr>
        <p:spPr/>
        <p:txBody>
          <a:bodyPr/>
          <a:lstStyle/>
          <a:p>
            <a:fld id="{DB293386-89A6-F643-AF3C-3996F98457AE}" type="datetimeFigureOut">
              <a:rPr lang="en-LV" smtClean="0"/>
              <a:t>22/11/2023</a:t>
            </a:fld>
            <a:endParaRPr lang="en-LV"/>
          </a:p>
        </p:txBody>
      </p:sp>
      <p:sp>
        <p:nvSpPr>
          <p:cNvPr id="6" name="Footer Placeholder 5">
            <a:extLst>
              <a:ext uri="{FF2B5EF4-FFF2-40B4-BE49-F238E27FC236}">
                <a16:creationId xmlns:a16="http://schemas.microsoft.com/office/drawing/2014/main" id="{7094E2C2-0CE9-DC4E-1A85-43A2D181264F}"/>
              </a:ext>
            </a:extLst>
          </p:cNvPr>
          <p:cNvSpPr>
            <a:spLocks noGrp="1"/>
          </p:cNvSpPr>
          <p:nvPr>
            <p:ph type="ftr" sz="quarter" idx="11"/>
          </p:nvPr>
        </p:nvSpPr>
        <p:spPr/>
        <p:txBody>
          <a:bodyPr/>
          <a:lstStyle/>
          <a:p>
            <a:endParaRPr lang="en-LV"/>
          </a:p>
        </p:txBody>
      </p:sp>
      <p:sp>
        <p:nvSpPr>
          <p:cNvPr id="7" name="Slide Number Placeholder 6">
            <a:extLst>
              <a:ext uri="{FF2B5EF4-FFF2-40B4-BE49-F238E27FC236}">
                <a16:creationId xmlns:a16="http://schemas.microsoft.com/office/drawing/2014/main" id="{44801328-996A-2B61-EDAB-A3A1C1B89116}"/>
              </a:ext>
            </a:extLst>
          </p:cNvPr>
          <p:cNvSpPr>
            <a:spLocks noGrp="1"/>
          </p:cNvSpPr>
          <p:nvPr>
            <p:ph type="sldNum" sz="quarter" idx="12"/>
          </p:nvPr>
        </p:nvSpPr>
        <p:spPr/>
        <p:txBody>
          <a:bodyPr/>
          <a:lstStyle/>
          <a:p>
            <a:fld id="{644467FA-AAAD-884C-9465-8663E4C7FD19}" type="slidenum">
              <a:rPr lang="en-LV" smtClean="0"/>
              <a:t>‹#›</a:t>
            </a:fld>
            <a:endParaRPr lang="en-LV"/>
          </a:p>
        </p:txBody>
      </p:sp>
    </p:spTree>
    <p:extLst>
      <p:ext uri="{BB962C8B-B14F-4D97-AF65-F5344CB8AC3E}">
        <p14:creationId xmlns:p14="http://schemas.microsoft.com/office/powerpoint/2010/main" val="418419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B22024-9203-31CA-A7D9-B8AB60E95E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LV"/>
          </a:p>
        </p:txBody>
      </p:sp>
      <p:sp>
        <p:nvSpPr>
          <p:cNvPr id="3" name="Text Placeholder 2">
            <a:extLst>
              <a:ext uri="{FF2B5EF4-FFF2-40B4-BE49-F238E27FC236}">
                <a16:creationId xmlns:a16="http://schemas.microsoft.com/office/drawing/2014/main" id="{A9C897D1-9BD5-1BE9-196D-3F7B7C5C2A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4" name="Date Placeholder 3">
            <a:extLst>
              <a:ext uri="{FF2B5EF4-FFF2-40B4-BE49-F238E27FC236}">
                <a16:creationId xmlns:a16="http://schemas.microsoft.com/office/drawing/2014/main" id="{B2389EE0-7DC5-754E-D341-A8A5A6B0D0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293386-89A6-F643-AF3C-3996F98457AE}" type="datetimeFigureOut">
              <a:rPr lang="en-LV" smtClean="0"/>
              <a:t>22/11/2023</a:t>
            </a:fld>
            <a:endParaRPr lang="en-LV"/>
          </a:p>
        </p:txBody>
      </p:sp>
      <p:sp>
        <p:nvSpPr>
          <p:cNvPr id="5" name="Footer Placeholder 4">
            <a:extLst>
              <a:ext uri="{FF2B5EF4-FFF2-40B4-BE49-F238E27FC236}">
                <a16:creationId xmlns:a16="http://schemas.microsoft.com/office/drawing/2014/main" id="{1EC46B2E-0F6E-C931-DFDE-7E5BFF3A6F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LV"/>
          </a:p>
        </p:txBody>
      </p:sp>
      <p:sp>
        <p:nvSpPr>
          <p:cNvPr id="6" name="Slide Number Placeholder 5">
            <a:extLst>
              <a:ext uri="{FF2B5EF4-FFF2-40B4-BE49-F238E27FC236}">
                <a16:creationId xmlns:a16="http://schemas.microsoft.com/office/drawing/2014/main" id="{E3B6472F-4112-FB2E-D668-63B3D24B46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4467FA-AAAD-884C-9465-8663E4C7FD19}" type="slidenum">
              <a:rPr lang="en-LV" smtClean="0"/>
              <a:t>‹#›</a:t>
            </a:fld>
            <a:endParaRPr lang="en-LV"/>
          </a:p>
        </p:txBody>
      </p:sp>
    </p:spTree>
    <p:extLst>
      <p:ext uri="{BB962C8B-B14F-4D97-AF65-F5344CB8AC3E}">
        <p14:creationId xmlns:p14="http://schemas.microsoft.com/office/powerpoint/2010/main" val="2246022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97B17-FE3C-5D12-E1A2-CF76AC493F29}"/>
              </a:ext>
            </a:extLst>
          </p:cNvPr>
          <p:cNvSpPr>
            <a:spLocks noGrp="1"/>
          </p:cNvSpPr>
          <p:nvPr>
            <p:ph type="ctrTitle"/>
          </p:nvPr>
        </p:nvSpPr>
        <p:spPr>
          <a:xfrm>
            <a:off x="1524000" y="1479514"/>
            <a:ext cx="9144000" cy="2387600"/>
          </a:xfrm>
        </p:spPr>
        <p:txBody>
          <a:bodyPr/>
          <a:lstStyle/>
          <a:p>
            <a:r>
              <a:rPr lang="en-LV" b="1" dirty="0">
                <a:latin typeface="Source Sans Pro" panose="020B0503030403020204" pitchFamily="34" charset="0"/>
                <a:ea typeface="Source Sans Pro" panose="020B0503030403020204" pitchFamily="34" charset="0"/>
              </a:rPr>
              <a:t>Cookie Monster.</a:t>
            </a:r>
          </a:p>
        </p:txBody>
      </p:sp>
      <p:sp>
        <p:nvSpPr>
          <p:cNvPr id="4" name="TextBox 3">
            <a:extLst>
              <a:ext uri="{FF2B5EF4-FFF2-40B4-BE49-F238E27FC236}">
                <a16:creationId xmlns:a16="http://schemas.microsoft.com/office/drawing/2014/main" id="{73291552-ECFA-A27A-F4C1-CD1417F244E0}"/>
              </a:ext>
            </a:extLst>
          </p:cNvPr>
          <p:cNvSpPr txBox="1"/>
          <p:nvPr/>
        </p:nvSpPr>
        <p:spPr>
          <a:xfrm>
            <a:off x="8415338" y="4772025"/>
            <a:ext cx="2408288" cy="369332"/>
          </a:xfrm>
          <a:prstGeom prst="rect">
            <a:avLst/>
          </a:prstGeom>
          <a:noFill/>
        </p:spPr>
        <p:txBody>
          <a:bodyPr wrap="none" rtlCol="0">
            <a:spAutoFit/>
          </a:bodyPr>
          <a:lstStyle/>
          <a:p>
            <a:r>
              <a:rPr lang="en-LV" b="1" dirty="0"/>
              <a:t>Beatrise Broka 11.klase</a:t>
            </a:r>
          </a:p>
        </p:txBody>
      </p:sp>
      <p:pic>
        <p:nvPicPr>
          <p:cNvPr id="6" name="Picture 5" descr="A pink cartoon monster with horns and yellow horns&#10;&#10;Description automatically generated">
            <a:extLst>
              <a:ext uri="{FF2B5EF4-FFF2-40B4-BE49-F238E27FC236}">
                <a16:creationId xmlns:a16="http://schemas.microsoft.com/office/drawing/2014/main" id="{61EB3FC5-F37D-BD17-C05A-19257D8EEB65}"/>
              </a:ext>
            </a:extLst>
          </p:cNvPr>
          <p:cNvPicPr>
            <a:picLocks noChangeAspect="1"/>
          </p:cNvPicPr>
          <p:nvPr/>
        </p:nvPicPr>
        <p:blipFill>
          <a:blip r:embed="rId2"/>
          <a:stretch>
            <a:fillRect/>
          </a:stretch>
        </p:blipFill>
        <p:spPr>
          <a:xfrm>
            <a:off x="1524000" y="942974"/>
            <a:ext cx="1550525" cy="1550525"/>
          </a:xfrm>
          <a:prstGeom prst="rect">
            <a:avLst/>
          </a:prstGeom>
        </p:spPr>
      </p:pic>
      <p:pic>
        <p:nvPicPr>
          <p:cNvPr id="8" name="Picture 7">
            <a:extLst>
              <a:ext uri="{FF2B5EF4-FFF2-40B4-BE49-F238E27FC236}">
                <a16:creationId xmlns:a16="http://schemas.microsoft.com/office/drawing/2014/main" id="{D1A629E3-8C57-3192-AF82-246131461563}"/>
              </a:ext>
            </a:extLst>
          </p:cNvPr>
          <p:cNvPicPr>
            <a:picLocks noChangeAspect="1"/>
          </p:cNvPicPr>
          <p:nvPr/>
        </p:nvPicPr>
        <p:blipFill>
          <a:blip r:embed="rId3"/>
          <a:stretch>
            <a:fillRect/>
          </a:stretch>
        </p:blipFill>
        <p:spPr>
          <a:xfrm>
            <a:off x="2385210" y="1911982"/>
            <a:ext cx="689315" cy="689315"/>
          </a:xfrm>
          <a:prstGeom prst="rect">
            <a:avLst/>
          </a:prstGeom>
        </p:spPr>
      </p:pic>
    </p:spTree>
    <p:extLst>
      <p:ext uri="{BB962C8B-B14F-4D97-AF65-F5344CB8AC3E}">
        <p14:creationId xmlns:p14="http://schemas.microsoft.com/office/powerpoint/2010/main" val="399304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F498D-50F1-6059-8CEB-CEE1ACE0EC68}"/>
              </a:ext>
            </a:extLst>
          </p:cNvPr>
          <p:cNvSpPr>
            <a:spLocks noGrp="1"/>
          </p:cNvSpPr>
          <p:nvPr>
            <p:ph type="title"/>
          </p:nvPr>
        </p:nvSpPr>
        <p:spPr/>
        <p:txBody>
          <a:bodyPr/>
          <a:lstStyle/>
          <a:p>
            <a:r>
              <a:rPr lang="en-LV" b="1" dirty="0">
                <a:latin typeface="Source Sans Pro" panose="020B0503030403020204" pitchFamily="34" charset="0"/>
                <a:ea typeface="Source Sans Pro" panose="020B0503030403020204" pitchFamily="34" charset="0"/>
              </a:rPr>
              <a:t>Projekta ideja.</a:t>
            </a:r>
          </a:p>
        </p:txBody>
      </p:sp>
      <p:sp>
        <p:nvSpPr>
          <p:cNvPr id="3" name="Content Placeholder 2">
            <a:extLst>
              <a:ext uri="{FF2B5EF4-FFF2-40B4-BE49-F238E27FC236}">
                <a16:creationId xmlns:a16="http://schemas.microsoft.com/office/drawing/2014/main" id="{9F1A284D-B05A-0334-CE02-0F6203AD1432}"/>
              </a:ext>
            </a:extLst>
          </p:cNvPr>
          <p:cNvSpPr>
            <a:spLocks noGrp="1"/>
          </p:cNvSpPr>
          <p:nvPr>
            <p:ph idx="1"/>
          </p:nvPr>
        </p:nvSpPr>
        <p:spPr/>
        <p:txBody>
          <a:bodyPr/>
          <a:lstStyle/>
          <a:p>
            <a:pPr marL="0" indent="0">
              <a:buNone/>
            </a:pPr>
            <a:r>
              <a:rPr lang="en-LV" dirty="0"/>
              <a:t>Datorspēle, kurā ar mošķīša palīdzību jānoķer pēc iespējas vairāk cepumu, lai iegūtu maksimāli augstāku rezultātu.</a:t>
            </a:r>
          </a:p>
        </p:txBody>
      </p:sp>
    </p:spTree>
    <p:extLst>
      <p:ext uri="{BB962C8B-B14F-4D97-AF65-F5344CB8AC3E}">
        <p14:creationId xmlns:p14="http://schemas.microsoft.com/office/powerpoint/2010/main" val="3324249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85B8E-FEB9-1621-BCD0-35ED1B22C7F6}"/>
              </a:ext>
            </a:extLst>
          </p:cNvPr>
          <p:cNvSpPr>
            <a:spLocks noGrp="1"/>
          </p:cNvSpPr>
          <p:nvPr>
            <p:ph type="title"/>
          </p:nvPr>
        </p:nvSpPr>
        <p:spPr/>
        <p:txBody>
          <a:bodyPr/>
          <a:lstStyle/>
          <a:p>
            <a:r>
              <a:rPr lang="en-LV" b="1" dirty="0">
                <a:latin typeface="Source Sans Pro" panose="020B0503030403020204" pitchFamily="34" charset="0"/>
                <a:ea typeface="Source Sans Pro" panose="020B0503030403020204" pitchFamily="34" charset="0"/>
              </a:rPr>
              <a:t>Mērķauditorija un lietderīgums.</a:t>
            </a:r>
          </a:p>
        </p:txBody>
      </p:sp>
      <p:sp>
        <p:nvSpPr>
          <p:cNvPr id="3" name="Content Placeholder 2">
            <a:extLst>
              <a:ext uri="{FF2B5EF4-FFF2-40B4-BE49-F238E27FC236}">
                <a16:creationId xmlns:a16="http://schemas.microsoft.com/office/drawing/2014/main" id="{E1B6AF67-5F41-2250-2FAE-73A442BE4D2C}"/>
              </a:ext>
            </a:extLst>
          </p:cNvPr>
          <p:cNvSpPr>
            <a:spLocks noGrp="1"/>
          </p:cNvSpPr>
          <p:nvPr>
            <p:ph idx="1"/>
          </p:nvPr>
        </p:nvSpPr>
        <p:spPr/>
        <p:txBody>
          <a:bodyPr/>
          <a:lstStyle/>
          <a:p>
            <a:pPr marL="0" indent="0">
              <a:buNone/>
            </a:pPr>
            <a:r>
              <a:rPr lang="en-LV" dirty="0"/>
              <a:t>Projekts ir domāts cilvēkiem kuriem ir daudz brīvā laika, un kuri ir ar mieru to pavadīt nepārāk produktīvi. Taču spēles lietderīgums slēpjas iespējā daudz nedomāt un atslēgties no ikdienas rūpēm un relaksēties.</a:t>
            </a:r>
          </a:p>
        </p:txBody>
      </p:sp>
    </p:spTree>
    <p:extLst>
      <p:ext uri="{BB962C8B-B14F-4D97-AF65-F5344CB8AC3E}">
        <p14:creationId xmlns:p14="http://schemas.microsoft.com/office/powerpoint/2010/main" val="335151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D290-363F-79DA-6452-61E3F5D2CC79}"/>
              </a:ext>
            </a:extLst>
          </p:cNvPr>
          <p:cNvSpPr>
            <a:spLocks noGrp="1"/>
          </p:cNvSpPr>
          <p:nvPr>
            <p:ph type="title"/>
          </p:nvPr>
        </p:nvSpPr>
        <p:spPr/>
        <p:txBody>
          <a:bodyPr/>
          <a:lstStyle/>
          <a:p>
            <a:r>
              <a:rPr lang="en-LV" b="1" dirty="0">
                <a:latin typeface="Source Sans Pro" panose="020B0503030403020204" pitchFamily="34" charset="0"/>
                <a:ea typeface="Source Sans Pro" panose="020B0503030403020204" pitchFamily="34" charset="0"/>
              </a:rPr>
              <a:t>Izstrādes līdzekļi un patērētais laiks.</a:t>
            </a:r>
          </a:p>
        </p:txBody>
      </p:sp>
      <p:sp>
        <p:nvSpPr>
          <p:cNvPr id="3" name="Content Placeholder 2">
            <a:extLst>
              <a:ext uri="{FF2B5EF4-FFF2-40B4-BE49-F238E27FC236}">
                <a16:creationId xmlns:a16="http://schemas.microsoft.com/office/drawing/2014/main" id="{0F4B73D5-15A4-0660-675C-9AC6BB708FBC}"/>
              </a:ext>
            </a:extLst>
          </p:cNvPr>
          <p:cNvSpPr>
            <a:spLocks noGrp="1"/>
          </p:cNvSpPr>
          <p:nvPr>
            <p:ph idx="1"/>
          </p:nvPr>
        </p:nvSpPr>
        <p:spPr/>
        <p:txBody>
          <a:bodyPr/>
          <a:lstStyle/>
          <a:p>
            <a:pPr marL="0" indent="0">
              <a:buNone/>
            </a:pPr>
            <a:r>
              <a:rPr lang="en-LV" dirty="0"/>
              <a:t>Projekta izstrādei tika izmantots dators, Replit.com vietne, interneta resursi, kā arī neliela vecāku palīdzība. Projektam patērētais laiks nav precīzi zināms.</a:t>
            </a:r>
          </a:p>
        </p:txBody>
      </p:sp>
    </p:spTree>
    <p:extLst>
      <p:ext uri="{BB962C8B-B14F-4D97-AF65-F5344CB8AC3E}">
        <p14:creationId xmlns:p14="http://schemas.microsoft.com/office/powerpoint/2010/main" val="984955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160B-06C6-B8D6-C766-3A2B3B9D7485}"/>
              </a:ext>
            </a:extLst>
          </p:cNvPr>
          <p:cNvSpPr>
            <a:spLocks noGrp="1"/>
          </p:cNvSpPr>
          <p:nvPr>
            <p:ph type="title"/>
          </p:nvPr>
        </p:nvSpPr>
        <p:spPr/>
        <p:txBody>
          <a:bodyPr/>
          <a:lstStyle/>
          <a:p>
            <a:r>
              <a:rPr lang="en-LV" b="1" dirty="0">
                <a:latin typeface="Source Sans Pro" panose="020B0503030403020204" pitchFamily="34" charset="0"/>
                <a:ea typeface="Source Sans Pro" panose="020B0503030403020204" pitchFamily="34" charset="0"/>
              </a:rPr>
              <a:t>Projekta izstrādes gaita.</a:t>
            </a:r>
          </a:p>
        </p:txBody>
      </p:sp>
      <p:sp>
        <p:nvSpPr>
          <p:cNvPr id="3" name="Content Placeholder 2">
            <a:extLst>
              <a:ext uri="{FF2B5EF4-FFF2-40B4-BE49-F238E27FC236}">
                <a16:creationId xmlns:a16="http://schemas.microsoft.com/office/drawing/2014/main" id="{522E516A-400B-4256-A23F-DBF3C86DEBE9}"/>
              </a:ext>
            </a:extLst>
          </p:cNvPr>
          <p:cNvSpPr>
            <a:spLocks noGrp="1"/>
          </p:cNvSpPr>
          <p:nvPr>
            <p:ph idx="1"/>
          </p:nvPr>
        </p:nvSpPr>
        <p:spPr/>
        <p:txBody>
          <a:bodyPr/>
          <a:lstStyle/>
          <a:p>
            <a:pPr marL="0" indent="0">
              <a:buNone/>
            </a:pPr>
            <a:r>
              <a:rPr lang="en-LV" dirty="0"/>
              <a:t>Projektu es sāku ar idejas izveidi, tad ķēros klāt pie projekta programmēšanas, kad tā bija paveikta es sastādīju prasību sarakstu un testēšanas tabulu, kā pēdējo es veicu projekta dokumentēšanu. </a:t>
            </a:r>
          </a:p>
        </p:txBody>
      </p:sp>
    </p:spTree>
    <p:extLst>
      <p:ext uri="{BB962C8B-B14F-4D97-AF65-F5344CB8AC3E}">
        <p14:creationId xmlns:p14="http://schemas.microsoft.com/office/powerpoint/2010/main" val="3965091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9224-0AEC-2C28-245A-ECAFBDBBA9E9}"/>
              </a:ext>
            </a:extLst>
          </p:cNvPr>
          <p:cNvSpPr>
            <a:spLocks noGrp="1"/>
          </p:cNvSpPr>
          <p:nvPr>
            <p:ph type="title"/>
          </p:nvPr>
        </p:nvSpPr>
        <p:spPr/>
        <p:txBody>
          <a:bodyPr/>
          <a:lstStyle/>
          <a:p>
            <a:r>
              <a:rPr lang="en-LV" b="1" dirty="0">
                <a:latin typeface="Source Sans Pro" panose="020B0503030403020204" pitchFamily="34" charset="0"/>
                <a:ea typeface="Source Sans Pro" panose="020B0503030403020204" pitchFamily="34" charset="0"/>
              </a:rPr>
              <a:t>Problēmas un ieguvumi.</a:t>
            </a:r>
          </a:p>
        </p:txBody>
      </p:sp>
      <p:sp>
        <p:nvSpPr>
          <p:cNvPr id="3" name="Content Placeholder 2">
            <a:extLst>
              <a:ext uri="{FF2B5EF4-FFF2-40B4-BE49-F238E27FC236}">
                <a16:creationId xmlns:a16="http://schemas.microsoft.com/office/drawing/2014/main" id="{8573DBAE-FC72-197C-8B45-8AE05263B77F}"/>
              </a:ext>
            </a:extLst>
          </p:cNvPr>
          <p:cNvSpPr>
            <a:spLocks noGrp="1"/>
          </p:cNvSpPr>
          <p:nvPr>
            <p:ph idx="1"/>
          </p:nvPr>
        </p:nvSpPr>
        <p:spPr/>
        <p:txBody>
          <a:bodyPr/>
          <a:lstStyle/>
          <a:p>
            <a:pPr marL="0" indent="0">
              <a:buNone/>
            </a:pPr>
            <a:r>
              <a:rPr lang="en-LV" dirty="0"/>
              <a:t>Projekta programmēšana man nesagādāja pārāk lielas problēmas, taču projekta aprakstošā daļa ( projektējums, testēšana, prasību uzskaitīšana) pārsteiguma kārtā sagadāja vislielākās grūtības un nesaprašanos, kā arī projekta ievietošana GitHub vietnē, radīja vairāk “problēmu” nekā man patiktos.</a:t>
            </a:r>
          </a:p>
          <a:p>
            <a:pPr marL="0" indent="0">
              <a:buNone/>
            </a:pPr>
            <a:r>
              <a:rPr lang="en-LV" dirty="0"/>
              <a:t>No ši projekta es noteikti ieguvu apziņu par to cik patiesībā tas ir piņķerīgi realizēt programmatūraas dzīves ciklu pat tik nelielam projektam, kā manai spēlei.</a:t>
            </a:r>
          </a:p>
        </p:txBody>
      </p:sp>
    </p:spTree>
    <p:extLst>
      <p:ext uri="{BB962C8B-B14F-4D97-AF65-F5344CB8AC3E}">
        <p14:creationId xmlns:p14="http://schemas.microsoft.com/office/powerpoint/2010/main" val="4247751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CFAF8-E9BB-B23B-D0CF-D88FBF47A2A7}"/>
              </a:ext>
            </a:extLst>
          </p:cNvPr>
          <p:cNvSpPr>
            <a:spLocks noGrp="1"/>
          </p:cNvSpPr>
          <p:nvPr>
            <p:ph type="title"/>
          </p:nvPr>
        </p:nvSpPr>
        <p:spPr/>
        <p:txBody>
          <a:bodyPr>
            <a:normAutofit/>
          </a:bodyPr>
          <a:lstStyle/>
          <a:p>
            <a:r>
              <a:rPr lang="en-GB" b="1" dirty="0" err="1">
                <a:latin typeface="Source Sans Pro" panose="020B0503030403020204" pitchFamily="34" charset="0"/>
              </a:rPr>
              <a:t>I</a:t>
            </a:r>
            <a:r>
              <a:rPr lang="en-GB" b="1" i="0" u="none" strike="noStrike" dirty="0" err="1">
                <a:effectLst/>
                <a:latin typeface="Source Sans Pro" panose="020B0503030403020204" pitchFamily="34" charset="0"/>
              </a:rPr>
              <a:t>espējas</a:t>
            </a:r>
            <a:r>
              <a:rPr lang="en-GB" b="1" i="0" u="none" strike="noStrike" dirty="0">
                <a:effectLst/>
                <a:latin typeface="Source Sans Pro" panose="020B0503030403020204" pitchFamily="34" charset="0"/>
              </a:rPr>
              <a:t> </a:t>
            </a:r>
            <a:r>
              <a:rPr lang="en-GB" b="1" i="0" u="none" strike="noStrike" dirty="0" err="1">
                <a:effectLst/>
                <a:latin typeface="Source Sans Pro" panose="020B0503030403020204" pitchFamily="34" charset="0"/>
              </a:rPr>
              <a:t>turpināt</a:t>
            </a:r>
            <a:r>
              <a:rPr lang="en-GB" b="1" i="0" u="none" strike="noStrike" dirty="0">
                <a:effectLst/>
                <a:latin typeface="Source Sans Pro" panose="020B0503030403020204" pitchFamily="34" charset="0"/>
              </a:rPr>
              <a:t> </a:t>
            </a:r>
            <a:r>
              <a:rPr lang="en-GB" b="1" i="0" u="none" strike="noStrike" dirty="0" err="1">
                <a:effectLst/>
                <a:latin typeface="Source Sans Pro" panose="020B0503030403020204" pitchFamily="34" charset="0"/>
              </a:rPr>
              <a:t>projektu</a:t>
            </a:r>
            <a:r>
              <a:rPr lang="en-GB" b="1" i="0" u="none" strike="noStrike" dirty="0">
                <a:effectLst/>
                <a:latin typeface="Source Sans Pro" panose="020B0503030403020204" pitchFamily="34" charset="0"/>
              </a:rPr>
              <a:t>.</a:t>
            </a:r>
            <a:endParaRPr lang="en-LV" b="1" dirty="0"/>
          </a:p>
        </p:txBody>
      </p:sp>
      <p:sp>
        <p:nvSpPr>
          <p:cNvPr id="3" name="Content Placeholder 2">
            <a:extLst>
              <a:ext uri="{FF2B5EF4-FFF2-40B4-BE49-F238E27FC236}">
                <a16:creationId xmlns:a16="http://schemas.microsoft.com/office/drawing/2014/main" id="{3E0231CE-9D93-E3BF-40D8-54B1354C723A}"/>
              </a:ext>
            </a:extLst>
          </p:cNvPr>
          <p:cNvSpPr>
            <a:spLocks noGrp="1"/>
          </p:cNvSpPr>
          <p:nvPr>
            <p:ph idx="1"/>
          </p:nvPr>
        </p:nvSpPr>
        <p:spPr/>
        <p:txBody>
          <a:bodyPr/>
          <a:lstStyle/>
          <a:p>
            <a:pPr marL="0" indent="0">
              <a:buNone/>
            </a:pPr>
            <a:r>
              <a:rPr lang="en-LV" dirty="0"/>
              <a:t>Šo projektu noteikti ir iespēja papildināt un pilnveidot, pirmā lieta, kas nāk prātā ir spēles līdēru saraksta (leaderboard) ieviešana, tas dotu iespēju lietotājiem redzēt citu rezultātus un mēģināt tos pārspēt.</a:t>
            </a:r>
          </a:p>
        </p:txBody>
      </p:sp>
    </p:spTree>
    <p:extLst>
      <p:ext uri="{BB962C8B-B14F-4D97-AF65-F5344CB8AC3E}">
        <p14:creationId xmlns:p14="http://schemas.microsoft.com/office/powerpoint/2010/main" val="1856443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1238</TotalTime>
  <Words>253</Words>
  <Application>Microsoft Macintosh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Source Sans Pro</vt:lpstr>
      <vt:lpstr>Office Theme</vt:lpstr>
      <vt:lpstr>Cookie Monster.</vt:lpstr>
      <vt:lpstr>Projekta ideja.</vt:lpstr>
      <vt:lpstr>Mērķauditorija un lietderīgums.</vt:lpstr>
      <vt:lpstr>Izstrādes līdzekļi un patērētais laiks.</vt:lpstr>
      <vt:lpstr>Projekta izstrādes gaita.</vt:lpstr>
      <vt:lpstr>Problēmas un ieguvumi.</vt:lpstr>
      <vt:lpstr>Iespējas turpināt projektu.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Cookie Monster.</dc:title>
  <dc:creator>Beatrise Broka</dc:creator>
  <cp:lastModifiedBy>Beatrise Broka</cp:lastModifiedBy>
  <cp:revision>1</cp:revision>
  <dcterms:created xsi:type="dcterms:W3CDTF">2023-11-15T19:19:14Z</dcterms:created>
  <dcterms:modified xsi:type="dcterms:W3CDTF">2023-11-22T08:46:36Z</dcterms:modified>
</cp:coreProperties>
</file>