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79" r:id="rId2"/>
  </p:sldMasterIdLst>
  <p:notesMasterIdLst>
    <p:notesMasterId r:id="rId4"/>
  </p:notesMasterIdLst>
  <p:handoutMasterIdLst>
    <p:handoutMasterId r:id="rId5"/>
  </p:handoutMasterIdLst>
  <p:sldIdLst>
    <p:sldId id="575" r:id="rId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  <a:srgbClr val="111111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414" autoAdjust="0"/>
  </p:normalViewPr>
  <p:slideViewPr>
    <p:cSldViewPr snapToGrid="0">
      <p:cViewPr varScale="1">
        <p:scale>
          <a:sx n="96" d="100"/>
          <a:sy n="96" d="100"/>
        </p:scale>
        <p:origin x="220" y="52"/>
      </p:cViewPr>
      <p:guideLst>
        <p:guide orient="horz" pos="16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CE04B-7F5D-491C-9662-B5288C36FA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097F62-7808-4F50-835C-54BD6C4B3869}">
      <dgm:prSet phldrT="[文本]" custT="1"/>
      <dgm:spPr/>
      <dgm:t>
        <a:bodyPr/>
        <a:lstStyle/>
        <a:p>
          <a:r>
            <a:rPr lang="zh-CN" sz="1600" dirty="0" smtClean="0"/>
            <a:t>智慧教室在教学中的应用</a:t>
          </a:r>
          <a:endParaRPr lang="zh-CN" altLang="en-US" sz="16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6DD0AC-677B-48BE-ACB8-324D5DFB36D1}" type="parTrans" cxnId="{BFA88899-3B87-48C1-9660-0F21669748C5}">
      <dgm:prSet/>
      <dgm:spPr/>
      <dgm:t>
        <a:bodyPr/>
        <a:lstStyle/>
        <a:p>
          <a:endParaRPr lang="zh-CN" altLang="en-US"/>
        </a:p>
      </dgm:t>
    </dgm:pt>
    <dgm:pt modelId="{F350F8C6-9A71-4EC8-9140-E5510FEE5CB0}" type="sibTrans" cxnId="{BFA88899-3B87-48C1-9660-0F21669748C5}">
      <dgm:prSet/>
      <dgm:spPr/>
      <dgm:t>
        <a:bodyPr/>
        <a:lstStyle/>
        <a:p>
          <a:endParaRPr lang="zh-CN" altLang="en-US"/>
        </a:p>
      </dgm:t>
    </dgm:pt>
    <dgm:pt modelId="{8C982848-2AEC-41D6-A200-716E1FFD6845}">
      <dgm:prSet phldrT="[文本]" custT="1"/>
      <dgm:spPr/>
      <dgm:t>
        <a:bodyPr/>
        <a:lstStyle/>
        <a:p>
          <a:r>
            <a:rPr lang="zh-CN" sz="1600" dirty="0" smtClean="0"/>
            <a:t>虚拟实验室在教学中的应用</a:t>
          </a:r>
          <a:endParaRPr lang="zh-CN" altLang="en-US" sz="16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905384-5FAC-48E2-8913-AFF8D8F3F817}" type="parTrans" cxnId="{C8DD7039-67C3-43F9-BEA7-B78072B05189}">
      <dgm:prSet/>
      <dgm:spPr/>
      <dgm:t>
        <a:bodyPr/>
        <a:lstStyle/>
        <a:p>
          <a:endParaRPr lang="zh-CN" altLang="en-US"/>
        </a:p>
      </dgm:t>
    </dgm:pt>
    <dgm:pt modelId="{156CCCF1-C680-4210-ABEE-E82C3CA32853}" type="sibTrans" cxnId="{C8DD7039-67C3-43F9-BEA7-B78072B05189}">
      <dgm:prSet/>
      <dgm:spPr/>
      <dgm:t>
        <a:bodyPr/>
        <a:lstStyle/>
        <a:p>
          <a:endParaRPr lang="zh-CN" altLang="en-US"/>
        </a:p>
      </dgm:t>
    </dgm:pt>
    <dgm:pt modelId="{715DD0C3-2EFB-4D91-A4E7-309ABC21A684}">
      <dgm:prSet phldrT="[文本]" custT="1"/>
      <dgm:spPr/>
      <dgm:t>
        <a:bodyPr/>
        <a:lstStyle/>
        <a:p>
          <a:r>
            <a:rPr lang="zh-CN" sz="1600" dirty="0" smtClean="0"/>
            <a:t>电子书包在教学中的应用</a:t>
          </a:r>
          <a:endParaRPr lang="zh-CN" altLang="en-US" sz="16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123963-1343-4418-B91D-F243DA21B39C}" type="parTrans" cxnId="{94151F74-F2C7-4EBD-AA52-504DF15C1254}">
      <dgm:prSet/>
      <dgm:spPr/>
      <dgm:t>
        <a:bodyPr/>
        <a:lstStyle/>
        <a:p>
          <a:endParaRPr lang="zh-CN" altLang="en-US"/>
        </a:p>
      </dgm:t>
    </dgm:pt>
    <dgm:pt modelId="{E2C80C35-10B8-4D37-BCDE-A627D72125F1}" type="sibTrans" cxnId="{94151F74-F2C7-4EBD-AA52-504DF15C1254}">
      <dgm:prSet/>
      <dgm:spPr/>
      <dgm:t>
        <a:bodyPr/>
        <a:lstStyle/>
        <a:p>
          <a:endParaRPr lang="zh-CN" altLang="en-US"/>
        </a:p>
      </dgm:t>
    </dgm:pt>
    <dgm:pt modelId="{580A8C47-7ADA-4637-B757-8EB5CC9318BE}">
      <dgm:prSet phldrT="[文本]" custT="1"/>
      <dgm:spPr/>
      <dgm:t>
        <a:bodyPr/>
        <a:lstStyle/>
        <a:p>
          <a:r>
            <a:rPr lang="en-US" sz="1600" dirty="0" smtClean="0"/>
            <a:t>3D</a:t>
          </a:r>
          <a:r>
            <a:rPr lang="zh-CN" sz="1600" dirty="0" smtClean="0"/>
            <a:t>打印技术在教学中的应用</a:t>
          </a:r>
          <a:endParaRPr lang="zh-CN" altLang="en-US" sz="16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0050E9-5481-4BFF-A154-41C5AB61F71B}" type="parTrans" cxnId="{E797F3D6-7F03-4567-A7DF-081DBECD25A7}">
      <dgm:prSet/>
      <dgm:spPr/>
      <dgm:t>
        <a:bodyPr/>
        <a:lstStyle/>
        <a:p>
          <a:endParaRPr lang="zh-CN" altLang="en-US"/>
        </a:p>
      </dgm:t>
    </dgm:pt>
    <dgm:pt modelId="{C280347B-F573-49E8-B9DA-6A3ECB55EA36}" type="sibTrans" cxnId="{E797F3D6-7F03-4567-A7DF-081DBECD25A7}">
      <dgm:prSet/>
      <dgm:spPr/>
      <dgm:t>
        <a:bodyPr/>
        <a:lstStyle/>
        <a:p>
          <a:endParaRPr lang="zh-CN" altLang="en-US"/>
        </a:p>
      </dgm:t>
    </dgm:pt>
    <dgm:pt modelId="{494CA237-5600-4636-8527-33A7F44E2597}">
      <dgm:prSet phldrT="[文本]" custT="1"/>
      <dgm:spPr/>
      <dgm:t>
        <a:bodyPr/>
        <a:lstStyle/>
        <a:p>
          <a:r>
            <a:rPr lang="en-US" sz="1600" dirty="0" smtClean="0"/>
            <a:t>VR</a:t>
          </a:r>
          <a:r>
            <a:rPr lang="zh-CN" sz="1600" dirty="0" smtClean="0"/>
            <a:t>技术在教学中的应用</a:t>
          </a:r>
          <a:endParaRPr lang="zh-CN" altLang="en-US" sz="16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759AAB-ECEE-4F88-8DE5-6F721DFE27D0}" type="parTrans" cxnId="{B22EAEC6-42FB-4C0A-A498-3F88C62454BA}">
      <dgm:prSet/>
      <dgm:spPr/>
      <dgm:t>
        <a:bodyPr/>
        <a:lstStyle/>
        <a:p>
          <a:endParaRPr lang="zh-CN" altLang="en-US"/>
        </a:p>
      </dgm:t>
    </dgm:pt>
    <dgm:pt modelId="{5FD8FE5A-E439-4A73-A3C5-D83C7A63173B}" type="sibTrans" cxnId="{B22EAEC6-42FB-4C0A-A498-3F88C62454BA}">
      <dgm:prSet/>
      <dgm:spPr/>
      <dgm:t>
        <a:bodyPr/>
        <a:lstStyle/>
        <a:p>
          <a:endParaRPr lang="zh-CN" altLang="en-US"/>
        </a:p>
      </dgm:t>
    </dgm:pt>
    <dgm:pt modelId="{E049BC94-208E-43D6-BFF3-7A422A1CCD8B}">
      <dgm:prSet phldrT="[文本]" custT="1"/>
      <dgm:spPr/>
      <dgm:t>
        <a:bodyPr/>
        <a:lstStyle/>
        <a:p>
          <a:r>
            <a:rPr lang="en-US" sz="1600" dirty="0" smtClean="0"/>
            <a:t>AR</a:t>
          </a:r>
          <a:r>
            <a:rPr lang="zh-CN" sz="1600" dirty="0" smtClean="0"/>
            <a:t>技术在教学中的应用</a:t>
          </a:r>
          <a:endParaRPr lang="zh-CN" altLang="en-US" sz="16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5EEED-8F4A-4AA4-9769-BD508E2AB6EB}" type="parTrans" cxnId="{A03CFCB0-18C7-41E2-AD68-791B1E7A0264}">
      <dgm:prSet/>
      <dgm:spPr/>
      <dgm:t>
        <a:bodyPr/>
        <a:lstStyle/>
        <a:p>
          <a:endParaRPr lang="zh-CN" altLang="en-US"/>
        </a:p>
      </dgm:t>
    </dgm:pt>
    <dgm:pt modelId="{F09DFF4E-5D8E-4E20-B663-BE6DAA3FEF91}" type="sibTrans" cxnId="{A03CFCB0-18C7-41E2-AD68-791B1E7A0264}">
      <dgm:prSet/>
      <dgm:spPr/>
      <dgm:t>
        <a:bodyPr/>
        <a:lstStyle/>
        <a:p>
          <a:endParaRPr lang="zh-CN" altLang="en-US"/>
        </a:p>
      </dgm:t>
    </dgm:pt>
    <dgm:pt modelId="{24329B31-C2D8-4CBF-8DD6-6241B2E00FF6}">
      <dgm:prSet phldrT="[文本]" custT="1"/>
      <dgm:spPr/>
      <dgm:t>
        <a:bodyPr/>
        <a:lstStyle/>
        <a:p>
          <a:r>
            <a:rPr lang="zh-CN" sz="1600" dirty="0" smtClean="0"/>
            <a:t>交互技术在教学中的应用</a:t>
          </a:r>
          <a:endParaRPr lang="zh-CN" altLang="en-US" sz="16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A10CBC-9A63-41F4-A4B0-E986E11FE907}" type="parTrans" cxnId="{790A4D37-65F1-48DE-92A6-C8852AE21024}">
      <dgm:prSet/>
      <dgm:spPr/>
      <dgm:t>
        <a:bodyPr/>
        <a:lstStyle/>
        <a:p>
          <a:endParaRPr lang="zh-CN" altLang="en-US"/>
        </a:p>
      </dgm:t>
    </dgm:pt>
    <dgm:pt modelId="{2F017C96-0F8E-4213-B3A5-807A87B4BF1F}" type="sibTrans" cxnId="{790A4D37-65F1-48DE-92A6-C8852AE21024}">
      <dgm:prSet/>
      <dgm:spPr/>
      <dgm:t>
        <a:bodyPr/>
        <a:lstStyle/>
        <a:p>
          <a:endParaRPr lang="zh-CN" altLang="en-US"/>
        </a:p>
      </dgm:t>
    </dgm:pt>
    <dgm:pt modelId="{20DBA96E-B0AD-49A9-A1D5-C189B1B627E5}">
      <dgm:prSet phldrT="[文本]" custT="1"/>
      <dgm:spPr/>
      <dgm:t>
        <a:bodyPr/>
        <a:lstStyle/>
        <a:p>
          <a:r>
            <a:rPr lang="zh-CN" sz="1600" dirty="0" smtClean="0"/>
            <a:t>“未来教学”展望</a:t>
          </a:r>
          <a:endParaRPr lang="zh-CN" altLang="en-US" sz="16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9FCF4D-DC19-41A1-8033-DB69EB05131D}" type="parTrans" cxnId="{17B6FEDA-27DB-46AA-8E69-1A038141DC58}">
      <dgm:prSet/>
      <dgm:spPr/>
      <dgm:t>
        <a:bodyPr/>
        <a:lstStyle/>
        <a:p>
          <a:endParaRPr lang="zh-CN" altLang="en-US"/>
        </a:p>
      </dgm:t>
    </dgm:pt>
    <dgm:pt modelId="{484CB210-4EA1-4620-9FC8-81D6136DCDC1}" type="sibTrans" cxnId="{17B6FEDA-27DB-46AA-8E69-1A038141DC58}">
      <dgm:prSet/>
      <dgm:spPr/>
      <dgm:t>
        <a:bodyPr/>
        <a:lstStyle/>
        <a:p>
          <a:endParaRPr lang="zh-CN" altLang="en-US"/>
        </a:p>
      </dgm:t>
    </dgm:pt>
    <dgm:pt modelId="{556656F6-492B-428F-98E2-F44915288965}" type="pres">
      <dgm:prSet presAssocID="{912CE04B-7F5D-491C-9662-B5288C36FA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8DE209-490D-4ED9-9589-862D1E2BF0B8}" type="pres">
      <dgm:prSet presAssocID="{E6097F62-7808-4F50-835C-54BD6C4B3869}" presName="parentLin" presStyleCnt="0"/>
      <dgm:spPr/>
    </dgm:pt>
    <dgm:pt modelId="{08B4518E-6EE9-4A52-B335-26BF13F5331B}" type="pres">
      <dgm:prSet presAssocID="{E6097F62-7808-4F50-835C-54BD6C4B3869}" presName="parentLeftMargin" presStyleLbl="node1" presStyleIdx="0" presStyleCnt="8"/>
      <dgm:spPr/>
      <dgm:t>
        <a:bodyPr/>
        <a:lstStyle/>
        <a:p>
          <a:endParaRPr lang="zh-CN" altLang="en-US"/>
        </a:p>
      </dgm:t>
    </dgm:pt>
    <dgm:pt modelId="{3E5B7776-7524-4C8C-899F-2D58ACF11BDB}" type="pres">
      <dgm:prSet presAssocID="{E6097F62-7808-4F50-835C-54BD6C4B3869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4B517-8C99-421C-9137-C1CF109E14F4}" type="pres">
      <dgm:prSet presAssocID="{E6097F62-7808-4F50-835C-54BD6C4B3869}" presName="negativeSpace" presStyleCnt="0"/>
      <dgm:spPr/>
    </dgm:pt>
    <dgm:pt modelId="{B6160B53-8A75-43FB-83A8-C6D9E5A70106}" type="pres">
      <dgm:prSet presAssocID="{E6097F62-7808-4F50-835C-54BD6C4B3869}" presName="childText" presStyleLbl="conFgAcc1" presStyleIdx="0" presStyleCnt="8">
        <dgm:presLayoutVars>
          <dgm:bulletEnabled val="1"/>
        </dgm:presLayoutVars>
      </dgm:prSet>
      <dgm:spPr/>
    </dgm:pt>
    <dgm:pt modelId="{7FEF1A3E-127C-4E20-B55A-46B0E882283C}" type="pres">
      <dgm:prSet presAssocID="{F350F8C6-9A71-4EC8-9140-E5510FEE5CB0}" presName="spaceBetweenRectangles" presStyleCnt="0"/>
      <dgm:spPr/>
    </dgm:pt>
    <dgm:pt modelId="{AAF4C3E0-E043-4483-8B5F-99F417F4E52C}" type="pres">
      <dgm:prSet presAssocID="{8C982848-2AEC-41D6-A200-716E1FFD6845}" presName="parentLin" presStyleCnt="0"/>
      <dgm:spPr/>
    </dgm:pt>
    <dgm:pt modelId="{9CC063AA-7CDF-4A8B-ADB5-5B35CD9951CD}" type="pres">
      <dgm:prSet presAssocID="{8C982848-2AEC-41D6-A200-716E1FFD6845}" presName="parentLeftMargin" presStyleLbl="node1" presStyleIdx="0" presStyleCnt="8"/>
      <dgm:spPr/>
      <dgm:t>
        <a:bodyPr/>
        <a:lstStyle/>
        <a:p>
          <a:endParaRPr lang="zh-CN" altLang="en-US"/>
        </a:p>
      </dgm:t>
    </dgm:pt>
    <dgm:pt modelId="{08CFE3F0-72CF-44D4-8636-0710F988C3E0}" type="pres">
      <dgm:prSet presAssocID="{8C982848-2AEC-41D6-A200-716E1FFD6845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7C535-DF32-43E2-9327-56D5E489D8BC}" type="pres">
      <dgm:prSet presAssocID="{8C982848-2AEC-41D6-A200-716E1FFD6845}" presName="negativeSpace" presStyleCnt="0"/>
      <dgm:spPr/>
    </dgm:pt>
    <dgm:pt modelId="{88B478F9-12EC-4FC2-B2F8-A92DFA5DDFCE}" type="pres">
      <dgm:prSet presAssocID="{8C982848-2AEC-41D6-A200-716E1FFD6845}" presName="childText" presStyleLbl="conFgAcc1" presStyleIdx="1" presStyleCnt="8">
        <dgm:presLayoutVars>
          <dgm:bulletEnabled val="1"/>
        </dgm:presLayoutVars>
      </dgm:prSet>
      <dgm:spPr/>
    </dgm:pt>
    <dgm:pt modelId="{3E5390F1-B74F-475F-AE2D-61AD24FB3A5F}" type="pres">
      <dgm:prSet presAssocID="{156CCCF1-C680-4210-ABEE-E82C3CA32853}" presName="spaceBetweenRectangles" presStyleCnt="0"/>
      <dgm:spPr/>
    </dgm:pt>
    <dgm:pt modelId="{6BBBAEE9-76AF-45FE-894C-C65B02254E74}" type="pres">
      <dgm:prSet presAssocID="{715DD0C3-2EFB-4D91-A4E7-309ABC21A684}" presName="parentLin" presStyleCnt="0"/>
      <dgm:spPr/>
    </dgm:pt>
    <dgm:pt modelId="{2D37468A-C4CD-4A3E-8B6F-9699A794A488}" type="pres">
      <dgm:prSet presAssocID="{715DD0C3-2EFB-4D91-A4E7-309ABC21A684}" presName="parentLeftMargin" presStyleLbl="node1" presStyleIdx="1" presStyleCnt="8"/>
      <dgm:spPr/>
      <dgm:t>
        <a:bodyPr/>
        <a:lstStyle/>
        <a:p>
          <a:endParaRPr lang="zh-CN" altLang="en-US"/>
        </a:p>
      </dgm:t>
    </dgm:pt>
    <dgm:pt modelId="{A14EA38D-7007-4EF0-9418-A551E3BB4B20}" type="pres">
      <dgm:prSet presAssocID="{715DD0C3-2EFB-4D91-A4E7-309ABC21A684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FFAFC-11C1-4115-8186-E9579AD85C3E}" type="pres">
      <dgm:prSet presAssocID="{715DD0C3-2EFB-4D91-A4E7-309ABC21A684}" presName="negativeSpace" presStyleCnt="0"/>
      <dgm:spPr/>
    </dgm:pt>
    <dgm:pt modelId="{44999B22-6E56-4BF7-9A56-3F955D5D0882}" type="pres">
      <dgm:prSet presAssocID="{715DD0C3-2EFB-4D91-A4E7-309ABC21A684}" presName="childText" presStyleLbl="conFgAcc1" presStyleIdx="2" presStyleCnt="8">
        <dgm:presLayoutVars>
          <dgm:bulletEnabled val="1"/>
        </dgm:presLayoutVars>
      </dgm:prSet>
      <dgm:spPr/>
    </dgm:pt>
    <dgm:pt modelId="{92CC4351-67B1-4E99-BD06-F10B39872B39}" type="pres">
      <dgm:prSet presAssocID="{E2C80C35-10B8-4D37-BCDE-A627D72125F1}" presName="spaceBetweenRectangles" presStyleCnt="0"/>
      <dgm:spPr/>
    </dgm:pt>
    <dgm:pt modelId="{E5E1BA08-51AC-4CD8-A435-29EA095AD1C5}" type="pres">
      <dgm:prSet presAssocID="{580A8C47-7ADA-4637-B757-8EB5CC9318BE}" presName="parentLin" presStyleCnt="0"/>
      <dgm:spPr/>
    </dgm:pt>
    <dgm:pt modelId="{38F59FB8-BBBC-4297-AD7F-774E4063E46E}" type="pres">
      <dgm:prSet presAssocID="{580A8C47-7ADA-4637-B757-8EB5CC9318BE}" presName="parentLeftMargin" presStyleLbl="node1" presStyleIdx="2" presStyleCnt="8"/>
      <dgm:spPr/>
      <dgm:t>
        <a:bodyPr/>
        <a:lstStyle/>
        <a:p>
          <a:endParaRPr lang="zh-CN" altLang="en-US"/>
        </a:p>
      </dgm:t>
    </dgm:pt>
    <dgm:pt modelId="{D2AB54EF-0953-409E-A411-E3B38158BCC2}" type="pres">
      <dgm:prSet presAssocID="{580A8C47-7ADA-4637-B757-8EB5CC9318BE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7BA3E4-7908-4EA5-8ED3-035450E3EE5E}" type="pres">
      <dgm:prSet presAssocID="{580A8C47-7ADA-4637-B757-8EB5CC9318BE}" presName="negativeSpace" presStyleCnt="0"/>
      <dgm:spPr/>
    </dgm:pt>
    <dgm:pt modelId="{5CBCA2E3-8354-4CE2-8E1F-F5BCAC205E65}" type="pres">
      <dgm:prSet presAssocID="{580A8C47-7ADA-4637-B757-8EB5CC9318BE}" presName="childText" presStyleLbl="conFgAcc1" presStyleIdx="3" presStyleCnt="8">
        <dgm:presLayoutVars>
          <dgm:bulletEnabled val="1"/>
        </dgm:presLayoutVars>
      </dgm:prSet>
      <dgm:spPr/>
    </dgm:pt>
    <dgm:pt modelId="{F668E205-BE31-4609-9D08-31ABED0B2213}" type="pres">
      <dgm:prSet presAssocID="{C280347B-F573-49E8-B9DA-6A3ECB55EA36}" presName="spaceBetweenRectangles" presStyleCnt="0"/>
      <dgm:spPr/>
    </dgm:pt>
    <dgm:pt modelId="{F88007C0-D64C-4B2D-B85B-091D82F8BF18}" type="pres">
      <dgm:prSet presAssocID="{494CA237-5600-4636-8527-33A7F44E2597}" presName="parentLin" presStyleCnt="0"/>
      <dgm:spPr/>
    </dgm:pt>
    <dgm:pt modelId="{1D304D4F-BF85-4164-8D29-C917D4FB0766}" type="pres">
      <dgm:prSet presAssocID="{494CA237-5600-4636-8527-33A7F44E2597}" presName="parentLeftMargin" presStyleLbl="node1" presStyleIdx="3" presStyleCnt="8"/>
      <dgm:spPr/>
      <dgm:t>
        <a:bodyPr/>
        <a:lstStyle/>
        <a:p>
          <a:endParaRPr lang="zh-CN" altLang="en-US"/>
        </a:p>
      </dgm:t>
    </dgm:pt>
    <dgm:pt modelId="{003D8271-30E5-493C-9D1F-E3B0AD69721C}" type="pres">
      <dgm:prSet presAssocID="{494CA237-5600-4636-8527-33A7F44E2597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5D305-37DC-405D-89AC-1B6A15ABCBE7}" type="pres">
      <dgm:prSet presAssocID="{494CA237-5600-4636-8527-33A7F44E2597}" presName="negativeSpace" presStyleCnt="0"/>
      <dgm:spPr/>
    </dgm:pt>
    <dgm:pt modelId="{FCC5866D-CC20-4D5E-B00B-44BFF5EED170}" type="pres">
      <dgm:prSet presAssocID="{494CA237-5600-4636-8527-33A7F44E2597}" presName="childText" presStyleLbl="conFgAcc1" presStyleIdx="4" presStyleCnt="8">
        <dgm:presLayoutVars>
          <dgm:bulletEnabled val="1"/>
        </dgm:presLayoutVars>
      </dgm:prSet>
      <dgm:spPr/>
    </dgm:pt>
    <dgm:pt modelId="{F129F537-8035-45C3-B37D-3BC89A9FDFA3}" type="pres">
      <dgm:prSet presAssocID="{5FD8FE5A-E439-4A73-A3C5-D83C7A63173B}" presName="spaceBetweenRectangles" presStyleCnt="0"/>
      <dgm:spPr/>
    </dgm:pt>
    <dgm:pt modelId="{9F682AFF-3733-4E69-8203-8BEB15621753}" type="pres">
      <dgm:prSet presAssocID="{E049BC94-208E-43D6-BFF3-7A422A1CCD8B}" presName="parentLin" presStyleCnt="0"/>
      <dgm:spPr/>
    </dgm:pt>
    <dgm:pt modelId="{5A02A458-7A6E-404D-8F43-AD0AE378718F}" type="pres">
      <dgm:prSet presAssocID="{E049BC94-208E-43D6-BFF3-7A422A1CCD8B}" presName="parentLeftMargin" presStyleLbl="node1" presStyleIdx="4" presStyleCnt="8"/>
      <dgm:spPr/>
      <dgm:t>
        <a:bodyPr/>
        <a:lstStyle/>
        <a:p>
          <a:endParaRPr lang="zh-CN" altLang="en-US"/>
        </a:p>
      </dgm:t>
    </dgm:pt>
    <dgm:pt modelId="{9AA3A598-381F-49E0-BC70-48D4DC69638E}" type="pres">
      <dgm:prSet presAssocID="{E049BC94-208E-43D6-BFF3-7A422A1CCD8B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DA731-89DD-4AD9-9CC7-44AB606FD0B1}" type="pres">
      <dgm:prSet presAssocID="{E049BC94-208E-43D6-BFF3-7A422A1CCD8B}" presName="negativeSpace" presStyleCnt="0"/>
      <dgm:spPr/>
    </dgm:pt>
    <dgm:pt modelId="{046BB046-AC6F-41DE-9FB6-39E26B42ED11}" type="pres">
      <dgm:prSet presAssocID="{E049BC94-208E-43D6-BFF3-7A422A1CCD8B}" presName="childText" presStyleLbl="conFgAcc1" presStyleIdx="5" presStyleCnt="8">
        <dgm:presLayoutVars>
          <dgm:bulletEnabled val="1"/>
        </dgm:presLayoutVars>
      </dgm:prSet>
      <dgm:spPr/>
    </dgm:pt>
    <dgm:pt modelId="{614AD6DE-8969-4BE9-9813-5CD1F38E1B56}" type="pres">
      <dgm:prSet presAssocID="{F09DFF4E-5D8E-4E20-B663-BE6DAA3FEF91}" presName="spaceBetweenRectangles" presStyleCnt="0"/>
      <dgm:spPr/>
    </dgm:pt>
    <dgm:pt modelId="{7AFFD63B-0098-480D-8482-F8DC08DF3636}" type="pres">
      <dgm:prSet presAssocID="{24329B31-C2D8-4CBF-8DD6-6241B2E00FF6}" presName="parentLin" presStyleCnt="0"/>
      <dgm:spPr/>
    </dgm:pt>
    <dgm:pt modelId="{6A51ECB2-2934-40F4-8A3C-15EC840B15B1}" type="pres">
      <dgm:prSet presAssocID="{24329B31-C2D8-4CBF-8DD6-6241B2E00FF6}" presName="parentLeftMargin" presStyleLbl="node1" presStyleIdx="5" presStyleCnt="8"/>
      <dgm:spPr/>
      <dgm:t>
        <a:bodyPr/>
        <a:lstStyle/>
        <a:p>
          <a:endParaRPr lang="zh-CN" altLang="en-US"/>
        </a:p>
      </dgm:t>
    </dgm:pt>
    <dgm:pt modelId="{0325943C-798F-45C0-9754-7C19B547EF34}" type="pres">
      <dgm:prSet presAssocID="{24329B31-C2D8-4CBF-8DD6-6241B2E00FF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7B8A9C-F135-49EB-BCA5-1BD7072C2953}" type="pres">
      <dgm:prSet presAssocID="{24329B31-C2D8-4CBF-8DD6-6241B2E00FF6}" presName="negativeSpace" presStyleCnt="0"/>
      <dgm:spPr/>
    </dgm:pt>
    <dgm:pt modelId="{485DC36C-6556-4484-8F7A-3396E0E2583E}" type="pres">
      <dgm:prSet presAssocID="{24329B31-C2D8-4CBF-8DD6-6241B2E00FF6}" presName="childText" presStyleLbl="conFgAcc1" presStyleIdx="6" presStyleCnt="8">
        <dgm:presLayoutVars>
          <dgm:bulletEnabled val="1"/>
        </dgm:presLayoutVars>
      </dgm:prSet>
      <dgm:spPr/>
    </dgm:pt>
    <dgm:pt modelId="{C0F2FD91-1F08-4C58-8AB5-4C455412354D}" type="pres">
      <dgm:prSet presAssocID="{2F017C96-0F8E-4213-B3A5-807A87B4BF1F}" presName="spaceBetweenRectangles" presStyleCnt="0"/>
      <dgm:spPr/>
    </dgm:pt>
    <dgm:pt modelId="{7166F3E7-CA24-4C45-952D-A149BD59B857}" type="pres">
      <dgm:prSet presAssocID="{20DBA96E-B0AD-49A9-A1D5-C189B1B627E5}" presName="parentLin" presStyleCnt="0"/>
      <dgm:spPr/>
    </dgm:pt>
    <dgm:pt modelId="{017C552C-D05D-4523-B575-7E451CEB4408}" type="pres">
      <dgm:prSet presAssocID="{20DBA96E-B0AD-49A9-A1D5-C189B1B627E5}" presName="parentLeftMargin" presStyleLbl="node1" presStyleIdx="6" presStyleCnt="8"/>
      <dgm:spPr/>
      <dgm:t>
        <a:bodyPr/>
        <a:lstStyle/>
        <a:p>
          <a:endParaRPr lang="zh-CN" altLang="en-US"/>
        </a:p>
      </dgm:t>
    </dgm:pt>
    <dgm:pt modelId="{1FD41FDE-F482-49D6-B274-1C24FB2C4C85}" type="pres">
      <dgm:prSet presAssocID="{20DBA96E-B0AD-49A9-A1D5-C189B1B627E5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15E92-8B17-46CB-9EF8-1125CF7FE6AB}" type="pres">
      <dgm:prSet presAssocID="{20DBA96E-B0AD-49A9-A1D5-C189B1B627E5}" presName="negativeSpace" presStyleCnt="0"/>
      <dgm:spPr/>
    </dgm:pt>
    <dgm:pt modelId="{487D416E-86F9-474D-BE9D-7D7782215967}" type="pres">
      <dgm:prSet presAssocID="{20DBA96E-B0AD-49A9-A1D5-C189B1B627E5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8151B6D-3776-4498-950D-FD25D8E9F32C}" type="presOf" srcId="{E6097F62-7808-4F50-835C-54BD6C4B3869}" destId="{3E5B7776-7524-4C8C-899F-2D58ACF11BDB}" srcOrd="1" destOrd="0" presId="urn:microsoft.com/office/officeart/2005/8/layout/list1"/>
    <dgm:cxn modelId="{C8DD7039-67C3-43F9-BEA7-B78072B05189}" srcId="{912CE04B-7F5D-491C-9662-B5288C36FAB7}" destId="{8C982848-2AEC-41D6-A200-716E1FFD6845}" srcOrd="1" destOrd="0" parTransId="{3E905384-5FAC-48E2-8913-AFF8D8F3F817}" sibTransId="{156CCCF1-C680-4210-ABEE-E82C3CA32853}"/>
    <dgm:cxn modelId="{E797F3D6-7F03-4567-A7DF-081DBECD25A7}" srcId="{912CE04B-7F5D-491C-9662-B5288C36FAB7}" destId="{580A8C47-7ADA-4637-B757-8EB5CC9318BE}" srcOrd="3" destOrd="0" parTransId="{680050E9-5481-4BFF-A154-41C5AB61F71B}" sibTransId="{C280347B-F573-49E8-B9DA-6A3ECB55EA36}"/>
    <dgm:cxn modelId="{E5722CA3-B8AC-4CF9-A03E-A6E3A5434F68}" type="presOf" srcId="{580A8C47-7ADA-4637-B757-8EB5CC9318BE}" destId="{38F59FB8-BBBC-4297-AD7F-774E4063E46E}" srcOrd="0" destOrd="0" presId="urn:microsoft.com/office/officeart/2005/8/layout/list1"/>
    <dgm:cxn modelId="{D1E17FFE-C12A-48F5-933F-F21C4408ED49}" type="presOf" srcId="{20DBA96E-B0AD-49A9-A1D5-C189B1B627E5}" destId="{1FD41FDE-F482-49D6-B274-1C24FB2C4C85}" srcOrd="1" destOrd="0" presId="urn:microsoft.com/office/officeart/2005/8/layout/list1"/>
    <dgm:cxn modelId="{BFA88899-3B87-48C1-9660-0F21669748C5}" srcId="{912CE04B-7F5D-491C-9662-B5288C36FAB7}" destId="{E6097F62-7808-4F50-835C-54BD6C4B3869}" srcOrd="0" destOrd="0" parTransId="{266DD0AC-677B-48BE-ACB8-324D5DFB36D1}" sibTransId="{F350F8C6-9A71-4EC8-9140-E5510FEE5CB0}"/>
    <dgm:cxn modelId="{03F02303-484D-4DC7-9270-29A9708D3FAD}" type="presOf" srcId="{24329B31-C2D8-4CBF-8DD6-6241B2E00FF6}" destId="{0325943C-798F-45C0-9754-7C19B547EF34}" srcOrd="1" destOrd="0" presId="urn:microsoft.com/office/officeart/2005/8/layout/list1"/>
    <dgm:cxn modelId="{6391C943-B582-4E91-9069-1D9985A8A294}" type="presOf" srcId="{E049BC94-208E-43D6-BFF3-7A422A1CCD8B}" destId="{5A02A458-7A6E-404D-8F43-AD0AE378718F}" srcOrd="0" destOrd="0" presId="urn:microsoft.com/office/officeart/2005/8/layout/list1"/>
    <dgm:cxn modelId="{B22EAEC6-42FB-4C0A-A498-3F88C62454BA}" srcId="{912CE04B-7F5D-491C-9662-B5288C36FAB7}" destId="{494CA237-5600-4636-8527-33A7F44E2597}" srcOrd="4" destOrd="0" parTransId="{CF759AAB-ECEE-4F88-8DE5-6F721DFE27D0}" sibTransId="{5FD8FE5A-E439-4A73-A3C5-D83C7A63173B}"/>
    <dgm:cxn modelId="{DA6EAFFA-57B6-43AE-8192-82E64352A12A}" type="presOf" srcId="{8C982848-2AEC-41D6-A200-716E1FFD6845}" destId="{9CC063AA-7CDF-4A8B-ADB5-5B35CD9951CD}" srcOrd="0" destOrd="0" presId="urn:microsoft.com/office/officeart/2005/8/layout/list1"/>
    <dgm:cxn modelId="{E4B514DD-91F1-4DA5-B605-2295AC833C8F}" type="presOf" srcId="{8C982848-2AEC-41D6-A200-716E1FFD6845}" destId="{08CFE3F0-72CF-44D4-8636-0710F988C3E0}" srcOrd="1" destOrd="0" presId="urn:microsoft.com/office/officeart/2005/8/layout/list1"/>
    <dgm:cxn modelId="{90FAC623-A993-4946-BAC9-45E664DDF235}" type="presOf" srcId="{E6097F62-7808-4F50-835C-54BD6C4B3869}" destId="{08B4518E-6EE9-4A52-B335-26BF13F5331B}" srcOrd="0" destOrd="0" presId="urn:microsoft.com/office/officeart/2005/8/layout/list1"/>
    <dgm:cxn modelId="{703AC64B-6A76-4951-833F-74C1E86FF43F}" type="presOf" srcId="{20DBA96E-B0AD-49A9-A1D5-C189B1B627E5}" destId="{017C552C-D05D-4523-B575-7E451CEB4408}" srcOrd="0" destOrd="0" presId="urn:microsoft.com/office/officeart/2005/8/layout/list1"/>
    <dgm:cxn modelId="{94151F74-F2C7-4EBD-AA52-504DF15C1254}" srcId="{912CE04B-7F5D-491C-9662-B5288C36FAB7}" destId="{715DD0C3-2EFB-4D91-A4E7-309ABC21A684}" srcOrd="2" destOrd="0" parTransId="{2C123963-1343-4418-B91D-F243DA21B39C}" sibTransId="{E2C80C35-10B8-4D37-BCDE-A627D72125F1}"/>
    <dgm:cxn modelId="{3C15C577-02E4-495E-AF1E-639782D977DA}" type="presOf" srcId="{580A8C47-7ADA-4637-B757-8EB5CC9318BE}" destId="{D2AB54EF-0953-409E-A411-E3B38158BCC2}" srcOrd="1" destOrd="0" presId="urn:microsoft.com/office/officeart/2005/8/layout/list1"/>
    <dgm:cxn modelId="{9CCA5807-A665-4D53-B5AD-21470283853C}" type="presOf" srcId="{494CA237-5600-4636-8527-33A7F44E2597}" destId="{003D8271-30E5-493C-9D1F-E3B0AD69721C}" srcOrd="1" destOrd="0" presId="urn:microsoft.com/office/officeart/2005/8/layout/list1"/>
    <dgm:cxn modelId="{8E307DD3-1099-492E-B130-4B0DF31B83D2}" type="presOf" srcId="{E049BC94-208E-43D6-BFF3-7A422A1CCD8B}" destId="{9AA3A598-381F-49E0-BC70-48D4DC69638E}" srcOrd="1" destOrd="0" presId="urn:microsoft.com/office/officeart/2005/8/layout/list1"/>
    <dgm:cxn modelId="{C681823D-7336-4AF2-816D-464C650DF11B}" type="presOf" srcId="{912CE04B-7F5D-491C-9662-B5288C36FAB7}" destId="{556656F6-492B-428F-98E2-F44915288965}" srcOrd="0" destOrd="0" presId="urn:microsoft.com/office/officeart/2005/8/layout/list1"/>
    <dgm:cxn modelId="{17B6FEDA-27DB-46AA-8E69-1A038141DC58}" srcId="{912CE04B-7F5D-491C-9662-B5288C36FAB7}" destId="{20DBA96E-B0AD-49A9-A1D5-C189B1B627E5}" srcOrd="7" destOrd="0" parTransId="{4A9FCF4D-DC19-41A1-8033-DB69EB05131D}" sibTransId="{484CB210-4EA1-4620-9FC8-81D6136DCDC1}"/>
    <dgm:cxn modelId="{814CD514-7E4C-44E2-B7F9-F891C16C49A4}" type="presOf" srcId="{24329B31-C2D8-4CBF-8DD6-6241B2E00FF6}" destId="{6A51ECB2-2934-40F4-8A3C-15EC840B15B1}" srcOrd="0" destOrd="0" presId="urn:microsoft.com/office/officeart/2005/8/layout/list1"/>
    <dgm:cxn modelId="{790A4D37-65F1-48DE-92A6-C8852AE21024}" srcId="{912CE04B-7F5D-491C-9662-B5288C36FAB7}" destId="{24329B31-C2D8-4CBF-8DD6-6241B2E00FF6}" srcOrd="6" destOrd="0" parTransId="{EFA10CBC-9A63-41F4-A4B0-E986E11FE907}" sibTransId="{2F017C96-0F8E-4213-B3A5-807A87B4BF1F}"/>
    <dgm:cxn modelId="{7D650D7F-8179-400A-92CC-DE8B0C937EEB}" type="presOf" srcId="{715DD0C3-2EFB-4D91-A4E7-309ABC21A684}" destId="{A14EA38D-7007-4EF0-9418-A551E3BB4B20}" srcOrd="1" destOrd="0" presId="urn:microsoft.com/office/officeart/2005/8/layout/list1"/>
    <dgm:cxn modelId="{12A6D473-84BF-428F-933D-7C1010A65E2D}" type="presOf" srcId="{494CA237-5600-4636-8527-33A7F44E2597}" destId="{1D304D4F-BF85-4164-8D29-C917D4FB0766}" srcOrd="0" destOrd="0" presId="urn:microsoft.com/office/officeart/2005/8/layout/list1"/>
    <dgm:cxn modelId="{A03CFCB0-18C7-41E2-AD68-791B1E7A0264}" srcId="{912CE04B-7F5D-491C-9662-B5288C36FAB7}" destId="{E049BC94-208E-43D6-BFF3-7A422A1CCD8B}" srcOrd="5" destOrd="0" parTransId="{8625EEED-8F4A-4AA4-9769-BD508E2AB6EB}" sibTransId="{F09DFF4E-5D8E-4E20-B663-BE6DAA3FEF91}"/>
    <dgm:cxn modelId="{F1DC9A43-CF7B-4924-9088-64DF907D5BCB}" type="presOf" srcId="{715DD0C3-2EFB-4D91-A4E7-309ABC21A684}" destId="{2D37468A-C4CD-4A3E-8B6F-9699A794A488}" srcOrd="0" destOrd="0" presId="urn:microsoft.com/office/officeart/2005/8/layout/list1"/>
    <dgm:cxn modelId="{978308CB-D9E8-4429-8A7D-96507175A617}" type="presParOf" srcId="{556656F6-492B-428F-98E2-F44915288965}" destId="{C88DE209-490D-4ED9-9589-862D1E2BF0B8}" srcOrd="0" destOrd="0" presId="urn:microsoft.com/office/officeart/2005/8/layout/list1"/>
    <dgm:cxn modelId="{EBE6DF9F-17A5-4234-BF80-0D2BB94CB260}" type="presParOf" srcId="{C88DE209-490D-4ED9-9589-862D1E2BF0B8}" destId="{08B4518E-6EE9-4A52-B335-26BF13F5331B}" srcOrd="0" destOrd="0" presId="urn:microsoft.com/office/officeart/2005/8/layout/list1"/>
    <dgm:cxn modelId="{F7CDE092-2232-4823-BEB6-91256AB7D966}" type="presParOf" srcId="{C88DE209-490D-4ED9-9589-862D1E2BF0B8}" destId="{3E5B7776-7524-4C8C-899F-2D58ACF11BDB}" srcOrd="1" destOrd="0" presId="urn:microsoft.com/office/officeart/2005/8/layout/list1"/>
    <dgm:cxn modelId="{045CCDD8-DE55-4899-8FE7-945C705AA842}" type="presParOf" srcId="{556656F6-492B-428F-98E2-F44915288965}" destId="{BCE4B517-8C99-421C-9137-C1CF109E14F4}" srcOrd="1" destOrd="0" presId="urn:microsoft.com/office/officeart/2005/8/layout/list1"/>
    <dgm:cxn modelId="{3F3AD1CD-39CE-493C-ACB1-139D297928FD}" type="presParOf" srcId="{556656F6-492B-428F-98E2-F44915288965}" destId="{B6160B53-8A75-43FB-83A8-C6D9E5A70106}" srcOrd="2" destOrd="0" presId="urn:microsoft.com/office/officeart/2005/8/layout/list1"/>
    <dgm:cxn modelId="{A1E46C29-FB20-4CE3-9FF0-58A622430E2C}" type="presParOf" srcId="{556656F6-492B-428F-98E2-F44915288965}" destId="{7FEF1A3E-127C-4E20-B55A-46B0E882283C}" srcOrd="3" destOrd="0" presId="urn:microsoft.com/office/officeart/2005/8/layout/list1"/>
    <dgm:cxn modelId="{2FF72CED-4CE3-4123-9912-C54935DC332D}" type="presParOf" srcId="{556656F6-492B-428F-98E2-F44915288965}" destId="{AAF4C3E0-E043-4483-8B5F-99F417F4E52C}" srcOrd="4" destOrd="0" presId="urn:microsoft.com/office/officeart/2005/8/layout/list1"/>
    <dgm:cxn modelId="{F1E32017-E5B2-4934-97A6-D452BFA7B656}" type="presParOf" srcId="{AAF4C3E0-E043-4483-8B5F-99F417F4E52C}" destId="{9CC063AA-7CDF-4A8B-ADB5-5B35CD9951CD}" srcOrd="0" destOrd="0" presId="urn:microsoft.com/office/officeart/2005/8/layout/list1"/>
    <dgm:cxn modelId="{BD9B1F27-FAB3-4B69-9C01-DA3031564A57}" type="presParOf" srcId="{AAF4C3E0-E043-4483-8B5F-99F417F4E52C}" destId="{08CFE3F0-72CF-44D4-8636-0710F988C3E0}" srcOrd="1" destOrd="0" presId="urn:microsoft.com/office/officeart/2005/8/layout/list1"/>
    <dgm:cxn modelId="{7CB96055-2C8C-49F8-A003-37A6F4548A92}" type="presParOf" srcId="{556656F6-492B-428F-98E2-F44915288965}" destId="{90E7C535-DF32-43E2-9327-56D5E489D8BC}" srcOrd="5" destOrd="0" presId="urn:microsoft.com/office/officeart/2005/8/layout/list1"/>
    <dgm:cxn modelId="{859CB523-E7F9-40F7-A8FC-EAF1606881D2}" type="presParOf" srcId="{556656F6-492B-428F-98E2-F44915288965}" destId="{88B478F9-12EC-4FC2-B2F8-A92DFA5DDFCE}" srcOrd="6" destOrd="0" presId="urn:microsoft.com/office/officeart/2005/8/layout/list1"/>
    <dgm:cxn modelId="{C9582182-9F46-4842-A909-A327D69756DE}" type="presParOf" srcId="{556656F6-492B-428F-98E2-F44915288965}" destId="{3E5390F1-B74F-475F-AE2D-61AD24FB3A5F}" srcOrd="7" destOrd="0" presId="urn:microsoft.com/office/officeart/2005/8/layout/list1"/>
    <dgm:cxn modelId="{61E71123-E781-4E59-B6F3-C78509962A42}" type="presParOf" srcId="{556656F6-492B-428F-98E2-F44915288965}" destId="{6BBBAEE9-76AF-45FE-894C-C65B02254E74}" srcOrd="8" destOrd="0" presId="urn:microsoft.com/office/officeart/2005/8/layout/list1"/>
    <dgm:cxn modelId="{5C42A11F-ED26-48C8-898F-7230CEC410C1}" type="presParOf" srcId="{6BBBAEE9-76AF-45FE-894C-C65B02254E74}" destId="{2D37468A-C4CD-4A3E-8B6F-9699A794A488}" srcOrd="0" destOrd="0" presId="urn:microsoft.com/office/officeart/2005/8/layout/list1"/>
    <dgm:cxn modelId="{1CF4FFBE-BB8B-4B91-BFB5-A094CFDE51DE}" type="presParOf" srcId="{6BBBAEE9-76AF-45FE-894C-C65B02254E74}" destId="{A14EA38D-7007-4EF0-9418-A551E3BB4B20}" srcOrd="1" destOrd="0" presId="urn:microsoft.com/office/officeart/2005/8/layout/list1"/>
    <dgm:cxn modelId="{D195FC37-5F04-4E56-A379-3A07F8836E71}" type="presParOf" srcId="{556656F6-492B-428F-98E2-F44915288965}" destId="{124FFAFC-11C1-4115-8186-E9579AD85C3E}" srcOrd="9" destOrd="0" presId="urn:microsoft.com/office/officeart/2005/8/layout/list1"/>
    <dgm:cxn modelId="{F664E5CF-DD95-4B17-B72A-F05BA70971A8}" type="presParOf" srcId="{556656F6-492B-428F-98E2-F44915288965}" destId="{44999B22-6E56-4BF7-9A56-3F955D5D0882}" srcOrd="10" destOrd="0" presId="urn:microsoft.com/office/officeart/2005/8/layout/list1"/>
    <dgm:cxn modelId="{F89F0AA4-0979-4FE4-A151-01FDF2B07719}" type="presParOf" srcId="{556656F6-492B-428F-98E2-F44915288965}" destId="{92CC4351-67B1-4E99-BD06-F10B39872B39}" srcOrd="11" destOrd="0" presId="urn:microsoft.com/office/officeart/2005/8/layout/list1"/>
    <dgm:cxn modelId="{81571AAE-9BBE-4997-B11F-5821321B8A26}" type="presParOf" srcId="{556656F6-492B-428F-98E2-F44915288965}" destId="{E5E1BA08-51AC-4CD8-A435-29EA095AD1C5}" srcOrd="12" destOrd="0" presId="urn:microsoft.com/office/officeart/2005/8/layout/list1"/>
    <dgm:cxn modelId="{45B2E6BC-AA8D-4B2D-AED1-DC2FA61726CE}" type="presParOf" srcId="{E5E1BA08-51AC-4CD8-A435-29EA095AD1C5}" destId="{38F59FB8-BBBC-4297-AD7F-774E4063E46E}" srcOrd="0" destOrd="0" presId="urn:microsoft.com/office/officeart/2005/8/layout/list1"/>
    <dgm:cxn modelId="{44152736-29D5-4AA5-B555-3795B0391112}" type="presParOf" srcId="{E5E1BA08-51AC-4CD8-A435-29EA095AD1C5}" destId="{D2AB54EF-0953-409E-A411-E3B38158BCC2}" srcOrd="1" destOrd="0" presId="urn:microsoft.com/office/officeart/2005/8/layout/list1"/>
    <dgm:cxn modelId="{BBCB869B-0CCE-4761-83D2-E753E1BD9597}" type="presParOf" srcId="{556656F6-492B-428F-98E2-F44915288965}" destId="{857BA3E4-7908-4EA5-8ED3-035450E3EE5E}" srcOrd="13" destOrd="0" presId="urn:microsoft.com/office/officeart/2005/8/layout/list1"/>
    <dgm:cxn modelId="{D15EB162-A7F6-4C3D-A6A6-D8A964AC86B6}" type="presParOf" srcId="{556656F6-492B-428F-98E2-F44915288965}" destId="{5CBCA2E3-8354-4CE2-8E1F-F5BCAC205E65}" srcOrd="14" destOrd="0" presId="urn:microsoft.com/office/officeart/2005/8/layout/list1"/>
    <dgm:cxn modelId="{26737837-7148-4939-8C7A-D98A88C027D8}" type="presParOf" srcId="{556656F6-492B-428F-98E2-F44915288965}" destId="{F668E205-BE31-4609-9D08-31ABED0B2213}" srcOrd="15" destOrd="0" presId="urn:microsoft.com/office/officeart/2005/8/layout/list1"/>
    <dgm:cxn modelId="{421CEBEC-87A4-4BB4-B33D-AC66244B75A1}" type="presParOf" srcId="{556656F6-492B-428F-98E2-F44915288965}" destId="{F88007C0-D64C-4B2D-B85B-091D82F8BF18}" srcOrd="16" destOrd="0" presId="urn:microsoft.com/office/officeart/2005/8/layout/list1"/>
    <dgm:cxn modelId="{40771A01-11CA-4C88-8ABC-6893EB1F58DC}" type="presParOf" srcId="{F88007C0-D64C-4B2D-B85B-091D82F8BF18}" destId="{1D304D4F-BF85-4164-8D29-C917D4FB0766}" srcOrd="0" destOrd="0" presId="urn:microsoft.com/office/officeart/2005/8/layout/list1"/>
    <dgm:cxn modelId="{3B2A38C4-2ACB-470D-9879-A9A072742D1E}" type="presParOf" srcId="{F88007C0-D64C-4B2D-B85B-091D82F8BF18}" destId="{003D8271-30E5-493C-9D1F-E3B0AD69721C}" srcOrd="1" destOrd="0" presId="urn:microsoft.com/office/officeart/2005/8/layout/list1"/>
    <dgm:cxn modelId="{082D674A-E383-439A-BDDA-DDA6FECFB754}" type="presParOf" srcId="{556656F6-492B-428F-98E2-F44915288965}" destId="{8E85D305-37DC-405D-89AC-1B6A15ABCBE7}" srcOrd="17" destOrd="0" presId="urn:microsoft.com/office/officeart/2005/8/layout/list1"/>
    <dgm:cxn modelId="{90B11A52-B10C-4156-A9D9-DCABEBDCDD74}" type="presParOf" srcId="{556656F6-492B-428F-98E2-F44915288965}" destId="{FCC5866D-CC20-4D5E-B00B-44BFF5EED170}" srcOrd="18" destOrd="0" presId="urn:microsoft.com/office/officeart/2005/8/layout/list1"/>
    <dgm:cxn modelId="{28A05526-875D-4F8D-A1A7-B9CF5F7B5CB2}" type="presParOf" srcId="{556656F6-492B-428F-98E2-F44915288965}" destId="{F129F537-8035-45C3-B37D-3BC89A9FDFA3}" srcOrd="19" destOrd="0" presId="urn:microsoft.com/office/officeart/2005/8/layout/list1"/>
    <dgm:cxn modelId="{22001044-AE11-41BD-89C0-24C0088294F3}" type="presParOf" srcId="{556656F6-492B-428F-98E2-F44915288965}" destId="{9F682AFF-3733-4E69-8203-8BEB15621753}" srcOrd="20" destOrd="0" presId="urn:microsoft.com/office/officeart/2005/8/layout/list1"/>
    <dgm:cxn modelId="{BEDD841B-2D7F-4E77-B0CB-76E6FBD8323F}" type="presParOf" srcId="{9F682AFF-3733-4E69-8203-8BEB15621753}" destId="{5A02A458-7A6E-404D-8F43-AD0AE378718F}" srcOrd="0" destOrd="0" presId="urn:microsoft.com/office/officeart/2005/8/layout/list1"/>
    <dgm:cxn modelId="{3E57A67A-6586-4104-89F6-CF4D02ECDEDC}" type="presParOf" srcId="{9F682AFF-3733-4E69-8203-8BEB15621753}" destId="{9AA3A598-381F-49E0-BC70-48D4DC69638E}" srcOrd="1" destOrd="0" presId="urn:microsoft.com/office/officeart/2005/8/layout/list1"/>
    <dgm:cxn modelId="{B69EC8E5-47A2-439A-8D2A-93EB25C4B49F}" type="presParOf" srcId="{556656F6-492B-428F-98E2-F44915288965}" destId="{D2BDA731-89DD-4AD9-9CC7-44AB606FD0B1}" srcOrd="21" destOrd="0" presId="urn:microsoft.com/office/officeart/2005/8/layout/list1"/>
    <dgm:cxn modelId="{149E06BB-B3F5-4975-BDED-63B293B94D5F}" type="presParOf" srcId="{556656F6-492B-428F-98E2-F44915288965}" destId="{046BB046-AC6F-41DE-9FB6-39E26B42ED11}" srcOrd="22" destOrd="0" presId="urn:microsoft.com/office/officeart/2005/8/layout/list1"/>
    <dgm:cxn modelId="{47D7BFB6-9F1D-4093-9CE0-E4324DCDB1E4}" type="presParOf" srcId="{556656F6-492B-428F-98E2-F44915288965}" destId="{614AD6DE-8969-4BE9-9813-5CD1F38E1B56}" srcOrd="23" destOrd="0" presId="urn:microsoft.com/office/officeart/2005/8/layout/list1"/>
    <dgm:cxn modelId="{47792344-C2C0-4D88-9A28-79CE8C4A8D8F}" type="presParOf" srcId="{556656F6-492B-428F-98E2-F44915288965}" destId="{7AFFD63B-0098-480D-8482-F8DC08DF3636}" srcOrd="24" destOrd="0" presId="urn:microsoft.com/office/officeart/2005/8/layout/list1"/>
    <dgm:cxn modelId="{954A6EEF-5934-4696-B4B0-C7B9053102CA}" type="presParOf" srcId="{7AFFD63B-0098-480D-8482-F8DC08DF3636}" destId="{6A51ECB2-2934-40F4-8A3C-15EC840B15B1}" srcOrd="0" destOrd="0" presId="urn:microsoft.com/office/officeart/2005/8/layout/list1"/>
    <dgm:cxn modelId="{C7D7205C-E792-4095-9A4D-FA7D0EFEEDA4}" type="presParOf" srcId="{7AFFD63B-0098-480D-8482-F8DC08DF3636}" destId="{0325943C-798F-45C0-9754-7C19B547EF34}" srcOrd="1" destOrd="0" presId="urn:microsoft.com/office/officeart/2005/8/layout/list1"/>
    <dgm:cxn modelId="{586772B7-A19B-43BA-AE4E-0A0D377AB185}" type="presParOf" srcId="{556656F6-492B-428F-98E2-F44915288965}" destId="{307B8A9C-F135-49EB-BCA5-1BD7072C2953}" srcOrd="25" destOrd="0" presId="urn:microsoft.com/office/officeart/2005/8/layout/list1"/>
    <dgm:cxn modelId="{8619B704-B503-4D26-A41C-09D4DCE69C3C}" type="presParOf" srcId="{556656F6-492B-428F-98E2-F44915288965}" destId="{485DC36C-6556-4484-8F7A-3396E0E2583E}" srcOrd="26" destOrd="0" presId="urn:microsoft.com/office/officeart/2005/8/layout/list1"/>
    <dgm:cxn modelId="{4D44EBBB-A71C-4CAC-AEBA-C6EB88A3D00C}" type="presParOf" srcId="{556656F6-492B-428F-98E2-F44915288965}" destId="{C0F2FD91-1F08-4C58-8AB5-4C455412354D}" srcOrd="27" destOrd="0" presId="urn:microsoft.com/office/officeart/2005/8/layout/list1"/>
    <dgm:cxn modelId="{4A5788F8-AB9C-49D0-A0A6-C333F4E6C77A}" type="presParOf" srcId="{556656F6-492B-428F-98E2-F44915288965}" destId="{7166F3E7-CA24-4C45-952D-A149BD59B857}" srcOrd="28" destOrd="0" presId="urn:microsoft.com/office/officeart/2005/8/layout/list1"/>
    <dgm:cxn modelId="{9824DF5C-F01E-453D-B614-6A3579200760}" type="presParOf" srcId="{7166F3E7-CA24-4C45-952D-A149BD59B857}" destId="{017C552C-D05D-4523-B575-7E451CEB4408}" srcOrd="0" destOrd="0" presId="urn:microsoft.com/office/officeart/2005/8/layout/list1"/>
    <dgm:cxn modelId="{D013EE2D-D573-4245-BB94-19D52AC97EB9}" type="presParOf" srcId="{7166F3E7-CA24-4C45-952D-A149BD59B857}" destId="{1FD41FDE-F482-49D6-B274-1C24FB2C4C85}" srcOrd="1" destOrd="0" presId="urn:microsoft.com/office/officeart/2005/8/layout/list1"/>
    <dgm:cxn modelId="{FDAEFF25-55C2-44A4-8DAB-2FB47A264349}" type="presParOf" srcId="{556656F6-492B-428F-98E2-F44915288965}" destId="{1B215E92-8B17-46CB-9EF8-1125CF7FE6AB}" srcOrd="29" destOrd="0" presId="urn:microsoft.com/office/officeart/2005/8/layout/list1"/>
    <dgm:cxn modelId="{934CEA66-4180-434A-BF27-DA7332378649}" type="presParOf" srcId="{556656F6-492B-428F-98E2-F44915288965}" destId="{487D416E-86F9-474D-BE9D-7D77822159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60B53-8A75-43FB-83A8-C6D9E5A70106}">
      <dsp:nvSpPr>
        <dsp:cNvPr id="0" name=""/>
        <dsp:cNvSpPr/>
      </dsp:nvSpPr>
      <dsp:spPr>
        <a:xfrm>
          <a:off x="0" y="265199"/>
          <a:ext cx="66115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B7776-7524-4C8C-899F-2D58ACF11BDB}">
      <dsp:nvSpPr>
        <dsp:cNvPr id="0" name=""/>
        <dsp:cNvSpPr/>
      </dsp:nvSpPr>
      <dsp:spPr>
        <a:xfrm>
          <a:off x="330575" y="117599"/>
          <a:ext cx="462805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9" tIns="0" rIns="1749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智慧教室在教学中的应用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985" y="132009"/>
        <a:ext cx="4599232" cy="266380"/>
      </dsp:txXfrm>
    </dsp:sp>
    <dsp:sp modelId="{88B478F9-12EC-4FC2-B2F8-A92DFA5DDFCE}">
      <dsp:nvSpPr>
        <dsp:cNvPr id="0" name=""/>
        <dsp:cNvSpPr/>
      </dsp:nvSpPr>
      <dsp:spPr>
        <a:xfrm>
          <a:off x="0" y="718799"/>
          <a:ext cx="66115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FE3F0-72CF-44D4-8636-0710F988C3E0}">
      <dsp:nvSpPr>
        <dsp:cNvPr id="0" name=""/>
        <dsp:cNvSpPr/>
      </dsp:nvSpPr>
      <dsp:spPr>
        <a:xfrm>
          <a:off x="330575" y="571199"/>
          <a:ext cx="462805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9" tIns="0" rIns="1749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虚拟实验室在教学中的应用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985" y="585609"/>
        <a:ext cx="4599232" cy="266380"/>
      </dsp:txXfrm>
    </dsp:sp>
    <dsp:sp modelId="{44999B22-6E56-4BF7-9A56-3F955D5D0882}">
      <dsp:nvSpPr>
        <dsp:cNvPr id="0" name=""/>
        <dsp:cNvSpPr/>
      </dsp:nvSpPr>
      <dsp:spPr>
        <a:xfrm>
          <a:off x="0" y="1172399"/>
          <a:ext cx="66115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EA38D-7007-4EF0-9418-A551E3BB4B20}">
      <dsp:nvSpPr>
        <dsp:cNvPr id="0" name=""/>
        <dsp:cNvSpPr/>
      </dsp:nvSpPr>
      <dsp:spPr>
        <a:xfrm>
          <a:off x="330575" y="1024799"/>
          <a:ext cx="462805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9" tIns="0" rIns="1749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电子书包在教学中的应用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985" y="1039209"/>
        <a:ext cx="4599232" cy="266380"/>
      </dsp:txXfrm>
    </dsp:sp>
    <dsp:sp modelId="{5CBCA2E3-8354-4CE2-8E1F-F5BCAC205E65}">
      <dsp:nvSpPr>
        <dsp:cNvPr id="0" name=""/>
        <dsp:cNvSpPr/>
      </dsp:nvSpPr>
      <dsp:spPr>
        <a:xfrm>
          <a:off x="0" y="1625999"/>
          <a:ext cx="66115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B54EF-0953-409E-A411-E3B38158BCC2}">
      <dsp:nvSpPr>
        <dsp:cNvPr id="0" name=""/>
        <dsp:cNvSpPr/>
      </dsp:nvSpPr>
      <dsp:spPr>
        <a:xfrm>
          <a:off x="330575" y="1478399"/>
          <a:ext cx="462805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9" tIns="0" rIns="1749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3D</a:t>
          </a:r>
          <a:r>
            <a:rPr lang="zh-CN" sz="1600" kern="1200" dirty="0" smtClean="0"/>
            <a:t>打印技术在教学中的应用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985" y="1492809"/>
        <a:ext cx="4599232" cy="266380"/>
      </dsp:txXfrm>
    </dsp:sp>
    <dsp:sp modelId="{FCC5866D-CC20-4D5E-B00B-44BFF5EED170}">
      <dsp:nvSpPr>
        <dsp:cNvPr id="0" name=""/>
        <dsp:cNvSpPr/>
      </dsp:nvSpPr>
      <dsp:spPr>
        <a:xfrm>
          <a:off x="0" y="2079599"/>
          <a:ext cx="66115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8271-30E5-493C-9D1F-E3B0AD69721C}">
      <dsp:nvSpPr>
        <dsp:cNvPr id="0" name=""/>
        <dsp:cNvSpPr/>
      </dsp:nvSpPr>
      <dsp:spPr>
        <a:xfrm>
          <a:off x="330575" y="1931999"/>
          <a:ext cx="462805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9" tIns="0" rIns="1749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VR</a:t>
          </a:r>
          <a:r>
            <a:rPr lang="zh-CN" sz="1600" kern="1200" dirty="0" smtClean="0"/>
            <a:t>技术在教学中的应用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985" y="1946409"/>
        <a:ext cx="4599232" cy="266380"/>
      </dsp:txXfrm>
    </dsp:sp>
    <dsp:sp modelId="{046BB046-AC6F-41DE-9FB6-39E26B42ED11}">
      <dsp:nvSpPr>
        <dsp:cNvPr id="0" name=""/>
        <dsp:cNvSpPr/>
      </dsp:nvSpPr>
      <dsp:spPr>
        <a:xfrm>
          <a:off x="0" y="2533199"/>
          <a:ext cx="66115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A598-381F-49E0-BC70-48D4DC69638E}">
      <dsp:nvSpPr>
        <dsp:cNvPr id="0" name=""/>
        <dsp:cNvSpPr/>
      </dsp:nvSpPr>
      <dsp:spPr>
        <a:xfrm>
          <a:off x="330575" y="2385599"/>
          <a:ext cx="462805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9" tIns="0" rIns="1749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</a:t>
          </a:r>
          <a:r>
            <a:rPr lang="zh-CN" sz="1600" kern="1200" dirty="0" smtClean="0"/>
            <a:t>技术在教学中的应用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985" y="2400009"/>
        <a:ext cx="4599232" cy="266380"/>
      </dsp:txXfrm>
    </dsp:sp>
    <dsp:sp modelId="{485DC36C-6556-4484-8F7A-3396E0E2583E}">
      <dsp:nvSpPr>
        <dsp:cNvPr id="0" name=""/>
        <dsp:cNvSpPr/>
      </dsp:nvSpPr>
      <dsp:spPr>
        <a:xfrm>
          <a:off x="0" y="2986799"/>
          <a:ext cx="66115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5943C-798F-45C0-9754-7C19B547EF34}">
      <dsp:nvSpPr>
        <dsp:cNvPr id="0" name=""/>
        <dsp:cNvSpPr/>
      </dsp:nvSpPr>
      <dsp:spPr>
        <a:xfrm>
          <a:off x="330575" y="2839199"/>
          <a:ext cx="462805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9" tIns="0" rIns="1749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交互技术在教学中的应用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985" y="2853609"/>
        <a:ext cx="4599232" cy="266380"/>
      </dsp:txXfrm>
    </dsp:sp>
    <dsp:sp modelId="{487D416E-86F9-474D-BE9D-7D7782215967}">
      <dsp:nvSpPr>
        <dsp:cNvPr id="0" name=""/>
        <dsp:cNvSpPr/>
      </dsp:nvSpPr>
      <dsp:spPr>
        <a:xfrm>
          <a:off x="0" y="3440399"/>
          <a:ext cx="66115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41FDE-F482-49D6-B274-1C24FB2C4C85}">
      <dsp:nvSpPr>
        <dsp:cNvPr id="0" name=""/>
        <dsp:cNvSpPr/>
      </dsp:nvSpPr>
      <dsp:spPr>
        <a:xfrm>
          <a:off x="330575" y="3292799"/>
          <a:ext cx="462805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9" tIns="0" rIns="1749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“未来教学”展望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985" y="3307209"/>
        <a:ext cx="4599232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44E0-D5A6-49E1-ABE1-FBC95AD76FF5}" type="datetime1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AF86A-8A5C-4173-A96A-D5D740D3A1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38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986EE7C-24BB-4198-AC3E-E8445D806374}" type="datetime1">
              <a:rPr lang="zh-CN" altLang="en-US" smtClean="0"/>
              <a:t>2017/7/9</a:t>
            </a:fld>
            <a:endParaRPr lang="zh-CN" altLang="en-US" sz="1200"/>
          </a:p>
        </p:txBody>
      </p:sp>
      <p:sp>
        <p:nvSpPr>
          <p:cNvPr id="532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A9DF77-8696-4A63-8C32-72AFAE5E570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4244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D27B-8C03-4FF5-8949-4D26777CD3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56999-4AFD-4BA0-9F8E-5C484E508C7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7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7626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F0A31-7460-4345-8A54-38A7599EB3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9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EE1A7-8EE6-4AF0-9748-E3A0FCA81C6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0050" y="4687888"/>
            <a:ext cx="1162050" cy="273050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260E451-92A5-4F20-B88F-C887C23A9CB1}" type="slidenum">
              <a:rPr lang="zh-CN" alt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3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171450"/>
            <a:ext cx="8696325" cy="355282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3152775"/>
            <a:ext cx="2876550" cy="534988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147483647 h 640"/>
              <a:gd name="T6" fmla="*/ 2147483647 w 2706"/>
              <a:gd name="T7" fmla="*/ 2147483647 h 640"/>
              <a:gd name="T8" fmla="*/ 2147483647 w 2706"/>
              <a:gd name="T9" fmla="*/ 2147483647 h 640"/>
              <a:gd name="T10" fmla="*/ 2147483647 w 2706"/>
              <a:gd name="T11" fmla="*/ 2147483647 h 640"/>
              <a:gd name="T12" fmla="*/ 2147483647 w 2706"/>
              <a:gd name="T13" fmla="*/ 2147483647 h 640"/>
              <a:gd name="T14" fmla="*/ 2147483647 w 2706"/>
              <a:gd name="T15" fmla="*/ 2147483647 h 640"/>
              <a:gd name="T16" fmla="*/ 2147483647 w 2706"/>
              <a:gd name="T17" fmla="*/ 2147483647 h 640"/>
              <a:gd name="T18" fmla="*/ 2147483647 w 2706"/>
              <a:gd name="T19" fmla="*/ 2147483647 h 640"/>
              <a:gd name="T20" fmla="*/ 2147483647 w 2706"/>
              <a:gd name="T21" fmla="*/ 2147483647 h 640"/>
              <a:gd name="T22" fmla="*/ 2147483647 w 2706"/>
              <a:gd name="T23" fmla="*/ 2147483647 h 640"/>
              <a:gd name="T24" fmla="*/ 2147483647 w 2706"/>
              <a:gd name="T25" fmla="*/ 2147483647 h 640"/>
              <a:gd name="T26" fmla="*/ 2147483647 w 2706"/>
              <a:gd name="T27" fmla="*/ 2147483647 h 640"/>
              <a:gd name="T28" fmla="*/ 2147483647 w 2706"/>
              <a:gd name="T29" fmla="*/ 2147483647 h 640"/>
              <a:gd name="T30" fmla="*/ 2147483647 w 2706"/>
              <a:gd name="T31" fmla="*/ 2147483647 h 640"/>
              <a:gd name="T32" fmla="*/ 2147483647 w 2706"/>
              <a:gd name="T33" fmla="*/ 2147483647 h 640"/>
              <a:gd name="T34" fmla="*/ 2147483647 w 2706"/>
              <a:gd name="T35" fmla="*/ 2147483647 h 640"/>
              <a:gd name="T36" fmla="*/ 0 w 2706"/>
              <a:gd name="T37" fmla="*/ 2147483647 h 640"/>
              <a:gd name="T38" fmla="*/ 0 w 2706"/>
              <a:gd name="T39" fmla="*/ 2147483647 h 640"/>
              <a:gd name="T40" fmla="*/ 2147483647 w 2706"/>
              <a:gd name="T41" fmla="*/ 2147483647 h 640"/>
              <a:gd name="T42" fmla="*/ 2147483647 w 2706"/>
              <a:gd name="T43" fmla="*/ 2147483647 h 640"/>
              <a:gd name="T44" fmla="*/ 2147483647 w 2706"/>
              <a:gd name="T45" fmla="*/ 2147483647 h 640"/>
              <a:gd name="T46" fmla="*/ 2147483647 w 2706"/>
              <a:gd name="T47" fmla="*/ 2147483647 h 640"/>
              <a:gd name="T48" fmla="*/ 2147483647 w 2706"/>
              <a:gd name="T49" fmla="*/ 2147483647 h 640"/>
              <a:gd name="T50" fmla="*/ 2147483647 w 2706"/>
              <a:gd name="T51" fmla="*/ 2147483647 h 640"/>
              <a:gd name="T52" fmla="*/ 2147483647 w 2706"/>
              <a:gd name="T53" fmla="*/ 2147483647 h 640"/>
              <a:gd name="T54" fmla="*/ 2147483647 w 2706"/>
              <a:gd name="T55" fmla="*/ 2147483647 h 640"/>
              <a:gd name="T56" fmla="*/ 2147483647 w 2706"/>
              <a:gd name="T57" fmla="*/ 2147483647 h 640"/>
              <a:gd name="T58" fmla="*/ 2147483647 w 2706"/>
              <a:gd name="T59" fmla="*/ 2147483647 h 640"/>
              <a:gd name="T60" fmla="*/ 2147483647 w 2706"/>
              <a:gd name="T61" fmla="*/ 2147483647 h 640"/>
              <a:gd name="T62" fmla="*/ 2147483647 w 2706"/>
              <a:gd name="T63" fmla="*/ 2147483647 h 640"/>
              <a:gd name="T64" fmla="*/ 2147483647 w 2706"/>
              <a:gd name="T65" fmla="*/ 2147483647 h 640"/>
              <a:gd name="T66" fmla="*/ 2147483647 w 2706"/>
              <a:gd name="T67" fmla="*/ 2147483647 h 640"/>
              <a:gd name="T68" fmla="*/ 2147483647 w 2706"/>
              <a:gd name="T69" fmla="*/ 2147483647 h 640"/>
              <a:gd name="T70" fmla="*/ 2147483647 w 2706"/>
              <a:gd name="T71" fmla="*/ 2147483647 h 640"/>
              <a:gd name="T72" fmla="*/ 2147483647 w 2706"/>
              <a:gd name="T73" fmla="*/ 2147483647 h 640"/>
              <a:gd name="T74" fmla="*/ 2147483647 w 2706"/>
              <a:gd name="T75" fmla="*/ 2147483647 h 640"/>
              <a:gd name="T76" fmla="*/ 2147483647 w 2706"/>
              <a:gd name="T77" fmla="*/ 2147483647 h 640"/>
              <a:gd name="T78" fmla="*/ 2147483647 w 2706"/>
              <a:gd name="T79" fmla="*/ 2147483647 h 640"/>
              <a:gd name="T80" fmla="*/ 2147483647 w 2706"/>
              <a:gd name="T81" fmla="*/ 2147483647 h 640"/>
              <a:gd name="T82" fmla="*/ 2147483647 w 2706"/>
              <a:gd name="T83" fmla="*/ 2147483647 h 640"/>
              <a:gd name="T84" fmla="*/ 2147483647 w 2706"/>
              <a:gd name="T85" fmla="*/ 2147483647 h 640"/>
              <a:gd name="T86" fmla="*/ 2147483647 w 2706"/>
              <a:gd name="T87" fmla="*/ 2147483647 h 640"/>
              <a:gd name="T88" fmla="*/ 2147483647 w 2706"/>
              <a:gd name="T89" fmla="*/ 2147483647 h 640"/>
              <a:gd name="T90" fmla="*/ 2147483647 w 2706"/>
              <a:gd name="T91" fmla="*/ 2147483647 h 640"/>
              <a:gd name="T92" fmla="*/ 2147483647 w 2706"/>
              <a:gd name="T93" fmla="*/ 2147483647 h 640"/>
              <a:gd name="T94" fmla="*/ 2147483647 w 2706"/>
              <a:gd name="T95" fmla="*/ 2147483647 h 640"/>
              <a:gd name="T96" fmla="*/ 2147483647 w 2706"/>
              <a:gd name="T97" fmla="*/ 2147483647 h 640"/>
              <a:gd name="T98" fmla="*/ 2147483647 w 2706"/>
              <a:gd name="T99" fmla="*/ 2147483647 h 640"/>
              <a:gd name="T100" fmla="*/ 2147483647 w 2706"/>
              <a:gd name="T101" fmla="*/ 2147483647 h 640"/>
              <a:gd name="T102" fmla="*/ 2147483647 w 2706"/>
              <a:gd name="T103" fmla="*/ 2147483647 h 640"/>
              <a:gd name="T104" fmla="*/ 2147483647 w 2706"/>
              <a:gd name="T105" fmla="*/ 2147483647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3055938"/>
            <a:ext cx="5545138" cy="638175"/>
          </a:xfrm>
          <a:custGeom>
            <a:avLst/>
            <a:gdLst>
              <a:gd name="T0" fmla="*/ 2147483647 w 5216"/>
              <a:gd name="T1" fmla="*/ 2147483647 h 762"/>
              <a:gd name="T2" fmla="*/ 2147483647 w 5216"/>
              <a:gd name="T3" fmla="*/ 2147483647 h 762"/>
              <a:gd name="T4" fmla="*/ 2147483647 w 5216"/>
              <a:gd name="T5" fmla="*/ 2147483647 h 762"/>
              <a:gd name="T6" fmla="*/ 2147483647 w 5216"/>
              <a:gd name="T7" fmla="*/ 2147483647 h 762"/>
              <a:gd name="T8" fmla="*/ 2147483647 w 5216"/>
              <a:gd name="T9" fmla="*/ 2147483647 h 762"/>
              <a:gd name="T10" fmla="*/ 2147483647 w 5216"/>
              <a:gd name="T11" fmla="*/ 2147483647 h 762"/>
              <a:gd name="T12" fmla="*/ 2147483647 w 5216"/>
              <a:gd name="T13" fmla="*/ 2147483647 h 762"/>
              <a:gd name="T14" fmla="*/ 2147483647 w 5216"/>
              <a:gd name="T15" fmla="*/ 2147483647 h 762"/>
              <a:gd name="T16" fmla="*/ 2147483647 w 5216"/>
              <a:gd name="T17" fmla="*/ 2147483647 h 762"/>
              <a:gd name="T18" fmla="*/ 2147483647 w 5216"/>
              <a:gd name="T19" fmla="*/ 2147483647 h 762"/>
              <a:gd name="T20" fmla="*/ 2147483647 w 5216"/>
              <a:gd name="T21" fmla="*/ 2147483647 h 762"/>
              <a:gd name="T22" fmla="*/ 2147483647 w 5216"/>
              <a:gd name="T23" fmla="*/ 2147483647 h 762"/>
              <a:gd name="T24" fmla="*/ 2147483647 w 5216"/>
              <a:gd name="T25" fmla="*/ 2147483647 h 762"/>
              <a:gd name="T26" fmla="*/ 2147483647 w 5216"/>
              <a:gd name="T27" fmla="*/ 0 h 762"/>
              <a:gd name="T28" fmla="*/ 2147483647 w 5216"/>
              <a:gd name="T29" fmla="*/ 2147483647 h 762"/>
              <a:gd name="T30" fmla="*/ 2147483647 w 5216"/>
              <a:gd name="T31" fmla="*/ 2147483647 h 762"/>
              <a:gd name="T32" fmla="*/ 0 w 5216"/>
              <a:gd name="T33" fmla="*/ 2147483647 h 762"/>
              <a:gd name="T34" fmla="*/ 2147483647 w 5216"/>
              <a:gd name="T35" fmla="*/ 2147483647 h 762"/>
              <a:gd name="T36" fmla="*/ 2147483647 w 5216"/>
              <a:gd name="T37" fmla="*/ 2147483647 h 762"/>
              <a:gd name="T38" fmla="*/ 2147483647 w 5216"/>
              <a:gd name="T39" fmla="*/ 2147483647 h 762"/>
              <a:gd name="T40" fmla="*/ 2147483647 w 5216"/>
              <a:gd name="T41" fmla="*/ 2147483647 h 762"/>
              <a:gd name="T42" fmla="*/ 2147483647 w 5216"/>
              <a:gd name="T43" fmla="*/ 2147483647 h 762"/>
              <a:gd name="T44" fmla="*/ 2147483647 w 5216"/>
              <a:gd name="T45" fmla="*/ 2147483647 h 762"/>
              <a:gd name="T46" fmla="*/ 2147483647 w 5216"/>
              <a:gd name="T47" fmla="*/ 2147483647 h 762"/>
              <a:gd name="T48" fmla="*/ 2147483647 w 5216"/>
              <a:gd name="T49" fmla="*/ 2147483647 h 762"/>
              <a:gd name="T50" fmla="*/ 2147483647 w 5216"/>
              <a:gd name="T51" fmla="*/ 2147483647 h 762"/>
              <a:gd name="T52" fmla="*/ 2147483647 w 5216"/>
              <a:gd name="T53" fmla="*/ 2147483647 h 762"/>
              <a:gd name="T54" fmla="*/ 2147483647 w 5216"/>
              <a:gd name="T55" fmla="*/ 2147483647 h 762"/>
              <a:gd name="T56" fmla="*/ 2147483647 w 5216"/>
              <a:gd name="T57" fmla="*/ 2147483647 h 762"/>
              <a:gd name="T58" fmla="*/ 2147483647 w 5216"/>
              <a:gd name="T59" fmla="*/ 2147483647 h 762"/>
              <a:gd name="T60" fmla="*/ 2147483647 w 5216"/>
              <a:gd name="T61" fmla="*/ 2147483647 h 762"/>
              <a:gd name="T62" fmla="*/ 2147483647 w 5216"/>
              <a:gd name="T63" fmla="*/ 2147483647 h 762"/>
              <a:gd name="T64" fmla="*/ 2147483647 w 5216"/>
              <a:gd name="T65" fmla="*/ 2147483647 h 762"/>
              <a:gd name="T66" fmla="*/ 2147483647 w 5216"/>
              <a:gd name="T67" fmla="*/ 2147483647 h 762"/>
              <a:gd name="T68" fmla="*/ 2147483647 w 5216"/>
              <a:gd name="T69" fmla="*/ 2147483647 h 762"/>
              <a:gd name="T70" fmla="*/ 2147483647 w 5216"/>
              <a:gd name="T71" fmla="*/ 2147483647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3065463"/>
            <a:ext cx="5467350" cy="581025"/>
          </a:xfrm>
          <a:custGeom>
            <a:avLst/>
            <a:gdLst>
              <a:gd name="T0" fmla="*/ 0 w 5144"/>
              <a:gd name="T1" fmla="*/ 2147483647 h 694"/>
              <a:gd name="T2" fmla="*/ 0 w 5144"/>
              <a:gd name="T3" fmla="*/ 2147483647 h 694"/>
              <a:gd name="T4" fmla="*/ 2147483647 w 5144"/>
              <a:gd name="T5" fmla="*/ 2147483647 h 694"/>
              <a:gd name="T6" fmla="*/ 2147483647 w 5144"/>
              <a:gd name="T7" fmla="*/ 2147483647 h 694"/>
              <a:gd name="T8" fmla="*/ 2147483647 w 5144"/>
              <a:gd name="T9" fmla="*/ 2147483647 h 694"/>
              <a:gd name="T10" fmla="*/ 2147483647 w 5144"/>
              <a:gd name="T11" fmla="*/ 2147483647 h 694"/>
              <a:gd name="T12" fmla="*/ 2147483647 w 5144"/>
              <a:gd name="T13" fmla="*/ 2147483647 h 694"/>
              <a:gd name="T14" fmla="*/ 2147483647 w 5144"/>
              <a:gd name="T15" fmla="*/ 2147483647 h 694"/>
              <a:gd name="T16" fmla="*/ 2147483647 w 5144"/>
              <a:gd name="T17" fmla="*/ 2147483647 h 694"/>
              <a:gd name="T18" fmla="*/ 2147483647 w 5144"/>
              <a:gd name="T19" fmla="*/ 2147483647 h 694"/>
              <a:gd name="T20" fmla="*/ 2147483647 w 5144"/>
              <a:gd name="T21" fmla="*/ 2147483647 h 694"/>
              <a:gd name="T22" fmla="*/ 2147483647 w 5144"/>
              <a:gd name="T23" fmla="*/ 2147483647 h 694"/>
              <a:gd name="T24" fmla="*/ 2147483647 w 5144"/>
              <a:gd name="T25" fmla="*/ 0 h 694"/>
              <a:gd name="T26" fmla="*/ 2147483647 w 5144"/>
              <a:gd name="T27" fmla="*/ 2147483647 h 694"/>
              <a:gd name="T28" fmla="*/ 2147483647 w 5144"/>
              <a:gd name="T29" fmla="*/ 2147483647 h 694"/>
              <a:gd name="T30" fmla="*/ 2147483647 w 5144"/>
              <a:gd name="T31" fmla="*/ 2147483647 h 694"/>
              <a:gd name="T32" fmla="*/ 2147483647 w 5144"/>
              <a:gd name="T33" fmla="*/ 2147483647 h 694"/>
              <a:gd name="T34" fmla="*/ 2147483647 w 5144"/>
              <a:gd name="T35" fmla="*/ 2147483647 h 694"/>
              <a:gd name="T36" fmla="*/ 2147483647 w 5144"/>
              <a:gd name="T37" fmla="*/ 2147483647 h 694"/>
              <a:gd name="T38" fmla="*/ 2147483647 w 5144"/>
              <a:gd name="T39" fmla="*/ 2147483647 h 694"/>
              <a:gd name="T40" fmla="*/ 2147483647 w 5144"/>
              <a:gd name="T41" fmla="*/ 2147483647 h 694"/>
              <a:gd name="T42" fmla="*/ 2147483647 w 5144"/>
              <a:gd name="T43" fmla="*/ 2147483647 h 694"/>
              <a:gd name="T44" fmla="*/ 2147483647 w 5144"/>
              <a:gd name="T45" fmla="*/ 2147483647 h 694"/>
              <a:gd name="T46" fmla="*/ 2147483647 w 5144"/>
              <a:gd name="T47" fmla="*/ 2147483647 h 694"/>
              <a:gd name="T48" fmla="*/ 2147483647 w 5144"/>
              <a:gd name="T49" fmla="*/ 2147483647 h 694"/>
              <a:gd name="T50" fmla="*/ 2147483647 w 5144"/>
              <a:gd name="T51" fmla="*/ 2147483647 h 694"/>
              <a:gd name="T52" fmla="*/ 2147483647 w 5144"/>
              <a:gd name="T53" fmla="*/ 2147483647 h 694"/>
              <a:gd name="T54" fmla="*/ 2147483647 w 5144"/>
              <a:gd name="T55" fmla="*/ 2147483647 h 694"/>
              <a:gd name="T56" fmla="*/ 2147483647 w 5144"/>
              <a:gd name="T57" fmla="*/ 2147483647 h 694"/>
              <a:gd name="T58" fmla="*/ 2147483647 w 5144"/>
              <a:gd name="T59" fmla="*/ 2147483647 h 694"/>
              <a:gd name="T60" fmla="*/ 2147483647 w 5144"/>
              <a:gd name="T61" fmla="*/ 2147483647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3055938"/>
            <a:ext cx="3306763" cy="488950"/>
          </a:xfrm>
          <a:custGeom>
            <a:avLst/>
            <a:gdLst>
              <a:gd name="T0" fmla="*/ 0 w 3112"/>
              <a:gd name="T1" fmla="*/ 2147483647 h 584"/>
              <a:gd name="T2" fmla="*/ 0 w 3112"/>
              <a:gd name="T3" fmla="*/ 2147483647 h 584"/>
              <a:gd name="T4" fmla="*/ 2147483647 w 3112"/>
              <a:gd name="T5" fmla="*/ 2147483647 h 584"/>
              <a:gd name="T6" fmla="*/ 2147483647 w 3112"/>
              <a:gd name="T7" fmla="*/ 2147483647 h 584"/>
              <a:gd name="T8" fmla="*/ 2147483647 w 3112"/>
              <a:gd name="T9" fmla="*/ 2147483647 h 584"/>
              <a:gd name="T10" fmla="*/ 2147483647 w 3112"/>
              <a:gd name="T11" fmla="*/ 2147483647 h 584"/>
              <a:gd name="T12" fmla="*/ 2147483647 w 3112"/>
              <a:gd name="T13" fmla="*/ 2147483647 h 584"/>
              <a:gd name="T14" fmla="*/ 2147483647 w 3112"/>
              <a:gd name="T15" fmla="*/ 2147483647 h 584"/>
              <a:gd name="T16" fmla="*/ 2147483647 w 3112"/>
              <a:gd name="T17" fmla="*/ 2147483647 h 584"/>
              <a:gd name="T18" fmla="*/ 2147483647 w 3112"/>
              <a:gd name="T19" fmla="*/ 2147483647 h 584"/>
              <a:gd name="T20" fmla="*/ 2147483647 w 3112"/>
              <a:gd name="T21" fmla="*/ 2147483647 h 584"/>
              <a:gd name="T22" fmla="*/ 2147483647 w 3112"/>
              <a:gd name="T23" fmla="*/ 2147483647 h 584"/>
              <a:gd name="T24" fmla="*/ 2147483647 w 3112"/>
              <a:gd name="T25" fmla="*/ 2147483647 h 584"/>
              <a:gd name="T26" fmla="*/ 2147483647 w 3112"/>
              <a:gd name="T27" fmla="*/ 2147483647 h 584"/>
              <a:gd name="T28" fmla="*/ 2147483647 w 3112"/>
              <a:gd name="T29" fmla="*/ 2147483647 h 584"/>
              <a:gd name="T30" fmla="*/ 2147483647 w 3112"/>
              <a:gd name="T31" fmla="*/ 2147483647 h 584"/>
              <a:gd name="T32" fmla="*/ 2147483647 w 3112"/>
              <a:gd name="T33" fmla="*/ 2147483647 h 584"/>
              <a:gd name="T34" fmla="*/ 2147483647 w 3112"/>
              <a:gd name="T35" fmla="*/ 2147483647 h 584"/>
              <a:gd name="T36" fmla="*/ 2147483647 w 3112"/>
              <a:gd name="T37" fmla="*/ 2147483647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3043238"/>
            <a:ext cx="8723312" cy="998537"/>
          </a:xfrm>
          <a:custGeom>
            <a:avLst/>
            <a:gdLst>
              <a:gd name="T0" fmla="*/ 2147483647 w 8196"/>
              <a:gd name="T1" fmla="*/ 2147483647 h 1192"/>
              <a:gd name="T2" fmla="*/ 2147483647 w 8196"/>
              <a:gd name="T3" fmla="*/ 2147483647 h 1192"/>
              <a:gd name="T4" fmla="*/ 2147483647 w 8196"/>
              <a:gd name="T5" fmla="*/ 2147483647 h 1192"/>
              <a:gd name="T6" fmla="*/ 2147483647 w 8196"/>
              <a:gd name="T7" fmla="*/ 2147483647 h 1192"/>
              <a:gd name="T8" fmla="*/ 2147483647 w 8196"/>
              <a:gd name="T9" fmla="*/ 2147483647 h 1192"/>
              <a:gd name="T10" fmla="*/ 2147483647 w 8196"/>
              <a:gd name="T11" fmla="*/ 2147483647 h 1192"/>
              <a:gd name="T12" fmla="*/ 2147483647 w 8196"/>
              <a:gd name="T13" fmla="*/ 2147483647 h 1192"/>
              <a:gd name="T14" fmla="*/ 2147483647 w 8196"/>
              <a:gd name="T15" fmla="*/ 2147483647 h 1192"/>
              <a:gd name="T16" fmla="*/ 2147483647 w 8196"/>
              <a:gd name="T17" fmla="*/ 2147483647 h 1192"/>
              <a:gd name="T18" fmla="*/ 2147483647 w 8196"/>
              <a:gd name="T19" fmla="*/ 2147483647 h 1192"/>
              <a:gd name="T20" fmla="*/ 2147483647 w 8196"/>
              <a:gd name="T21" fmla="*/ 2147483647 h 1192"/>
              <a:gd name="T22" fmla="*/ 2147483647 w 8196"/>
              <a:gd name="T23" fmla="*/ 2147483647 h 1192"/>
              <a:gd name="T24" fmla="*/ 2147483647 w 8196"/>
              <a:gd name="T25" fmla="*/ 2147483647 h 1192"/>
              <a:gd name="T26" fmla="*/ 2147483647 w 8196"/>
              <a:gd name="T27" fmla="*/ 2147483647 h 1192"/>
              <a:gd name="T28" fmla="*/ 2147483647 w 8196"/>
              <a:gd name="T29" fmla="*/ 2147483647 h 1192"/>
              <a:gd name="T30" fmla="*/ 2147483647 w 8196"/>
              <a:gd name="T31" fmla="*/ 2147483647 h 1192"/>
              <a:gd name="T32" fmla="*/ 2147483647 w 8196"/>
              <a:gd name="T33" fmla="*/ 2147483647 h 1192"/>
              <a:gd name="T34" fmla="*/ 2147483647 w 8196"/>
              <a:gd name="T35" fmla="*/ 2147483647 h 1192"/>
              <a:gd name="T36" fmla="*/ 2147483647 w 8196"/>
              <a:gd name="T37" fmla="*/ 2147483647 h 1192"/>
              <a:gd name="T38" fmla="*/ 2147483647 w 8196"/>
              <a:gd name="T39" fmla="*/ 2147483647 h 1192"/>
              <a:gd name="T40" fmla="*/ 2147483647 w 8196"/>
              <a:gd name="T41" fmla="*/ 2147483647 h 1192"/>
              <a:gd name="T42" fmla="*/ 2147483647 w 8196"/>
              <a:gd name="T43" fmla="*/ 2147483647 h 1192"/>
              <a:gd name="T44" fmla="*/ 2147483647 w 8196"/>
              <a:gd name="T45" fmla="*/ 0 h 1192"/>
              <a:gd name="T46" fmla="*/ 2147483647 w 8196"/>
              <a:gd name="T47" fmla="*/ 2147483647 h 1192"/>
              <a:gd name="T48" fmla="*/ 2147483647 w 8196"/>
              <a:gd name="T49" fmla="*/ 2147483647 h 1192"/>
              <a:gd name="T50" fmla="*/ 2147483647 w 8196"/>
              <a:gd name="T51" fmla="*/ 2147483647 h 1192"/>
              <a:gd name="T52" fmla="*/ 2147483647 w 8196"/>
              <a:gd name="T53" fmla="*/ 2147483647 h 1192"/>
              <a:gd name="T54" fmla="*/ 2147483647 w 8196"/>
              <a:gd name="T55" fmla="*/ 2147483647 h 1192"/>
              <a:gd name="T56" fmla="*/ 2147483647 w 8196"/>
              <a:gd name="T57" fmla="*/ 2147483647 h 1192"/>
              <a:gd name="T58" fmla="*/ 2147483647 w 8196"/>
              <a:gd name="T59" fmla="*/ 2147483647 h 1192"/>
              <a:gd name="T60" fmla="*/ 2147483647 w 8196"/>
              <a:gd name="T61" fmla="*/ 2147483647 h 1192"/>
              <a:gd name="T62" fmla="*/ 0 w 8196"/>
              <a:gd name="T63" fmla="*/ 2147483647 h 1192"/>
              <a:gd name="T64" fmla="*/ 2147483647 w 8196"/>
              <a:gd name="T65" fmla="*/ 2147483647 h 1192"/>
              <a:gd name="T66" fmla="*/ 2147483647 w 8196"/>
              <a:gd name="T67" fmla="*/ 2147483647 h 1192"/>
              <a:gd name="T68" fmla="*/ 2147483647 w 8196"/>
              <a:gd name="T69" fmla="*/ 2147483647 h 1192"/>
              <a:gd name="T70" fmla="*/ 2147483647 w 8196"/>
              <a:gd name="T71" fmla="*/ 2147483647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7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483C0-25F9-4F68-B3E9-47D0FBE0957C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C9200-87DD-40EA-85D4-69E5D18D286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0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5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58E01-08E8-452F-818B-A7BE77B3B1B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17C6-EDA3-4C05-B1EE-658D3D663A1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4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171450"/>
            <a:ext cx="8696325" cy="106997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534988"/>
            <a:ext cx="8723312" cy="998537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F765-CA8F-414F-A6C3-9815096A8C4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9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171450"/>
            <a:ext cx="8696325" cy="106997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534988"/>
            <a:ext cx="8723312" cy="10001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1"/>
            <a:ext cx="3352800" cy="14287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4AA34-45E7-4E8E-8ACA-E149A5D1150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80013-10D0-4D2A-AFAF-1201E84856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8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8" y="254001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6" y="2089151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427B0-923C-49C3-A55B-BAA54E41F3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2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DE349-C3A4-4292-B706-6F0E9EE0E12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1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171450"/>
            <a:ext cx="8696325" cy="106997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5349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7FB5C-1396-4191-BBB9-109D4A97CD0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A6282-28E8-4515-9727-F4F0356FE6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5E878-61B5-4488-AAEE-4A91903FD9A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3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5FE71-D6BC-402B-871E-586CDB207D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DCA05-7198-40F7-AAFF-1446DDAEA8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9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B5F0-F111-444C-9C22-0FE3B0C2D3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5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3EE85-E9D9-4941-A9EB-AD2121C49D0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7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999F5-8FDC-49A2-867B-9E60EA066BC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7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2E057FF-3175-4777-B6A4-B48E094C32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5" r:id="rId1"/>
    <p:sldLayoutId id="2147484926" r:id="rId2"/>
    <p:sldLayoutId id="2147484927" r:id="rId3"/>
    <p:sldLayoutId id="2147484928" r:id="rId4"/>
    <p:sldLayoutId id="2147484929" r:id="rId5"/>
    <p:sldLayoutId id="2147484930" r:id="rId6"/>
    <p:sldLayoutId id="2147484931" r:id="rId7"/>
    <p:sldLayoutId id="2147484932" r:id="rId8"/>
    <p:sldLayoutId id="2147484933" r:id="rId9"/>
    <p:sldLayoutId id="2147484934" r:id="rId10"/>
    <p:sldLayoutId id="2147484935" r:id="rId11"/>
  </p:sldLayoutIdLst>
  <p:hf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851025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/>
          </a:p>
        </p:txBody>
      </p:sp>
      <p:grpSp>
        <p:nvGrpSpPr>
          <p:cNvPr id="2051" name="Group 15"/>
          <p:cNvGrpSpPr>
            <a:grpSpLocks noChangeAspect="1"/>
          </p:cNvGrpSpPr>
          <p:nvPr/>
        </p:nvGrpSpPr>
        <p:grpSpPr bwMode="auto">
          <a:xfrm>
            <a:off x="211138" y="1258888"/>
            <a:ext cx="8723312" cy="998537"/>
            <a:chOff x="-3905251" y="4294188"/>
            <a:chExt cx="13027839" cy="1892300"/>
          </a:xfrm>
        </p:grpSpPr>
        <p:sp>
          <p:nvSpPr>
            <p:cNvPr id="205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itchFamily="34" charset="0"/>
              <a:buNone/>
              <a:defRPr sz="1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itchFamily="34" charset="0"/>
              <a:buNone/>
              <a:defRPr sz="1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itchFamily="34" charset="0"/>
              <a:buNone/>
              <a:defRPr sz="1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9483C0-25F9-4F68-B3E9-47D0FBE0957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006600"/>
            <a:ext cx="740886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6" r:id="rId1"/>
    <p:sldLayoutId id="2147484937" r:id="rId2"/>
    <p:sldLayoutId id="2147484938" r:id="rId3"/>
    <p:sldLayoutId id="2147484939" r:id="rId4"/>
    <p:sldLayoutId id="2147484940" r:id="rId5"/>
    <p:sldLayoutId id="2147484941" r:id="rId6"/>
    <p:sldLayoutId id="2147484942" r:id="rId7"/>
    <p:sldLayoutId id="2147484943" r:id="rId8"/>
    <p:sldLayoutId id="2147484944" r:id="rId9"/>
    <p:sldLayoutId id="2147484945" r:id="rId10"/>
    <p:sldLayoutId id="21474849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entury Gothic" pitchFamily="34" charset="0"/>
          <a:ea typeface="幼圆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entury Gothic" pitchFamily="34" charset="0"/>
          <a:ea typeface="幼圆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entury Gothic" pitchFamily="34" charset="0"/>
          <a:ea typeface="幼圆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entury Gothic" pitchFamily="34" charset="0"/>
          <a:ea typeface="幼圆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2"/>
          <p:cNvSpPr>
            <a:spLocks noGrp="1"/>
          </p:cNvSpPr>
          <p:nvPr>
            <p:ph type="title"/>
          </p:nvPr>
        </p:nvSpPr>
        <p:spPr>
          <a:xfrm>
            <a:off x="381000" y="265113"/>
            <a:ext cx="8229600" cy="711200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773851"/>
              </p:ext>
            </p:extLst>
          </p:nvPr>
        </p:nvGraphicFramePr>
        <p:xfrm>
          <a:off x="767491" y="1225826"/>
          <a:ext cx="6611504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65936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波形">
  <a:themeElements>
    <a:clrScheme name="自定义 3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5BBAF6"/>
      </a:hlink>
      <a:folHlink>
        <a:srgbClr val="5EAE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</TotalTime>
  <Pages>0</Pages>
  <Words>54</Words>
  <Characters>0</Characters>
  <Application>Microsoft Office PowerPoint</Application>
  <DocSecurity>0</DocSecurity>
  <PresentationFormat>全屏显示(16:9)</PresentationFormat>
  <Lines>0</Lines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华文楷体</vt:lpstr>
      <vt:lpstr>宋体</vt:lpstr>
      <vt:lpstr>微软雅黑</vt:lpstr>
      <vt:lpstr>幼圆</vt:lpstr>
      <vt:lpstr>Arial</vt:lpstr>
      <vt:lpstr>Calibri</vt:lpstr>
      <vt:lpstr>Calibri Light</vt:lpstr>
      <vt:lpstr>Century Gothic</vt:lpstr>
      <vt:lpstr>Consolas</vt:lpstr>
      <vt:lpstr>Symbol</vt:lpstr>
      <vt:lpstr>Verdana</vt:lpstr>
      <vt:lpstr>Office 主题</vt:lpstr>
      <vt:lpstr>波形</vt:lpstr>
      <vt:lpstr>     提纲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</dc:creator>
  <cp:lastModifiedBy>zhangnan</cp:lastModifiedBy>
  <cp:revision>607</cp:revision>
  <dcterms:created xsi:type="dcterms:W3CDTF">2015-04-11T11:53:00Z</dcterms:created>
  <dcterms:modified xsi:type="dcterms:W3CDTF">2017-07-09T11:07:58Z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