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6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F492-1836-48D3-AB8B-040CEF1B41FB}" type="datetimeFigureOut">
              <a:rPr lang="en-US" smtClean="0"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87C8-A8C2-4F39-84F5-6F1032B21D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79625" y="6596390"/>
            <a:ext cx="21643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Joseph Leonard Geo 157 11/12/10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810000" y="76200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743200" y="381000"/>
            <a:ext cx="1066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200" y="3810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762000"/>
            <a:ext cx="1219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 Atlas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4000" y="762000"/>
            <a:ext cx="1219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Seamless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552700" y="17145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829300" y="17145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7400" y="18288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Census Data</a:t>
            </a:r>
          </a:p>
          <a:p>
            <a:pPr algn="ctr"/>
            <a:r>
              <a:rPr lang="en-US" sz="1100" dirty="0" smtClean="0"/>
              <a:t>Publicly Owned Land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18288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NED 1/3 Arc-Second</a:t>
            </a:r>
          </a:p>
        </p:txBody>
      </p:sp>
      <p:cxnSp>
        <p:nvCxnSpPr>
          <p:cNvPr id="27" name="Straight Connector 26"/>
          <p:cNvCxnSpPr>
            <a:stCxn id="7" idx="2"/>
          </p:cNvCxnSpPr>
          <p:nvPr/>
        </p:nvCxnSpPr>
        <p:spPr>
          <a:xfrm rot="5400000">
            <a:off x="3848100" y="12573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10000" y="914400"/>
            <a:ext cx="1219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ESRI Tiger/Line Data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4305300" y="19431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000" y="20574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Riverside County Border and Roads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590800" y="2286000"/>
            <a:ext cx="1219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5029200" y="22860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305300" y="2628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10000" y="27432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4267200" y="3352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3124200" y="3200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29200" y="31242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438400" y="3505200"/>
            <a:ext cx="1219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Population density map</a:t>
            </a:r>
          </a:p>
          <a:p>
            <a:pPr algn="ctr"/>
            <a:r>
              <a:rPr lang="en-US" sz="1100" dirty="0" smtClean="0"/>
              <a:t>Clip map to only public owned lands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10000" y="35052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Proximity to Roads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57800" y="35052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Areas of higher slope preferable</a:t>
            </a:r>
          </a:p>
        </p:txBody>
      </p:sp>
      <p:cxnSp>
        <p:nvCxnSpPr>
          <p:cNvPr id="68" name="Straight Connector 67"/>
          <p:cNvCxnSpPr>
            <a:endCxn id="75" idx="1"/>
          </p:cNvCxnSpPr>
          <p:nvPr/>
        </p:nvCxnSpPr>
        <p:spPr>
          <a:xfrm>
            <a:off x="3429000" y="4343400"/>
            <a:ext cx="381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2672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2"/>
            <a:endCxn id="75" idx="3"/>
          </p:cNvCxnSpPr>
          <p:nvPr/>
        </p:nvCxnSpPr>
        <p:spPr>
          <a:xfrm rot="5400000">
            <a:off x="5219700" y="3771900"/>
            <a:ext cx="457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810000" y="41910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</p:txBody>
      </p:sp>
      <p:cxnSp>
        <p:nvCxnSpPr>
          <p:cNvPr id="84" name="Straight Connector 83"/>
          <p:cNvCxnSpPr/>
          <p:nvPr/>
        </p:nvCxnSpPr>
        <p:spPr>
          <a:xfrm rot="10800000" flipV="1">
            <a:off x="3124200" y="46482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4953000" y="4648200"/>
            <a:ext cx="685797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4305300" y="47625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286000" y="52578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Map of only publicly owned lands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48006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Map with Buffer areas around roads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05400" y="5257800"/>
            <a:ext cx="121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Map of only areas with preferable slope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733800" y="5410200"/>
            <a:ext cx="12954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Presentation:</a:t>
            </a:r>
          </a:p>
          <a:p>
            <a:pPr algn="ctr"/>
            <a:r>
              <a:rPr lang="en-US" sz="1100" dirty="0" smtClean="0"/>
              <a:t>These maps as well as a map which overlays these outputs and shows only areas where all criteria are met</a:t>
            </a:r>
          </a:p>
          <a:p>
            <a:pPr algn="ctr"/>
            <a:endParaRPr lang="en-US" sz="1100" dirty="0"/>
          </a:p>
        </p:txBody>
      </p:sp>
      <p:cxnSp>
        <p:nvCxnSpPr>
          <p:cNvPr id="100" name="Straight Connector 99"/>
          <p:cNvCxnSpPr>
            <a:endCxn id="99" idx="3"/>
          </p:cNvCxnSpPr>
          <p:nvPr/>
        </p:nvCxnSpPr>
        <p:spPr>
          <a:xfrm rot="5400000">
            <a:off x="5010150" y="5734050"/>
            <a:ext cx="342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9" idx="1"/>
          </p:cNvCxnSpPr>
          <p:nvPr/>
        </p:nvCxnSpPr>
        <p:spPr>
          <a:xfrm rot="10800000">
            <a:off x="3505200" y="5715000"/>
            <a:ext cx="2286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California, Riverside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jleon007</dc:creator>
  <cp:lastModifiedBy>jleon007</cp:lastModifiedBy>
  <cp:revision>11</cp:revision>
  <dcterms:created xsi:type="dcterms:W3CDTF">2010-11-12T17:42:35Z</dcterms:created>
  <dcterms:modified xsi:type="dcterms:W3CDTF">2010-11-12T19:37:55Z</dcterms:modified>
</cp:coreProperties>
</file>