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66F7-E836-41A0-A362-620032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942BA-9701-4D1C-A9F7-1F2F2CD6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B2B-8F72-4068-BC4A-3D66FFB6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984E-DE43-48FD-95EA-FD640771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B2C-98D5-40D1-8B5E-2762936B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F38-224F-4933-9407-84DF02D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2CF2-B1D0-4951-98B7-5977AB42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34D2-FEE3-416D-BA4A-6AE82E0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D35F-D862-42AC-9123-8ADF12D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E6A8-6A1E-4286-9C00-171BBB95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5636D-EA8A-4C5B-87C8-672D57CB1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5204C-E8AC-4F85-B8A0-67FD00CE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FD0E-24EC-4708-A33A-5F5E9F89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FC91-26FD-4C6E-82B9-E1E904E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52C1-E0D5-4DD2-AEAE-E9A435B2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D3C4-7748-45C5-8F94-C8734557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370D-8E5D-4364-A3FA-62380E46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1CDD-7ED5-4324-BF51-279BD284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FEDB-36BD-40BB-81A5-1A5552D1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F649-F3D7-414F-A4BF-C50B49D2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A8EA-AC1F-4BA4-B4FF-0BB673A4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C801-721B-4CCC-AA02-297EF2F4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0137-37B2-4731-B676-A5A5ECD3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B79C-3F78-4BE8-B142-AFA39145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F3C0-F8F9-4182-9D97-BA306FB1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F2C9-3E8C-4DAF-B2D7-4710D95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AC08-A6E2-44FD-B785-3E342E256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99E4F-8A20-4EAC-9036-FD9BBEA5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F384-0B35-4980-B1D7-974F8E31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EA24-051E-408A-ADF4-02381A3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6676-15A2-4C76-8C96-3B9296A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F477-764A-40A6-8BDD-204427B9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27D2-C2B2-4D87-828B-BFEFE9E1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251D-262B-4F5C-A1DE-85E76249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4457F-ED70-47F6-A16F-8D151AB37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107E7-5093-484A-994E-58280D319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86446-FD46-4B51-AD1B-B2627F28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0199E-E397-4AAB-A590-BFEE7AF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E3F2D-AAE8-48D9-B1F3-CB06A199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6F9F-5B4B-4196-9B69-F2D827D7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AC0CF-E81E-4142-A5F6-0064AC36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8CEA-5FEA-4169-B0D8-1C451CD2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46F1A-2021-49BE-9320-DE692A78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BE4A6-9285-4A59-B724-7273BE4E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03941-BB08-47BE-87E6-9A3DAC63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B1EB-B977-4FD7-8D87-426A5BE5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25-C068-40F1-AA57-A75E61B8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25B0-EB7B-4CC9-8713-27E311DB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C6697-0704-49C3-B7A0-9DAB5FF59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CA3F-E41F-461F-BDC1-A54569D2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4250-320D-4C9A-937F-496518FB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39F2-6B2E-4C35-881A-190C16E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8786-0FDC-4FB4-AF15-7F69B0D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412BA-B5E1-4CB8-81DB-711FF9A1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827E4-95E4-4C14-8A2D-FBD47D5D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50EC-67A9-4F13-AB07-68C98CFF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1433-ADE0-4BE5-9C98-E81713B5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1B7-F478-4DE7-99B2-33E428DF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F0136-C51C-4340-953E-3EF7BBDD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98F5-4A8E-4C9A-BAD3-530F2A15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C291-755B-46BC-B684-7CF92899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88E6-162D-4090-814F-079CDA9D0A8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93CF-29B9-427D-8D69-CC89EAC63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2C05-D3D1-49FF-843C-E1B6FC7F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DB36-9383-4F1C-890A-A35234D60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E69FC-3210-46A0-9ABE-AA286514ECDF}"/>
              </a:ext>
            </a:extLst>
          </p:cNvPr>
          <p:cNvSpPr txBox="1"/>
          <p:nvPr/>
        </p:nvSpPr>
        <p:spPr>
          <a:xfrm>
            <a:off x="344795" y="92538"/>
            <a:ext cx="2847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 vacancy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B6E785-75D8-4D91-BF5E-A1F5AFC2EA42}"/>
              </a:ext>
            </a:extLst>
          </p:cNvPr>
          <p:cNvGrpSpPr/>
          <p:nvPr/>
        </p:nvGrpSpPr>
        <p:grpSpPr>
          <a:xfrm>
            <a:off x="4226944" y="508036"/>
            <a:ext cx="7739692" cy="4838699"/>
            <a:chOff x="1657350" y="647700"/>
            <a:chExt cx="8877300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CEE9E8-9838-4171-B174-4B88D8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50" y="647700"/>
              <a:ext cx="8877300" cy="5562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E5A6F-B6CC-4B1C-8997-4401E49FD91B}"/>
                </a:ext>
              </a:extLst>
            </p:cNvPr>
            <p:cNvSpPr txBox="1"/>
            <p:nvPr/>
          </p:nvSpPr>
          <p:spPr>
            <a:xfrm>
              <a:off x="5992483" y="379562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47C413-EEAC-4520-9246-58BEB45C5357}"/>
                </a:ext>
              </a:extLst>
            </p:cNvPr>
            <p:cNvSpPr txBox="1"/>
            <p:nvPr/>
          </p:nvSpPr>
          <p:spPr>
            <a:xfrm>
              <a:off x="6765985" y="3610956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CDA68E-5C89-420B-B81B-C6A17620AB52}"/>
                </a:ext>
              </a:extLst>
            </p:cNvPr>
            <p:cNvSpPr txBox="1"/>
            <p:nvPr/>
          </p:nvSpPr>
          <p:spPr>
            <a:xfrm>
              <a:off x="6992169" y="2145102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47CA5-368E-491F-9879-007890ECA521}"/>
                </a:ext>
              </a:extLst>
            </p:cNvPr>
            <p:cNvSpPr txBox="1"/>
            <p:nvPr/>
          </p:nvSpPr>
          <p:spPr>
            <a:xfrm>
              <a:off x="6531786" y="244030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sp>
        <p:nvSpPr>
          <p:cNvPr id="11" name="AutoShape 2" descr="data:image/png;base64,iVBORw0KGgoAAAANSUhEUgAAAYoAAAEKCAYAAAAMzhLIAAAABHNCSVQICAgIfAhkiAAAAAlwSFlzAAALEgAACxIB0t1+/AAAIABJREFUeJzs3Xd8VFX6+PHPM5n0XklICL2GkkDoKiDS7Q0FxI5YUHTtbdVdddXVn/pVFxtVRVBEkBUVFAHpJITQIZRAIJAQ0nsy5/fHBDZAypBMSTnv12teJPfeOfeJQp65pzxHlFJomqZpWnUMjg5A0zRNa9h0otA0TdNqpBOFpmmaViOdKDRN07Qa6UShaZqm1UgnCk3TNK1GNk8UIuIkIttEZFkV50REPhSRJBFJFJHeto5H0zRNuzT2eKJ4DNhTzbkxQMeK1xTgP3aIR9M0TbsENk0UIhIBjAO+qOaS64C5ymwj4CciYbaMSdM0Tbs0Rhu3/z7wNOBdzflw4Fil71MqjqVWvkhEpmB+4sDT07NPly5drB+ppmlaExYXF3daKRVcl/faLFGIyNVAmlIqTkSG1qctpdRnwGcAsbGxauvWrVaIUNM0rfkQkeS6vteWXU+DgWtF5AjwLXCliHx1wTXHgVaVvo+oOKZpmqY1EDZLFEqp55RSEUqpNsBtwB9KqUkXXLYUmFwx+2kAkK2USr2wLU3TNM1xbD1GcRERmQqglJoB/AyMBZKAAuBue8ejaZqm1cwuiUIp9SfwZ8XXMyodV8DD9ohB0zStstLSUlJSUigqKnJ0KFbl5uZGREQEzs7OVmvT7k8UmqZpDUFKSgre3t60adMGEXF0OFahlCIjI4OUlBTatm1rtXZ1CQ9N05qloqIiAgMDm0ySABARAgMDrf6UpBOFpmnNVlNKEmfZ4mfSiULTNE2rkU4UmqZpDvT6668TFRVFz549iY6OZtOmTdVe+9133xEVFYXBYMCeC4/1YLamaZqDbNiwgWXLlhEfH4+rqyunT5+mpKSk2uu7d+/ODz/8wAMPPGDHKHWi0DRNc5jU1FSCgoJwdXUFICgoCIC4uDieeOIJ8vLyCAoKYvbs2YSFhdG1a1eHxKkThaZpzd6rP+1i94kcq7bZraUPf78mqsZrRo4cyWuvvUanTp246qqrGD9+PIMGDWLatGksWbKE4OBgFixYwAsvvMDMmTOtGt+l0IlC0zTNQby8vIiLi2Pt2rWsWrWK8ePH8+KLL7Jz505GjBgBQHl5OWFhjt19QScKTdOavdo++duSk5MTQ4cOZejQofTo0YOPP/6YqKgoNmzY4LCYLqRnPWmapjnIvn37OHDgwLnvExIS6Nq1K+np6ecSRWlpKbt27XJUiIBOFJqmaQ6Tl5fHnXfeSbdu3ejZsye7d+/mtdde4/vvv+eZZ56hV69eREdHs379egAWL15MREQEGzZsYNy4cYwaNcoucYq5Ll/joTcu0jTNGvbs2eOwWUS2VtXPJiJxSqnYurSnnyg0TdO0GulEoWmaptVIJwpN0zStRjpRaJqmaTXSiULTNE2rkc0ShYi4ichmEdkuIrtE5NUqrhkqItkiklDxetlW8Wiapml1Y8snimLgSqVULyAaGC0iA6q4bq1SKrri9ZoN49E0TWtwLqXM+FNPPUWXLl3o2bMnN9xwA1lZWXaJ0WaJQpnlVXzrXPFqXIs2NE3TbKhymfHExERWrlxJq1atqr1+xIgR7Ny5k8TERDp16sSbb75plzhtOkYhIk4ikgCkASuUUlWlykEikigiy0XEcQVXNE3T7KyqMuMtW7YkLi6OIUOG0KdPH0aNGkVqaipgrjZrNJpL9A0YMICUlBS7xGnTooBKqXIgWkT8gMUi0l0ptbPSJfFApFIqT0TGAj8CHS9sR0SmAFMAIiMjbRmypmnN0fJn4eQO67YZ2gPG/KvGS+pTZnzmzJmMHz/eujFXwy7VY5VSWSKyChgN7Kx0PKfS1z+LyCciEqSUOn3B+z8DPgNzCQ97xKxpmmZrdS0z/vrrr2M0Gpk4caJd4rRZohCRYKC0Ikm4AyOAty64JhQ4pZRSItIPc1dYhq1i0jRNq1Itn/xt6VLLjM+ePZtly5bx+++/IyJ2idGWYxRhwCoRSQS2YB6jWCYiU0VkasU1NwM7RWQ78CFwm2psVQo1TdPq6FLLjP/yyy+8/fbbLF26FA8PD7vFabMnCqVUIhBTxfEZlb7+CPjIVjFomqY1ZHl5eUybNo2srCyMRiMdOnTgs88+Y8qUKTz66KNkZ2dTVlbG9OnTiYqK4pFHHqG4uPhct9SAAQOYMWNGLXepP73DnaZpmoP06dPn3F4TlQUFBbFmzZqLjiclJdkjrIvoEh6apmlajXSi0DRN02qkE4WmaZpWI50oNE3TtBrpRKFpmqbVSCcKTdM0rUY6UWiapjnI448/zvvvv3/u+1GjRnHfffed+/5vf/sb7733HqNHj8bPz4+rr77aEWHqRKFpmuYogwcPPreOwmQycfr06XOrsAHWr1/PoEGDeOqpp5g3b56jwtSJQtM0zVEGDRp0rlTHrl276N69O97e3mRmZlJcXMyePXvo3bs3w4cPx9vb22Fx6pXZmqY1e29tfou9Z/Zatc0uAV14pt8zNV7TsmVLjEYjR48eZf369QwcOJDjx4+zYcMGfH196dGjBy4uLlaNqy50otA0TXOgQYMGsX79etavX88TTzzB8ePHWb9+Pb6+vgwePNjR4QE6UWiaptX6yd+Wzo5T7Nixg+7du9OqVSveffddfHx8uPvuux0WV2V6jELTNM2BBg0axLJlywgICMDJyYmAgACysrLYsGEDgwYNcnR4gE4UmqZpDtWjRw9Onz7NgAEDzjvm6+tLUFAQAJdffjm33HILv//+OxEREfz66692jVF3PWmapjmQk5MTOTk55x2bPXv2ed+vXbvWjhFdTD9RaJqmaTXSiULTNE2rkU4UmqZpWo1slihExE1ENovIdhHZJSKvVnGNiMiHIpIkIoki0ttW8Wiapml1c0mJQkQMIuJj4eXFwJVKqV5ANDBaRAZccM0YoGPFawrwn0uJR9M0TbO9WhOFiHwjIj4i4gnsBHaLyFO1vU+Z5VV861zxUhdcdh0wt+LajYCfiIRd2o+gaZqm2ZIlTxTdlFI5wPXAcqAtcIcljYuIk4gkAGnACqXUpgsuCQeOVfo+peLYhe1MEZGtIrI1PT3dkltrmqY1eJaWGR84cCBRUVH07NmTBQsW2D1OSxKFs4g4Y04US5VSpVz8ZFAlpVS5UioaiAD6iUj3ugSplPpMKRWrlIoNDg6uSxOapmkNjiVlxmNjY5k7dy67du3il19+Yfr06WRlZdk1TksSxafAEcATWCMirYGcGt9xAaVUFrAKGH3BqeNAq0rfR1Qc0zRNa/IsKTM+YMAAOnbsCJirzYaEhGDvnpVaV2YrpT4EPqx0KFlEhtX2PhEJBkqVUlki4g6MAN664LKlwCMi8i3QH8hWSqVaHL2maZoVnHzjDYr3WLfMuGvXLoQ+/3yN11xqmfHNmzdTUlJC+/btrRprbWpNFCLSAngDaKmUGiMi3YCBwJe1vDUMmCMiTpifXBYqpZaJyFQApdQM4GdgLJAEFAANo1SipmmanVhaZjw1NZU77riDOXPmYDDYdwmcJbWeZgOzgBcqvt8PLKCWRKGUSgRiqjg+o9LXCnjYwlg1TdNsorZP/rZkSZnxnJwcxo0bx+uvv35e8UB7sSQtBSmlFgImAKVUGVBu06g0TdOaidrKjJeUlHDDDTcwefJkbr75ZofEaEmiyBeRQCpmOlUsmsu2aVSapmnNRG1lxhcuXMiaNWuYPXs20dHRREdHk5CQYNcYLel6egLzoHN7EVkHBAO32DQqTdO0ZqK2MuOTJk1i0qRJdo7qfJYkil3AEKAzIMA+dDFBTdO0ZsOSX/gblFJlSqldSqmdFQvuNtg6ME3TNK1hqPaJQkRCMZfTcBeRGMxPEwA+gIcdYtM0TbMppRQiUvuFjYh5Mql11dT1NAq4C/Nq6fcqHc8FHDeXTNM0zQrc3NzIyMggMDCwySQLpRQZGRm4ublZtd1qE4VSag7mBXM3KaUWWfWumqZpDhYREUFKSordy2HYmpubGxEREVZt05ISHotEZBwQBbhVOv6aVSPRNE2zI2dnZ9q2bevoMBoFS/ajmAGMB6ZhHqe4BWht47g0TdO0BsKSWU+DlFKTgUyl1KuY6zx1sm1YmqZpWkNhSaIorPizQERaAqWYC/5pmqZpzYAlC+6WiYgf8A4Qj7mUxxc2jUrTNE1rMCxJFG8rpYqBRSKyDPOAdpFtw9I0TdMaCotWZp/9QilVrJTKRq/M1jRNazb0ymxN0zStRpauzH6X/yUKvTJb0zStGdErszVN07QaVTtGISLXiEjrs0lCRF4Wke0islREal3OKCKtRGSViOwWkV0i8lgV1wwVkWwRSah4vVy/H0fTNE2ztpq6nl4HBgCIyNXAJOB2zPtgz8DcNVWTMuBvSql4EfEG4kRkhVJq9wXXrVVKXV2n6DVN0zSbq2nWk1JKFVR8fSPwpVIqTin1BeZd7mqklEpVSsVXfJ0L7ME8OK5pmqbZUfkFO+hdqpoShYiIl4gYgOHA75XOXVINWxFpg/lJZFMVpweJSKKILBeRqGreP0VEtorI1qZW6VHTNM3WCrZurdf7a0oU7wMJwFZgj1JqK0DFVNlUS28gIl7AImC6UurCtBYPRCqlegL/B/xYVRtKqc+UUrFKqdjg4FofZjRN07RKCrcl1Ov91SYKpdRMzHtl3wuMrXTqJHC3JY2LiDPmJPG1UuqHKu6Ro5TKq/j6Z8BZRIIsD1/TNE2rTWFC/RJFjSU8lFLHgeMXHLPoaULMW0Z9iflp5L1qrgkFTimllIj0w5y4MixpX9M0TaudKi2lcMeOerVhSa2nuhoM3AHsEJGz6ex5IBJAKTUDuBl4UETKMFepvU3ZYsNXTdO0Zqpo335UUf3K89VUwqOtUupwXRtWSv3F/1ZzV3fNR8BHdb2HpmmaVrPC+Ph6t1HTYPb3ACLyew3XaJqmaQ1YwZYtOIfXb2VCTV1PBhF5HugkIk9ceLK6cQdN0zStYVAmEwVbtuA1bBj8UffP/DU9UdwGlGNOJt5VvDRN07QGrPhAEuVZWXj071evdmoqCrgPeEtEEpVSy+t1F03TNM3uCjZvBsCzb996tWPJxkXrReS9syujReRdEfGt1101TdM0myuIj8PYMqzeYxSWJIqZmPeguLXilQPMqtddNU3TNJsrTNiOR3R0vduxZB1Fe6XUTZW+f7XSughN0zStASo9eZKy1FTc77aokEaNLHmiKBSRy85+IyKDMS+O0zRN0xqos2U73GPs80QxFZhbaVwiE7iz3nfWNE3TbKZw2zbE1RW3zp3r3VatiUIptR3oJSI+Fd/Xr7C5pmmaZnP5W7bg3rMn4uJS77Ys6XoCzlV61UlC0zStgSvPzqZ4z148+ve3Snu2LAqoNTPHswp58+c9FJWWc02vllzTsyUGQ43lvjRNs4GCrVtBKTzrudDuLJ0oNKswmRRPLEggMSWbIG8XVn6bwK4TOTw/tqujQ9O0Zqdg82bz+ESvXlZpr9auJxGJE5GHRcTfKnfUmqQfth1n0+EzvHptFKufHMbt/Vrx+dpDbDlyxtGhaVqzk79pM+4xMRgqxicKy+o3UdWSMYrxQEtgi4h8KyKjKjYl0rRz5qw/QqcWXtwSG4HBILw4rhuhPm68v3K/o0PTtGalPCuL4n37zut2+vXIr/Vqs9ZEoZRKUkq9AHQCvsG8UjtZRF4VkYB63V1rErYfy2LH8WwmDWjN2c8Qnq5GJg1ozbqkDA6l5zk4Qk1rPvK3bAGl8Oj3v0SxaP+ierVp0awnEekJvAu8g3kP7Fswl/L4o15315qEhVuP4eZs4PqY8+vJ3BIbgdEgzN981EGRaVrzU7B5C+LmhnuPHgAcyDxAQnr9imlYNEYB/D9gC9BTKfWoUmqTUupd4FC97q41emXlJn7ZeZLhXVvg4+Z83rkQbzeGdArml10n0Tvcapp9FGzciEfvmHPrJxYdWISzwbmWd9XMkieKW5RSw5VS3yilisG8TSqAUurG6t4kIq1EZJWI7BaRXSLyWBXXiIh8KCJJIpIoIr3r/JNoDrHx0Bky8ku4pmdYleeHdQnh2JlCDqbn2zkyTWt+Sk+epPjAATwHDwagqKyInw7+xFWRV9WrXUsSxfcWHrtQGfA3pVQ3YADwsIh0u+CaMUDHitcU4D8WtKs1IMt3puLp4sTQziFVnh/WxXx81d40e4alac1S3po1AHhdcQUAK5JXkFOSw82dbq5Xu9WuoxCRLkAU4CsilZ8cfAC32hpWSqUCqRVf54rIHiAc2F3psuuAucrcL7FRRPxEJKzivVojsPnwGfq1DcDN2anK8+F+7nRu4c2qfWncf0U7O0enac1L3po1GFuG4dKhAwDf7/+eSO9I+obabuOizsDVgB9wTaVXb+D+S7mJiLQBYoBNF5wKB45V+j6l4tiF759yduOk9PT0S7m1ZkPZBaUcSMujT+ual9gM7RLM5sNnyC0qtVNkmtb8mIqKyF+/Aa/Lr0BEOJR9iPi0eG7qdNO52Yh1VdNWqEuAJSIyUCm1oa43EBEvzDOlpte1VpRS6jPgM4DY2Fg9KtpAxB/LBKB3LYniys4hfLr6EOuSTjO6e9VjGZqm1U/e2rWoggK8R44AzFNijQYj17W/rt5t19T19LRS6m1ggojcfuF5pdSjtTUuIs6Yk8TXSqkfqrjkONCq0vcRFce0RiA+ORMng9Arwq/G6/q09sfbzcgfe9N0otA0G8ldvhwnf388+/enpLyEpQeXcmWrKwl0D6x32zXVetpT8efWujRcsXr7S2CPUuq9ai5bCjwiIt8C/YFsPT7ReMQfzaRLqDeerjWXDDM6GbiiUzCr96ejlKr3Y7CmaeczFRaSu+pPfK+9FjEa+f3wcrKKs+o9iH1WTV1PP1X8OefsMRExAF4WdiENBu4AdlTaOvV5ILKi3RnAz8BYIAkoAOq/Z59mF0opdh7PYWwPy54QBrQL5L+JqaRkFtIqwMPG0Wla85K3eg2qsBCfMWNQSjF/73zCvcLpH2anMuMi8g3mXe7KMS+68xGRD5RS79T0PqXUX0CNHx0rZjs9bHm4oMrLL+VyzUZSMgvJLiwlqqWPRdf3iTSPY8QfzdSJQtOsLGf5cpwCA/HoG8vmk5vZlraNF/q/gEEs3nKoRpa00q3iCeJ6YDnQFvOTgkMU79vHqbffoUzPfnKoXSeyAege7lvLlWadQ73xdHEiLjnTlmFpWrNjys8nb/VqfEaNBIOBTxI+IcQjhBs7Vrse+pJZkiicKwalrweWKqVKAYfNPHLy8eHM7NkkXTWCk6+/QekpvZDLEXadyMHJIHQJ9bboeieDEBPprxOFpllZzi+/ooqK8Bk3js0nNxOfFs/9Pe7Hxan+W6CeZUmi+BQ4AngCa0SkNeaCgA7hHBFB+5//i8+4cWTOn8/hm26iOCnJUeE0WzuPZ9Mh2KvahXZV6d3anz2pOeQXl9kwMk1rXjIXLMClfXvcYmJs8jQBlpUZ/1ApFa6UGqvMkoFhVo3iErm0aUPLN16n3eIfQODwreNJ/+hjXXjOjnadyCEq3LLxibP6tPbHpMxlyTWtqVMlJWQv+y8ZM2dx7IGpHBg6jCOTJpHz228UHzxold9Xhbt2UZSYiP/48Ww5tYX4tHju63GfVZ8mwLLBbFfgJqDNBde/ZtVI6sC1Y0fazP+WtLfe4vRHH+EcHo7fDdc7OqwmLy2niLTcYrq3tGx84qzoVub1FnHJmQzqEGSL0DTN4cqzsshcsJDMr746N5bqFBSE1+BBFGyN4/ij5vqoHgMGEPK3J86VA6+LjBkzMHh743PdtXyy/lGbPE2AZXtmLwGygTig2OoR1JNLRDjhH7xP8uTJnHrjDdy6dcOtcydHh9Wk7Tph7nm0dMbTWb7uznRq4UXcUT1OoTU9JceOcWbOXLIWLUIVFuI5aBBhb7yBe6+eGDw8EKMRU0kJhdsSKNq1i4zPP+fILbfiPXo0IdMfw6VNm0u6X+GuXeSuWEnQtEeIK9hLfFo8z/d/HlcnV6v/bJYkigil1Gir39mKxGCg5b/eInniRI7edRdtvluIS0SEo8Nqss7OeOp2iYkCzN1P/01MxWRSGAx64Z3W+BUfPkz6+x+Qu2IFODnhO3YsAXffhVuXLhdda3BxwbN/Pzz798Pv1ls4M3MmGbPnkLtyJX633EzwQw9hDA6u9Z6qtJSTL72MU0AA/nfcwSfrptnsaQIsG8xeLyJ1fzayE5eIcFrPmY0qLSX1+RdQJpOjQ2qydh7PoU2gB95ul74ZSu9If3KKyjiot0fVmoCCuDiSb59A/vr1BN57Lx1WrqDlW/+qMklcyMnLi+BHH6XDr7/gf+stZH33PYdvvImS5OQa36eU4tRbb1O0ezehr/yd1ZnmsYl7u99rk6cJsCxRXAbEici+is2FdohIok2iqSeXNm1o8ewzFGzeTOY38x0dTpO1KzWbKAvXT1zobKVZPU1Wa8xMxcWkTH+c5ImTMHh40Pb77wj52xM4t2hxyW0Zg4MJffll2n7/HaqsjCPjbyNj1mxMRUUXXauU4tQ/Xyfzq68IuPNOSi/vw2sbX6NrQFdu6XyLNX60KlmSKM5uLjQSc5nxqyv+bJB8b7oJz8svJ+3ddyk5qvdqtra84jKOnSmkW9ildzsBtA3yxN/DWScKrdEqiI/n6J13kfvLLwQ98ghtly7BpXXrerfr1qULrb+ah1u3bqS99RYHR44i89sFqFJzef7iQ4c4Pv1xMr/+moC778Y4/X7u++0+CkoL+Mfgf9R7u9Oa1DpGoZRKFpHLgI5KqVkiEgx42SyiehIRwv7xGoeuuZbU518gcu4cxGCdZewaJKWZu4w6htTtr4CI0Ke1vx7Q1hqlzO++4+TLf8cpIICW//43vlePq/F6kzKx/sR6knOS8TB64GZ0I8g9iNgWsVUWx3Rt357ImV+Sv3kz6e9/wMlXXiHj889xDgujIC4OcXUlePpjBEyZwqOrHuVY7jE+Hv4xnQM62+pHBiybHvt3IBbzRkazAGfgK8xF/xok59BQWjz7LKkvvEDm/PkETJzo6JCajAOncgHoUMdEAeaFdyv3pHEmv4QAT+vO99Y0WyhNTeXE889TsGEjnpdfTsQH72PwqLpmWVZRFgv2LWDBvgVkFWdRarp4w66owCimxUwjKjAKP7eLy/R79uuHx9dfkb9mDWfmzqM8N5fAKVMIuHMyxoAAvtnzDatTVvNM32esVvivJpbMeroB8+508QBKqRMiYlndBgfyvfEGspcu5fQn/8Hvhhuq/Z+qXZqk9DxcnAxE1qOw39kCgduOZjK866X36VZWbipny6ktGDAQExKDs5PtHr+15qn0+HGS77yL8qwsQp55hoCJExCXiz/gZBdn89G2j/gx6UeKyosYHD6Yjn4d6RrQlf5h5j0iCssK2Z6+nf9s/w9TV04FoG9oXx7r/Ri9gnud156I4DVkCF5Dhpw7llOSw9xtH/Fp4qdcEXEFE7pOsO0PX8GSRFGilFIiogBExNPGMVmFiBD86DSSJ04i89sFBN6jK5hbQ9KpPNoFe2J0qnt3Xs8IP4wGIS65fomitLyUZ9c+y2/JvwEQ6R3Jm5e/Sc/gnnVuU9MqK0lJ4ejkOynPyyNy1sxqF8cl5yTz+J+PczjrMFe3v5rJ3SbT0b9jlde282vHuHbjWHVsFUeyj/DN3m+Y9PMkhrUaxk0db6Ktb1sifSLPe8/pwtPM2z2PBfsWkF+az5g2Y/jnZf+0WnXY2liSKBaKyKeAn4jcD9wDfG7bsKzDo08fPAcNJOOLL/C/bbx+qrCCA2l59Iyo24yns9xdnIhq6VPvAe334t7jt+TfeKz3Y0R6R/Je3HtMXTGVWaNn2bzPVmv6So4eJfnOuzAVFJiTRFTURdcopXg//n1m7ZyFm9GNT676hIEtB9batouTC6PajALgjm53MG/3PGbvms2qY6sQhEHhgwh0C8TVyZXCskJ+O/IbpaZSRrYZyb3d76VrYFer/7w1sWQw+98iMgJzIcDOwMtKqRU2j8xKgh6ZRvKECWTOn0/gvfc6OpxGrai0nGOZBdzYO7zebfVu7c/8zUcpLTfhXIenky0nt/DVnq+Y0GUC9/W4D4AeQT2YtHwST615iu+u+c5mc8q1pq/kyBGS77wLVVxM69mzcOt68S/mclM5/9j4DxYdWMQNHW5gWsw0gj1qXyx3IQ9nDx7o9QC3d72dQ1mH+PPYn6w6torDWYcpLi+mXJVzTftruLv73bT2qf/sqrqwZDDbD8gCFgL7lVLZNo/Kijx6x+A5eDAZX3yJ/+2366eKejiYnodS0DGk/kNUfVr7M2vdEfak5tCzlj23L6SU4p0t7xDuFc70PtPPHQ/zCuPVQa/y4MoH+WLHFzwcfUl7YmkaAMWHDnP0zjtR5eVEzplTZUmg3Rm7+TD+Q9adWMf9Pe5nWsy0em/x6+PiQ3RINNEh0ef9vW4Iqv0oJyKuIjIbc4nxTzF3Nx0RkZki0qimqgQ98jDlmZlkfvONo0Np1M5NjW1R/9nRsa0DANh8+Mwlv/ePo3+w58weHop+CHej+3nnLgu/jJGtRzJn1xyyinSVWu3SFCclkTx5MspkovWc2VUmiRXJK5j480QSTyfybL9nebT3o01+H/ianvlfwDwVtpVSqrdSKhrzftdG4KXaGq5IKGkisrOa80NFJFtEEipeL9flB7CER0wMnpddRsaXMzHl59vqNk3egVN5OBmENoH1n88Q6utGm0APNh7KuOT3zt87nwivCMa2HVvl+Qd7PUhhWSHz9syrb5haM1K0fz/Jk+8EgdZz5+Da8eLB6CVJS3hy9ZN0D+zO8huXM7Fr85h6X1OiuBG4XymVe/ZAxdcPYZ4yW5vZQG3FBNcqpaIrXjYtWx487RHKMzM5o58q6iwpLY/WgR64GK0z02Jg+0A2HT5DucnyuvynC0+z5dQWxrUbh9FQdc9pB/8ODI8czoJ9CyjfjauVAAAgAElEQVQub3AFj7UGqGjvXo7eeRdiNNJ67lxc27e/6JoNJzbw0rqX6Bfaj09HfIqva/0mdTQmNf2LNymlCi48qJTKw4KtUJVSa4BL71ewEfdevfC84nLOfDkTU2Gho8NplA6k5dZ5RXZVBrYPIreo7Fw1WkusSF6BSZkY3abmzyC3dr6V7OJsfk/+vb5hak1cSUqKOUm4utJ63lxc27a96JozRWd4cd2LtPFtw4dXfoiHc/Ma66wpUSgR8ReRgAtfgLVKsw6qKDS4XEQunntWQUSmiMhWEdmaXrERSF0E3X8/5VlZ5Cz/pc5tNFclZSaOZBRYZSD7rAHtzOMU6w9a3v30y+FfaO/bng7+HWpuO2wA4V7hLDqwqF4xak2bMplIfe55VHk5refOqbJmU3pBOvf8cg85xTm8edmbF42LNQc1JQpfzJsVVfWyxm+LeCBSKdUT+D/gx+ouVEp9ppSKVUrFBltQq7067rGxuLRvT9aCBXVuo7k6kpFPuUnVq3THhUK83egQ4sUGCxPFqfxTbEvbxqi2o2q91iAGrutwHZtPbuZU/qn6hqo1UZlffUXBli20eO45XCIjLzp/Mv8kd/96NyfyT/DJVZ8QFVTt59kmrdpEoZRqo5Rqp5RqW8WrXX1vrJTKqejGQin1M+AsIjbdH1NE8L/1Fgq3b6do715b3qrJOVSxf0T7YOvWgxzUPpAtR85QWl77Q+qK5BUo1LmFSrUZ1dp83cqjK+sVo9Y0FR8+TNp7/w+voUPxvfHiYdeU3BTu+uUuMgoz+GzEZ/QN7euAKBsGh5VVFZFQqZhTJiL9KmK59Ckwl8j3uusQFxcy9VPFJTmYbp4t1jbYuhVcBrYLpKCknMSU2scpfj3yK538O9HO17LPKe382tHBrwMrkhvN+lDNTlR5OanPPY+4uhL62qsXTW89kn2Eu365i9ySXL4Y+QXRIdEOirRhsFmiEJH5wAags4ikiMi9IjJVRKZWXHIzsFNEtgMfArcppSyf/lJHTn5++IwZTc7Sn/RU2UtwKD2fFj6ueLlaUvXFcv3bBQKw4eDpGq/LLMpke/p2hkcOv6T2R7YeSfypeNIL6j62pTU9Z2bNojAhgdAXX8Q5JOS8c0mZSdz9692UmkqZOWpms+1uqsxmiUIpdbtSKkwp5ayUilBKfamUmqGUmlFx/iOlVJRSqpdSaoBSar2tYrmQ3223YcrPJ2uRHui01OHTebQLsv42JAGeLnQN82FDLesp1p1Yh0JxRcQVl9T+iNYjUCh+P6pnP2lmxQcOkP7Bh3iPGIHPBftJ7D2zl3t+vQdBmDVK1ww7q6aV2RfNdrpg5pNDlJSXYFL1m3TlERODR79+nP788yq3G9Quduh0vtW7nc4a2C6QrUcyKS4rr/aaNSlrCHALoFtgt0tqu4N/B9r5tjtXYVbTTv7jnxi8vAh95e/ndTmdLjzNlN+m4Gp0ZdboWbTzq/dQbJNR0xNFHLCVqmc9bbV9aFU7kHWAW366hZXJKyk1lVLX3qrgaY9Qnn6arB9+sHKETc+Z/BKyCkppF2SjRNE+kOIyE9uOVl1y4+wuYYNbDq5TWeWRbUYSdyqOjEKbD4FpDVz+xk0UbN5M0IMPYgwMPHfcpEy8sv4VCsoK+PSqTx1WfK+hqmnWU1tbznqqqzDPMErKS3j8z8fpPa83d/1yFzklOZfcjkffvrh160bWtwvqnGyai8OnbTPj6ax+bQMwCNVOk92fuZ/s4myLyjdX5YrwKzApE1tObalPmFojp8rLSXvvPYwhIfiNv/XccZMy8dqG11idsprH+zyunySqYNHHs4qFd/1E5IqzL1sHVp0AtwAWX7eYd4a8w73d7yXxdCKTfp7EyuSVl9wl5Td+PMX791OYkGCjaJuGczOebPRE4evuTI9wX1bvr3rAeXPqZoA6T0/sGtgVD6MHW0867EFYawAyZs6kKDGRkKefxuBqLkF/9kli0YFFPNDzASZ0sc+OcY1NrYlCRO4D1gC/Aq9W/PmKbcOqmdFgZHSb0UzvM52Ph3+MSZl4/M/HuW3ZbZzIO2FxOz7jxmHw9CRrwUIbRtv4HUrPx9lJiPC33YrUUd1DSTiWRUrmRVVj2HJqC5HekYR6htapbaPBSEyLGJ0omrHyvDxO/2cGXlcNx2ecuZhkuamcl9e9zOKkxTzY60EeiXmkyVeBrStLnigeA/oCyUqpYZj3z24w9ZsHtRzEj9f9yBuXvUFKbgp3/3I3a1PWWtSd5OTlic81V5OzfDnl2Y1qmw27Onw6j9aB9dv+tDZX92gJwH8TU887Xm4qJ+5kXL0XO8W2iOVg9kHOFDWY8mOaHeX89BOqoICgKVPOJYMZiTNYcnAJD/V6iIeiH3JwhA2bJf/yi5RSRWDeo0IptRfzTncNhtFg5Jr21/D5KPMOrQ/9/hD/2vwvi5KF//jxqOJispcssXWYjdah9HybdTudFRnoQa8IX5YknP9EuC9zH7mluVZJFABxp+Lq1Y7W+CilyFywENduXXGr2PN65+mdfJ74Ode0u4YHox90cIQNnyWJIqVil7sfgRUisgRItm1YdRMVGMWyG5Yxqeskvtn7Df/c+M9axy3cunbFrWdPMhcs1IPaVSg3KZIzCmhno6mxld3cJ4LdqTlsP/a/B9YtJ80D0PVNFFFBUbgb3XX3UzOUv2YNxXv3EjBxIiLCgcwDPLTyIYI9gnmm3zOODq9RqDVRKKVuUEplKaVewbxh0ZfA9bYOrK6cnZx5uu/T3NP9HhbuX8gr61+h3FT9/HwwP1WUHDxIYZz+tHmh45mFlJSbaG+DxXYXuj4mHA8XJ77a+L/PIVtObqGNTxtCPEJqeGftnA3O9ArupWc+NTNKKdL/7yOcIyLwvfZaisqKeOLPJzAajHwx8otmtadEfVgymD1ARLwBlFKrgT8xj1M0WCLC9N7TmdprKouTFvPSupdqTBY+Y8dg8PYmUw9qX+RgxdRYWy22q8zbzZnrosP5KfEE2QWl5vGJU3HEhsZapf2+oX05kHlAb5HajBRs3kLRzp0EPjAFcXbm/7b9H0dyjvDm5W/qtRKXwJKup/8AeZW+z6s41qCJCA9HP8wj0Y/w06Gf+Pv6v1d7rcHdHZ8xY8j9/Xe9qdEFDlVMjbXVYrsLTRoQSVGpie/jU9ibuZe80jz6trBO1c5z4xRp+smxucha8C0GX198r7mGhLQE5u2ex62dbqV/WH9Hh9aoWJIopHKxPqWUCfO+2Y3CA70e4IGeD7Dk4BKWH15e7XU+Y8egCgrIW7PWjtE1fElpefh7OBPo5WqX+0W19CUm0o+vNyUTf3IbAL1b9LZK292DuuPq5KrHKZqJstOnyVmxEr/rryO9PJtn1z5LmGcYT8Q+4ejQGh1LEsUhEXlURJwrXo8Bh2wdmDVN7TWVnsE9eXXDqySkVb24zqNvX5wCA8lZXn0yaY6S0nKtuqudJe4Z3JZD6fn8uGcdYZ5hdV4/cSEXJxd6Bfdi6ymdKJqDrB8WQ2kpbjdey5QVU8gsyuSdIe/g6Wyfp+OmxJJEMRUYBByvePUHptgyqJqY6jAzyWgw8u6Qdwl0C2Tqyqkcyz120TXi5ITPmDHk/fEHZZmZ1gi10VNKcSAtjw4tbD+QXdnVPcO4sksw+7J20MGnu1Xbjm0Ry74z+8gu1utmmjJlMpG1cCEe/foxI3sZh7IP8f6w9+kZ3NPRoTVKlsx6SlNK3aaUCql4TVBKpdkjuKrkFZXV6X2hnqF8MfILDBh48a8XKTNd3I7/+FtRJSVkff99fcNsEjIqigF2sFGNp+qICI+PCUacs9l9OMCi3e8sFRsai0KxLW2b1drUGp78despTUmh8Jor+HrP14zvPL7OtcI0y2Y9RYjIYhFJq3gtEpEIewRXlZw6JgqAMK8wnuv/HPFp8Tyz5hlKTaXnnXft2BGPfv3Imv8tqrzmKbXNwYFT5jkMHe38RAFwNH+3+c8TIUz/NoGSMuski57BPXExuOhxiiYua9EinPz8+MIvEU9nT6bFTHN0SI2aJV1Ps4ClQMuK108Vxxwit6jupcUBrml/DU/GPslvyb8xY/uMi877T5hA6YkT5K1eU58wm4SktFwAu49RAGxL24aH0YNnrhzGf3ekMvSdVcz86zAFJXX/oADg6uRKj+AeepyiCSvLzCT3998pGzmYX0/8wYSuE/R6iXqyJFEEK6VmKaXKKl6zgWAbx1WtMpNid+qllxWv7M6oO7m2/bV8ueNLdqTvOO+c9/ArMYaEkPnNN/W6R1NwIC0PL1cjLXzsM+OpsoS0BHoG9+SBIR2Zd28/WgV48Nqy3Qz61x88/HU8/1i2m6MZFxcQtERsi1j2nNlDbkmulaPWGoKcn36C0lI+Dt9LkHsQk7tNdnRIjZ4liSJDRCaJiFPFaxJQ6w4wIjKzoqtqZzXnRUQ+FJEkEUkUEYvnQK7cXf8hkmf7PUuwRzAvrHuBorL/7XInzs74jb+V/L/+ouTIkXrfpzFLSsujQ4iX3Stq5pXkcSDrADEh5nWdl3cMZsEDA1n04CD6tw1gd2oOczccYei/VzFt/jZ2Hr+0gem+oX0xKZMep2iClFJkfb+I/A5hrHFL5sUBL+qnCSuwJFHcA9wKnARSgZuBuyx432xgdA3nxwAdK15TsHARn6eLkeU7U2u/sBbeLt78Y/A/OJx9mE+2f3LeOb9bbgGjkcz539b7Po3ZgbQ8OobYf3wi8XQiJmUiOiT6vON9Wvvz6R2xrHpyKGufvpL7Lm/Hqr1pXP1/fzHzr8MWt98zuCdGg1F3PzVBRTt3Ubx/P4s75zAgbADDI4c7OqQmwZJZT8lKqWuVUsEVs56uB26y4H1rgJpqOl8HzFVmGwE/EQmrrV0fdyN7T+ZyMD2vtktrNSBsADd2vJF5u+ZxKPt/S0OcQ0LwHnEVWYsXYyqoW/dGY5ddUEp6brFDBrIT0hIwiIFewb2qvSbU143nx3Zl3bNXMjoqlNeW7ealH3dSVFr7JAR3ozs9gnoQd1Kv0G5qshcvptzZiRWdipjee7qjw2ky6rrBgDWWNoYDlRc0pFQcu4iITBGRrSKytbzQ3K/8c2L9nyoAHuv9GO7O7ry56c3zBskDJk7ElJND9rJlVrlPY5OUbv7v3MEBTxTb0rbRyb+TRQujfN2d+WhCDPdd1pZ5G5N56Ot4yk21T3aIbRHLroxd5JfmWyNkrQFQZWVkL19OXEcDgzpdRVRQlKNDajLqmijs2mmtlPpMKRWrlIptERxEbGt/ft550iptB7gF8Ej0I2xM3cjKoyvPHXfv0wfXrl3JnPdVsyw/fm5qrJ1nPJWZykhMTyQ6OLr2iysYnQy8eHU3/nF9d/7Ym8bbv+yt9T2xLWIpV+XVrtTXGp/8TZswZWayuks5D/bSe0xYU10ThTV+cx4HWlX6PqLiWK3G9AhjT2oOh09b59PgrZ1vpbN/Z97e8jaFZeaigCJCwKRJFB84QMGmzVa5T2NyIC0PN2cD4X622/60yvtmHqCgrODcQPaluGNAayYNiOTTNYdYe6Dq/bfPig6Jxih6nKIpyfhpCYUuEDjsKjoHNKi91Rq9ahOFiOSKSE4Vr1zM6ynqaykwuWL20wAgWyllUX/SmO7m2j8/77BO95PRYOT5/s9zMv8kX+z44txxn6vH4eTvz5mv5lnlPo1JUloe7YO9MBjsO+Pp7EykuiQKgBfGdqN9sCfP/bCjxvEKD2cPugV10wvvmghTSQnZv/3K5k7ClNhHHB1Ok1NtolBKeSulfKp4eSulaq0eKyLzgQ1AZxFJEZF7RWSqiEytuORnzMUFk4DPAYs3rW3p505MpJ/VEgWYK5Re3e5qZu2cxdGcowAYXF3xu/VW8v5YRUlKitXu1RgkOWjGU0JaAiEeIXUuBOju4sRr13UnJbOQL2uZCRXbIpadGTvPPUVqjVfmmj9wLiihYEhvOvp3dHQ4TU5du55qpZS6XSkVppRyVkpFKKW+VErNUErNqDivlFIPK6XaK6V6KKUu6aPduB5h7DqRQ3KG9QYjn+jzBC5OLry15a1zx/xvvw0MBs7MnWu1+zR0+cVlHM8qpGMLB6zITt9GTEhMvdZuDO4QxKioFny8KomT2UXVXtenRR/KTGVsT99e53tpDcP+72aR6wZDbtSlOmzBZonC1sb0MM+k/a8VnyqCPYJ5sNeDrElZw5/H/gTAOTQU36uvJuu77yk7U9Ns36bj7NTj9nYuBngy/yQn80/WudupshfGdqPMpHirhoHt3iG9MYhBdz81cuUFBbhv2MHeXv70btnP0eE0SY02UYT7udOrlXW7nwAmdJ1Ae9/2/GvzvyguLwYg8P77UEVFnJnXPMYqHFUM8OwMpAsX2tVFZKAH9wxuy48Jx0lKq3rNjZeLF10CuhB3Sq+naMy2L5mJa4mixbU32r2KQHPRaBMFwLgeoew8nlPnmj9VcTY481z/5zied5xZO821D13bt8d7xAgyv/qa8rz6L/Rr6A6k5eHsJLQO8LDrfbelbcPd6E5nf+vMWLn/8ra4Gg18tuZgtdfEtoglMT3x3IcCrfFJ/fE7srwMDLnG4mFO7RI16kQxpru5++lnK5T0qKx/WH9GtRnFFzu+4ETeCQACp0zBlJtL5jfzrXqvhigpLZe2QZ4Ynez71yM+Lf5ceQ1rCPRyZXxsKxZvO05qdtUD1rEtYikxlVxUHFJrHI6l7iNiZxrZl0Xh5mLfDzbNSaNOFK0CPOgZ4ct/rbRKu7InY59EEN6Lew8A9+5ReF5+OWe+/JLy3KZddXTfqVy7D2TnlOSw78w++rToY9V277+iHSYFX6ytegZU7xa9EUSvp2ik1n37/3Aph+63Ta39Yq3OGnWiALi2V0t2HM/mwCnr/vIO9Qzlnu738OuRX88NdgZPf4zy7GwyZs606r0akuzCUo6dKSSqpY9d75uQloBCEdsi1qrtRvh7cF2vlszffJSsgpKLzvu6+tLRv6NOFI1QQWkB8vs6cgPdCe8/zNHhNGmNPlFcHxOO0SB8F2f9dQ53db+LUM9Q3t7yNuWmctyjovAZO4Yzs+dQll7zyt/Gak/FXh/dwuybKOJOxWE0GOkR1MPqbd9/RTsKSsr5vpq/I7EtYtmetp3S8tIqz2sN0/KEBXQ7VIb7qKv0ILaNNfpEEeTlyvCuIfwQn2LVvZXBXGX0iT5PsOfMHpYcXAJA8KOPokpKOP0fi6qiNzq7T1QkCjs/UcSdiqN7YHfcjG5Wb7trmA+xrf35etNRTFUUDIwNjaWovIhdGbusfm/NNpRS7P1hDkYTdLj5LkeH0+Q1+kQBcGtsK07nlbBqb/03NLrQ6DajiQmJ4YP4D8grycOlTRv8brmZzAULKdq33+r3c7RdJ3II9nYlxNv6v7CrU1hWyK7Tu6w+PlHZpAGtOXw6n3UHT1907ux9dfdT47Hp5CY6xadREhGMW9eujg6nyWsSiWJIp2CCvV1ZuNX63U8iwjN9n+FM0Rk+S/wMgODHHsPJ25uTr76KMln3KcbRdqfm2L3baUf6DspUmU0TxZgeoQR4uvDVxuSLzgW4BdDOt51OFI3I4o0z6XZUEaLXTthFk0gURicDN/YOZ9W+NE7lVF+yoa6igqK4rv11zNszj6M5RzH6+xPy1JMUxseTvfhHq9/PUUrKTCSl5Tqk20kQqyy0q46r0YnxfVuxYvepKqfKxraIZdupbZSZymwWg2Ydx3KPISvXYVAQcPW1jg6nWWgSiQJgYr/WKKWYvf6ITdp/rPdjuBhc+PfWfwPge8MNuPfuTdo771CWUesW4o3C/lO5lJYrhwxkdwnogreLbafkTugXiQLmbz520bm+YX0pKCvQ4xSNwPy98xm8R+HUuQOu7do5OpxmockkishAD0Z3D+XrjcnkFVv/U2GwRzD397yfVcdWseHEBsRgIOzVVzAVFHDi+eebxOZGuytmPNlzamxxeTEJ6Qk27XY6q1WAB8M6h/Dt5qMXTXzoH9ofQdhwYoPN49DqrqC0gL82fU+HE4rAa65zdDjNRpNJFAD3X96OnKIyFmy5+BOjNdzR7Q7CvcL51+Z/UVJegmvHjoQ8/TT5q9eQOe8rm9zTnnafyMHDxYnWgbVvQWot8afiKS4vZmDLgXa536QBkaTlFvPbrlPnHfd386drYFedKBq4pQeXEp1orhjtM3asg6NpPppUooiJ9KdfmwBm/nWYMitPlQVwdXLlxQEvcij7EDO2zwDAf+IEvIYOJe2ddyjavdvq97Sn3Sdy6BLqjZMdNyvacGIDRoPR6gvtqjOkUwjhfu58veniQe2BYQNJTE/U+2g3UCZl4pu93zB8nwvuvXvj3NIa+6dplmhSiQLMi6uOZxWydPsJm7R/WfhlXNv+WmbunMmejD2ICGFvvI5TYCDHHnqY0jTrT9G1B5NJsSc1x+4D2RtSNxATEoOHs33q9DgZhAn9I1l/MIND6ecXeBzYciBlqowtJ7fYJRbt0mw8sZGyA4cIOVWEzzj9NGFPTS5RDO8SQrcwH/7fyv2UlNlm6urTfZ/Gz9WPl9e/TKmpFGNAAK0++Zjy7GxSHpmGqcj6M69s7XBGPrnFZfQI97XbPU8Xnmbvmb0MDLNPt9NZt8RGYDQI8zcfPe94TEgMbk5uuvupgfp679eM2O8KTk74jB7t6HCalSaXKAwG4enRnTl2ppC5G47Y5B6+rr68NOAl9p7Ze64UuVu3boS/8zZFO3Zw4qmnUGWNa5rltqNZgLn7zl42pW4CYFDLQXa7J0CItxsjo1rwfVzKeftquzi50KdFHzak6kTR0CTnJLPm2GqG7DPiOXAgxsBAR4fUrNg0UYjIaBHZJyJJIvJsFeeHiki2iCRUvF62xn2HdApmaOdg3luxn5RM6+1VUdnw1sMZ2XokM7bPYO8Z8y5q3lddRYvnniV3xUpSX3q5US3GSziWiZer0a672q0/sR4/Vz+6BHSx2z3Pmti/NZkFpfyy8+R5xwe2HMjh7MOczD9ZzTs1R/h277d0OemEe1oOPuPGOTqcxmfnD/V6u80ShYg4AR8DY4BuwO0i0q2KS9cqpaIrXq9Z6d788/ruALz4406bTV19YcAL+Lv68+TqJ8krMfd3B0yeTNDDD5O9eDGn3vxXo5k2m3Asi16tfO02kK2UYuOJjfQP64+Twcku96xsYLtA2gR6XDSoffbp5q/jf9k9Jq1q+aX5LE5azITkcMTFBe+rhjs6pMbl0GpY/EC9mrDlE0U/IEkpdUgpVQJ8C9ht4nOEvwdPjerMn/vSWZJgm4HtALcA3rriLY7lHuPVDa+eSwpBjzxMwJ2TyZw3j7S33m7wyaKwpJw9qblEt/Kz2z33Z+4nrTDN7t1OZxkqBrW3HMlkf6US9R38OhDuFc6qY6scEpd2sSVJSygpzKPz1jS8R4zAydu+e6VQUgCnD8DhtZC0EvYth91LIel3SE2E/AxoqP/Gj26C+bdDYId6NWOdrcSqFg5UXtCQAvSv4rpBIpIIHAeeVEpZbWns5IFt+Gn7CV5aspM+rf1pZYOtPWNDY5kWM40P4j+gZ3BP7uh2ByJCyLPPosrKOTN7NgAhzzzdYGvSJBzLotyk6G3H8YmVR1diEANDIobY7Z4XurlPK/79636+2XSUV66NAsxPo8NaDWPhvoUUlBbYbTaWVrWzU2JvTG2F5B7B76YbbXtDpSB1OySvh+Nx5ldm1ZtencfVx/zLuGUMRMRCq/4Q0A4c+W/+xDb4+hbwDoU7foSHQ+vclC0ThSXigUilVJ6IjAV+BDpeeJGITAGmAHQL94EDK6HNYHB2r7FxJ4PwwW0xjP1wLQ/Mi2PBAwPwdnO2+g9xT/d72Hl6J+9seYcIrwiGRQ5DRGjx4gsA5mQhQsjTTzXIZLHpcAYiENsmwG73XJm8kt4hvQl0d9ygZICnC2N6hLIoPoVnRnfB3cXcBXZl5JV8tecr1p1Yx4jWIxwWnwarj60mOSeZ13a3x9gyDI8BA2xzo/T9ED8Hdi+B7IrPtz7hEN4boieCXyvwDjP/zjEYwckZivMgPw2yj5uTSfpe2PEdbP3S/H6vUOhwFXS7FtoNBaOrbWKvyuE1MH8CuPvD5CXg3aJezdkyURwHWlX6PqLi2DlKqZxKX/8sIp+ISJBS6vQF130GfAYQG+6s+PomMLpB2yHQ9WroPBY8g6oMolWABx/eHsP9c7Zy75ytzL2nH27O1u0TN4iBNy9/k7t/uZtn1j7DrNGziAqM+l+yUIozs2aZk8VTTza4ZLHp0Bm6hfng6279JFqVw9mHScpK4tl+F81vsLuJ/VuzJOEEPyWe4NZY81/XmJAYfF19WXV0lU4UDjZn9xy6lgbjvm0/fg8+iBis2FtuKod9P8Pmz+HwajA4Q4fhMPQ5aH8l+ITVoU0TnN4HRzfAkXWw5ydI+Mr8xNFpFHS91pw8bLm/985FsHiq+Ylm0g/gG17vJm05RrEF6CgibUXEBbgNWFr5AhEJlYrfmiLSryKemivshfaAiYugz12QtgeWToN/d4RZY2HDJ5B38YK3YZ1DeG98NFuOnOHBr+LOmxJpLe5Gdz4a/hH+rv48sOKBczOhRIQWL72I/4QJnJk5k7R3/t2gxiyKy8qJP5pJ/7b2+2T/+9HfARge6fhByb5t/OkQ4sXXm/63psJoMDIkYgirU1ZTatK73jnKrtO7iDsVx/3HO4BS+N54g3UaVsr85PDJQFgwCTIOwpUvwRO7YcICiJlYtyQBYDBASFeIvQdu/hKeSoKJ30O368xjGgvvgLfbme+b+B0U5dTepqVK8mHpo/D9PdCyN9y93CpJAmyYKJRSZcAjwK/AHmChUmqXiEwVkbM7od8M7BSR7cCHwG2qtt+iYoCOV8GYt2B6IjywBq54Cgqz4Nfn4N0u8M1481+Esv/tkXxtr5a8cUMP/tyfzoTPN5KRV2z1nznIPRNjJDkAACAASURBVIgvRn2Bu9Gd+367jz0Ze8whn0sWt5uTxb8bTrLYfiyb4jIT/drat9upR1APQj3r3mdqLSLCHQNas/1YFvFHM88dH9ZqGDklOWw7tc2B0TVvc3fPxcvJg9ark/AYMACXiIj6N3roT/hsCCycDCi4eRY8th2ueBK8Qurf/oWMLtBxBFz3ETx5ACYvNSeiY1vgh/vgnQ7mwebtC6Aou273UMr85PKfwRA/FwZPhzt/Ag/r/ZuWhvILy1KxsbFq69ZqNphJ3wcJ30DiAshNNfcp9rsf+tx97j/a8h2pTF+QQJivGzPu6EOXUOuXrDiWe4x7f72X/NJ8Ph/5Od0CzbOClVKcfO01suZ/S+B99xL8t785vBvq3d/28fGqJLa9NBJfD9t3PZ3IO8GoRaN4vM/j3NP9HpvfzxL5xWUMfPN3Lu8YzMcTewPmKqVXLLiCGzrcwAsDXnBwhM3P8bzjjPthHI8XDKbf+38Q/uEH+IwcWfcG89Lh1+dhx0LwjYRhz0HP8eCAqdmAuYsqZTPs+tH8oTb3BDi5QJvLoM3l5lfLaPNYSHWKss2zsDb+B1K2QFAnGPf/2zvv8KqK9I9/5t7ctJteSKMkIUEw1LgC0hRQCKCABQVdURbXvgKrrrqKWH4W0JXi4ioiqCywKAoiHaSXCCQkARICCYQkkEB6vUlumd8f5wIRSUhvns/znOeeMufMTCbnfu/MvPO+n0DQ4OsmF0JESSnr5FStbQnFZSzmq3/AMzvBxgHCJys9Dydvos7l8dSyKArLjLwxphuP9u/U4F/Y6UXpTN0ylaKKIj4d/ukVN9otTSzGLdyPVsCPzw5skvyWHF/C3Ki5bLx3Ix1cOtz4hibiw00nWbQnmd0vD71iHffy7peJzIhkx4Qd6Kp7YVUanHcOvsPapLWs2tYN0jII2bYVYVPHKdVTW2DtM8owz6AZMPhF0DVdqN8bYrHA+SOKaCTvgCxlJAIbe3APBLdO4N5JmZg2lkJJNlyKh8xjIC2K8N3+MvR6GLRV/43qIxRtzoUHoPxK6DISJq+FZw5A9/vh8GJY0Bt2z+EWP1s2Tx/MgM6evPnTCSYvOURabsOu4G7v3J6lEUvxdPDkya1P8ss5ZVxeCIHvzJm4TZpIzuKvyJo7r0HzrQ15JRXEpeczpIt3k+QnpWTN6TWEtwtvUSIB8PiAQDRCsHR/ypVz93S+h/zyfPac39N8BfsDklmSydqktUx2HIbpUDTuEyfWTSRMFbD5n7DiQXD2h6f3wrDXW5ZIgDKv0aEvRLwPz0XCS0kw4Ru49QnF5LbwAsT+D3bPVibeU/Ypk+ND/gGPb1SGzsInVykSUkpW/Jp63Ws1pbnNYxsfnzAYvxAGTYftb8HO9+DwYrxGvs/Sx+5j2a+pzN50khFz9/DiiC5MGRjUYKuT/Z38WTZqGc/teI4Zu2bwj1v/wSPdHkFoNPjOnAlmCzmLFqF1c8PzL1MaJM/asDcpGylhcGjTCEVsViwphSktZsipMr6u9tzTy59Vh1OZdmcorg46BvgPwNPek3VJ61rExPsfhW9OfINFWrg7RovJ1ha3CQ/U/iE5ycqkbkYM9H0S7nq35QlEVTh5Q9h4ZauMxaKsy6jFCMTpi0W8vvY4h87m1qtIbbNHcT28QmHicvjLVmXu4oepiBUTmNwVtv39dm7r7Mn/bUjgvs/2E3+h4SwR3OzdWDxiMcM6DmP24dm89+t7mCwmRSxmvYlzRASX5swhf23Tx97eciITLyfbJluRvSpxFXqdnpGBI5skv9ry18HBlFSYWbpfWWBlo7FhTPAY9pzfQ15Z3g3uVmkIsg3ZrD61mvva3YVpw3ZcRo/GxqOWk7IJP8MXt0NeCjy0HEZ/1HpEojo0mhqLRE5xOe+uj2fU/L0kZhbxwX096pd1ve5ujXTsB3/dARGzITUSFvbHP2EJX00O59NJfUjPMzD23/uYs/lkg5nROtg48MkdnzAlbAqrElfx/I7nKa4oRmi1+M+ZjeNt/cl4/Q2Kdu1qkPxqQpnRzM6Tl7jrZt8m8e+UVZrF5pTNjA8Z32JXO9/s78KIm334at9ZCgyKWezYzmMxWUxsOrupmUv3x+Dz2M8xWUxMinFCGgx4PjG15jdLCfvmKqan3l3g6X3KOqtGxmKRZBWVc+JCAXtPZ7HnlLLtPa1scen55BSXN4mlY2GZkU+2nWLInJ0s3X+W+8ID2PHi7Uzq27Fez22bk9k1pSAdNrwIpzYrVgbj/0Oezof3NiawOiqdIC89H9zXg/7BDbfGYPWp1bwX+R6BroEsHL4Qfyd/zMUlpD72GOXJyXRc8hWO4eENll9VbIu/yF+/VRYgNsUcxadHP+XLuC9Zf+96OrrU75+2MYm/UMjoBXt5YXgof7+rCwATfp6AQLDq7lXNbqXWljlbcJZ7f7qXR/zHMvaVjeiHDKb93Lk1u9lUARtmwNH/Qth9MP6zG3puqAsFpUZi0vOJSc0nPqOAxMwi0vMMmCw3/h6112nwd3MgwM2B9u4OdPLUE+jpSKCXnk4e+iueAWqL2SI5mprHD9HprI/NoKjcxOgevvz9ri6EtLvqF0u1eqoPUsLRZbD5NWWNxuiPoOdD7EvK4bU1caTlGpjUtwOvjurWYCuXD144yIu7XsRWa8uCYQvo6d0TU04O5x5+BFNeHp3+uwz7Ll0aJK+qeH5FNPuSsjn8+p3otI3bsSysKCRidQT9/Poxd2gNX/xm5OllUexPymbfK8NwddTxXeJ3vBv5Lt9EfEO4T+OL+B+VaTumEZkRyXcZ4yld/C1B636q2XtQmqusi0jZq0zw3vGaMkzTAFSYLBxOyeWXhEvsOZ1F0iXFS7QQEOSp5yZfZ4K89Pi42OPjYoeH3g6t5qqPQAnkllRwPs/AhXwD5/OVz7Q8A7klFb/Jy8/Vnk6ejgR56Qn01BPopaejhyNOdjbY6TTY67SUGy3kl1aQnm/gVGYRcekF7E/OJr/UiINOy+gefjw+IJAe7X8fgEwVioYg96yy7D0tUllmf/c8SnWuzNt+msV7z+DlZMc748KI6F7HFZvXcCb/DM/+8izZhmzeH/Q+IwJHUJF+nnOTJoEQBK5cgS6gYVZVXkuBwcit721n4q0deGdc90bJozILYxbyeeznrL5nNTd53NTo+dWXhIxCRs3fy5NDgvnn6G4YTAbu/P5O+vn145M7Pmnu4rVJoi5G8fjmx5ke8gSDXliGftAg2s+vgUVgTrJi1ZSfCmP/Db0eqndZsovL2XnyEjtOXmLv6WyKy03Y2mjoH+xJ30B3+nR0p2d713r7jSssM3Iuu5SzOSWkZFu3nBJSckp/JyJV4e9qz4AQLwaHejG8mw9Odo1jHqsKRWUsZjiwAHa8pyzQG7cQQu/iWHoBr/wQR3xGISPDfHhnXHd8XOo/OZZblsu0HdOIyYphWvg0pnafSvmp05x79FFsPDzotGJ57SfyasDKQ6m89uMxfnpuIL0aeSI7sySTsWvHMihgUKv6kn35+1jWxpxn8/QhdPZ2Yl7UPJaeWMqacWsIdg1u7uK1KcrN5Uz4eQIGk4GlCYMoWvkdQWvWYH/TDXoTKfuU+QihUSatO9U9pG5GgYENcRlsOJZBTFo+UoKPix3DuvowvGs7BoR44mjbdEaiBQYjKdklpOWVUlphptxopsxowV6nwc3RFh8Xe7r4OOHmaFvjZ6pC0dBkHoMfn1QWtdwyBUa8i9FGz+K9Z5m3/RQ2GsGzQ0OYOiio3g4Gy83lzNw/k01nNzE+ZDxv9n8TY0wcqX+Zil1oKB2//hqtk76BKqbYVI9esA+zxcKW6UMafcz9pd0vsSttFz+N/4kAp8bpITUGWUXlDPt4F707uvHtX/qSV55HxA8RDOs4jA8Hf9jcxWtTLIhewJfHvmRRyJu4Pfk2bhMewO+tt6q/6ehy+HkaeAQp/pk8ai/elwrL2Hgsg/VxGRw5p1i1hfm7MDLMl2Fd2xHm79Km5qTUBXcNjW8P+OtOGPA3iPoaFvZDd2oDz9wezNYZQxgY4sVHWxIZ/q/dbIjLqJc1g53WjtmDZ/N0r6dZm7SWp7Y/hbF7CAFz51KWkED6357HUlGzbmhN2J+UQ0JGIU8MCm70l2BH6g62pGzhiR5PtCqRAPB2tmP6XV3YezqbrfEX8bD3YGLXiWw6u4nE3MTmLl6bIT4nniXHl3Bv8Dj8Pv0RrbMz3i+8UPUNFgtsfxt+ehY6DYCp22olEpcKy1h2MIWJiw7S74NfeOvneIrLTbw0ogs7XrydDS8M5oXhoXQPcG1TIlFf1B7FjUg7DOtnwMVj0CVCcUboHsiBpGzeWR/Pycwibg105827w647gVQbfk7+mVkHZhHgFMDC4Qtx+SWajNdewzkigoB/fYzQ1t8vzSOLI0nMLGb/q0Oxs2k8PzcXSy7y0PqH8Hb0ZsWYFeg0rc8FhtFs4e4F+8gpqWDTtMHY2pYxZs0Yunl0Y9Fdi9QvknpSXFHMpA2TKDGWsCz/AQo/+RT/ObNxHTv2+jcY8mDNM3Bqk+I9evTH1ftCspKWW8rm45lsPpFJdGoeUkJnbz139/Tnnl5+v7EMasuoQ0+NjdkEv/4Hdn4A5gq45TEY/CJmJz9WHU7jX1sTyS2tYMTNPjx1e+d6RYqLuhjF9J3TkUjmD51P4PpYLn30EW4TJuD71qx6icWB5Gwe/vJX3hjTjScGN944u8Fk4IktT5CUn8SKMSvo7Na50fJqbE5mFjLu3/u5NdCDb//Sl5WJK/jw0IfMGTKHUUGjmrt4rRaLtDBj5wx2p+9mid8/cJj+Ps7DhxMwf971BTgjTnHRXXAeRr6vOPusRqiTs4rZGJfB5hOZnLAuoA3zdyEizJeI7r6E+vwxxKEyqlA0FYUXYM/HSiQsoVV8zvd7ikLH9ny55wzfHjynWBQFujNlYBDDu7Wr06/21MJUnvvlOdKL03mj3xsMXn+OnEVf4jxyJP5zZqOxq32kLLNFct9n+7lYWM6ul+9okOBN0mSi9NAhSg4fpjzxFBUpKZgLCigrzKPMxoKDiycuHYKwDQ3Bvls3HPv0wbZz54YNPtMEXJ78f2lEF565I5hHNz1KWlEaa8atwcvh+gGzVKrny7gvWXB0Aa93eZ5bXl2JsLMj6IfVv4+HLaWyNmLjS+DgAQ9+o/hFug6pOaX8HHeB9XEZJGQo4hDe0Y1R3f0YGeZLR8+WudCzqVCFoqnJS4HdcxRHXdICoSOg54OUBN7Jqtg8vtp3lvP5BlwddNzTy4/7wtvTp4NbrYYqCsoLeGn3S0RmRDI6aDTTTwWT//E8HP50C+0XLKi1NdTivWf4vw0JzHuoN+P71H2+QEpJ6a+/UrhhI0XbtmHOzwetFtugQERgByJLTpBmyWGwd186abwxpqZRnpSEpVixP9e4uuLQuxeOfcJxCO+DQ/fuaBxb9gsspWTa/2JYF3uBjyf0ondwGRM3TKR3u958cecXaJvLVXUrZW3SWmbun8nY9hH89euLlMXGEvi/ldjffPNvE5bmKhPWCesgaAjcv0Txg1SJ8/kGNljFIS5diefQp6Mbd/f0Z0wPP3xd24DrjgZCFYrmovACHFmqBAspzlTcAofciaXLKA6JHqxMtLDlRCZlRgtBXnoiuvsy4mYferV3Q1MDtxlmi5nFxxbzWexn+On9eM8wCv2cJWg9PGi/YD4OPXvWqJixaflM+OIgg0O8WPzYn+o0tm4uLqFg7Vryli+n4uxZNI6OOA0dinPESJwGDWJ/zhHePvg2uWW5vD/ofSKCIq7cK6XEeO4cpdFHMRyNpjT6KBXJycpFjQa7kBDsQkPRdeyAbfsO6Px80Tg5odHr0ej1CFtbhE6nbLa2zdIjKTOamfrNYQ4m5/DppHAqHCJ588CbPNz1YV7t+6o6X1EDpJR8G/8t/zryLwZ59eWVnzSU7t2H/0cf4Xr3mMoJlRgNm16B0hwY9oZiWGIV5IuVrJWirNZKPQJcubunH2N6+tHevWX/8GguVKFobixmxW9U/E/Kr5+iDOW8ZwgVHQYSYwlh9UUffkzTY7II2jnbMfSmdgzu4sXAzl6466u3hY6+GM3M/TNJLUplqu1QRi06hszOwevZZ/CcOhVhW/X953JKePCLg9hoNKx7fiCeTrUbtio/c4a8FSspWLMGS0kJ9j164PHnR3AeORKNvT2JuYnMi57HvvP7CHQJZPaQ2VcCNVWHKS8PQ2wsZXHHMBw7RsXZsxgzMsBcA/9aWu1V4dDpEPZ26LzboQvwx8bPD7ugIOy6dsMuNKROw3RVUVphYvJXh4hJy+f10V3Jsl3NsoRlTOk+hRnhM1SxqAaj2ciHhz7ku1PfMdb9dqauyqU8Ogbft9/C/cEHrybMSoStM+H0FsX6cOy/wb832cXlbDqeyfrYCxxKyUVK6OrrzD29lJ5DoFfDmZC3VVShaElIqay/OLNL2VIjoVwZL5W2TmS7hBFt7syWPF+OlHcgHW+6B7gzONSLwaHehHd0x9bm97+Yy0xlfBbzGcvil+FebsOs/b60i0zCNqQzPq+8gn7QoN99UcWl5/Pkt1GUm8ysfLJ/jaP5SbOZ4l27yFu+nJIDBxE6Hc6jIvD4859x6NmTUmMpe87v4fvE7zmUeQgnnRNP93qah7s+XK8AP9JoxJiRgeniRcwlJVism6wwIo2Xt4qr+xXWY4MB48VLGDMuYLqQgTRa41xrtdgFB2PfswcOPXvh0LMHdqGhdQ+AAxSVGZmxKobtCZe4p6cv7h03sCb5e0YHjWbWbbNarMPD5iQuK45ZB2aRlJ/Ey5YR3PZ1FOb8fPw/eB+X0aOVRFmJsPcTJQKdzhGG/pOMrpPZHJ/NpuOZHEnJxfIHtVZqKFShaMlYLJBzGs5HQfoR5fPicbCYAKjQ6knWBHK4LIDjlk6c0Qajb9+dXoE+hHdyJ7yTOy6VXAWkFKQwP3o+21O30/+sjqe2a9FnF2MfFobHlCk4DxtKiUbHl3vP8vmuZLycbFky5dYbioQ0mzFER1O4eQtFW7diysrCxtcX94kTcX3gfjJtDRy+eJidqTs5cOEAFZYK/PR+TOw6kftD78fVrn6mwQ2FtFgwpqZSdjKRssSTlJ04QVncMWUuBRD29tiHheHQowcOvXpi36MnugD/WvUGLBbJf3Yn8/HWRNwcdfTvE8OB3OX4Ovoy/ZbpRARGqL0L4FTeKb4+/jXrz6wnPN+N6UfaYXf4BLbBwQR8/BH2IZ3g9FZlrdKZXUgbezJvepQ1jhPYkmIiNk1psy4+TkR092NUd1+6+jqrf9s60mKFQggRAcwHtMBiKeWH11wX1uujgVLgcSlldHXPbHVCcT2MZUq4w8xjVzaZGYeoKAHAjIYkSwAnZCeSpT+lToHYeHXGJeAmOvn74OdqT5ElhfUp37Hn3GYGHDPyQKQG71wTFTodUb43EePWmXZ9b+GZSUPwCGj3m5dLWiyYsrOpOJtCeWIipdHRlB4+jDknB2Fnh+a2P5EzJIwTN+uJzz/J0UtHyTZkA+Cv92dYx2EM8x9EH+cgbCqKldi9FUXKEJzFBGaj8qnRKnGANTrF3l2rs+7bgMZGsRzT2CjpNFrlGMBiVJ5lNir7ZpPyvMubNFvzMl89lhblWVo7JaD95U+dI9LWCWN2MYaEJMqOH8cQG0dZfDzSupBR6+mJQ48eSs+jRw9sAwPR+fndsOdxLL2A9zbGE3kmFw+PdPT+68k3p9DVoyvjQ8YzMnDkH8oqSkrJ+eLz7E7fzbZz20g5fYT+Z2y4J8kVj9OX0Li44DnxHjxudUek70cm70BjMlBk245N9mP4tGAgaeWOaAT06uDGnd18iOjuS2dvp+auWpugRQqFEEILnALuAtKBw8AkKWV8pTSjgb+hCEU/YL6Usl91z20TQnE9LBbIT7kiHKbzsZgz4rArzfxNsizpQqr0IUu6kS1dSNM6clxfRppjNv452QxIsNDnjMSrUuwls60Ws50ObLRojGa0JeWISu1e7G5Haic7ojvDrsAyCm0tV64FCDv6YEcfkyS8rJzOpUWIsgIwlTX2X6QREEoISXsXpI0TZYUOlGULDJlGDOcNVFwquZpUq0Hn7Yatvw827byx8XBH6+GBjYcHWncPNHpnhN4JoXfiyCUjq+Nz2ZGch9k5FjuvQ1jsL2ARAg+79gS7hNHBuSMdXPxo7+yPl6MHTraOuNg54mLriIPOHo3QNPovZSklEom0WKzHFiQSrOcBLNKMxSKxSMuVe8xmk9LjLCumpLyI0vJCSsqKKSrJJTcrlfycdAqzL1ByIR2nnFJ88iE0U+BeqDxDeNrjGGTCp1MGdjplWDBderPT3IsNlv5E0Y0uvq706ejGoBAvbuvs1WCemlWu0lKF4jbgLSnlSOvxawBSyg8qpfkC2CWlXGk9TgTukFJmVPXcNisUVVFerJjj5iZjzEqmJOMUMi8FTWkWdmU52BuvRl4zCMExO1uO2dmSUWaLOdcGXbEW+2LQmAQ6MxhtoNge8vWCC56Q5yEx6SU+JjN+JhO+JjOBRiMhJgudtY442bmCvSvYu1k/rZuD22/P2+qtvYfLvQQba6+g4mov48p+hXKtcs9Amq8Mx13pgWi0v9+//Hyh/W1PRKO9moepHMzlSowCY6kyR1RWCOVFlfYLrT2hYuv5IsxFxZRlGTEW2VBRrKWi2AZjsRaTQYupXAOybl/kFnF1q+MjmhwBaCzWrRb3WbQSrZMZJxcjjt4V6LyN5Lm6ckq2J0XbiYv2QeR5huPiG0Kwt56uvs6E+bvWORaDSs2pj1A0pjvEACCt0nE6Sq/hRmkCgN8IhRDiSeBJ62G5EOJ4wxa1ReEFZDd3IRoRtX6tlzrWLRtIbuiyNAZtue0A6uzjv+n85tYDKeUiYBGAEOJIXVWxNaDWr3XTluvXlusGf4z61fXexly5dB7oUOm4vfVcbdOoqKioqDQjjSkUh4FQIUSQEMIWmAisuybNOmCyUOgPFFQ3P6GioqKi0vQ02tCTlNIkhHge2IJiHrtESnlCCPG09frnwEYUi6ckFPPYKTV49KJGKnJLQa1f66Yt168t1w3U+lVJq1twp6KioqLStLQuf88qKioqKk2OKhQqKioqKtXS4oVCCDFBCHFCCGERQlRpuiaEiBBCJAohkoQQrzZlGeuDEMJDCLFNCHHa+nnd8HhCiBQhxDEhREx9zNyaghu1hdV4YYH1epwQIrw5yllXalC/O4QQBda2ihFCvNkc5awrQoglQohLVa1Xas3tV4O6tfa26yCE2CmEiLd+b067Tprat5+UskVvQDeUhSK7gD9VkUaLsqInGLAFYoGbm7vsNazfHOBV6/6rwOwq0qUAXs1d3hrU54ZtgWLAsAllAXB/4NfmLncD1+8OYH1zl7UedRwChAPHq7jemtvvRnVr7W3nB4Rb951R3CjV+/1r8T0KKWWClDLxBsn6AklSyjNSygrgf8C4xi9dgzAO+Ma6/w0wvhnL0hDUpC3GAd9KhUjATQjh19QFrSOt+X+tRkgp9wC51SRpte1Xg7q1aqSUGdLqWFVKWQQkoHi7qEyt26/FC0UNqcoVSGvAR15dO5IJ+FSRTgLbhRBRVpcmLZWatEVrbq+aln2AtVu/SQgR1jRFazJac/vVhDbRdkKIQKAP8Os1l2rdfi3ChYcQYjvge51Lr0spf2rq8jQ01dWv8oGUUgohqrJXHiSlPC+EaAdsE0KctP46Uml5RAMdpZTFVg/Ja4HQZi6TSs1oE20nhHACfgCmSykLb5T+RrQIoZBS3lnPR7RoVyDV1U8IcVEI4SelzLB2/y5V8Yzz1s9LQog1KEMgLVEo2rrrlhuWvfKLKaXcKIT4TAjhJaVsKw7nWnP7VUtbaDshhA5FJJZLKX+8TpJat19bGXqqibuQlso64DHr/mPA73pQQgi9EML58j4wAmipHnTbuuuWG9ZPCOErhBJcQgjRF+U9y2nykjYerbn9qqW1t5217F8BCVLKT6pIVvv2a+5Z+hrM4t+LMoZWDlwEtljP+wMbr5nJP4VikfJ6c5e7FvXzBH4BTgPbAY9r64diYRNr3U609Ppdry2Ap4GnrfsCWGi9fowqrNla6laD+j1vbadYIBIY0NxlrmX9VqK4+jda372pbaX9alC31t52g1DmM+OAGOs2ur7tp7rwUFFRUVGplrYy9KSioqKi0kioQqGioqKiUi2qUKioqKioVIsqFCoqKioq1aIKhYqKiopKtahCodJmEUKYK3kBjbmep9fmQgixWggRXM31WUKID64511sIkWDd3y6q8DSsotLQqEKh0pYxSCl7V9o+rO8DhRD19mZg9R+klVKeqSbZSuCha85NtJ4HWAY8W9+yqKjUBFUoVP5wCCW2x9tCiGihxPjoaj2vt8YrOCSEOCqEGGc9/7gQYp0QYgfwixBCY3XtcFIoMUQ2CiEeEEIME0KsrZTPXVZ3K9fyCJVW4AshRgghDlrL870QwklKeQrIE0L0q3Tfg1wVinXApIb9y6ioXB9VKFTaMg7XDD1V/oWeLaUMB/4DvGQ99zqwQ0rZFxgKfGR1mQJKDIMHpJS3A/cBgcDNwKPAbdY0O4GuQghv6/EUYMl1yjUQiAIQQngBbwB3WstzBPi7Nd1KlF4EVlcLuVLK0wBSyjzATgjhWYe/i4pKrWgRTgFVVBoJg5SydxXXLjtLi0L54gfFh9ZYIcRl4bAHOlr3t0kpL8cxGAR8L6W0AJlCiJ1wxfvvMuDPQoilKAIy+Tp5+wFZ1v3+KIKz3+piyBY4aL22CjgghHiR3w47XeYSiquXVuOLSKV1ogqFyh+VcuunmavvgQDul9cEyrIO/5TU8LlLgZ+BMhQxMV0njQFFhC7nuU1K+bthJCllmhDiLHA7cD9Xey6Xsbc+S0WlUVGHnlRUrrIF+Fsl76F9qki3H7jfOlfhgxI+EwApTgloNAAAAR5JREFU5QXgAspw0tIq7k8AQqz7kcBAIUSINU+9EKJLpbQrgbnAGSll+uWT1jL6ooTIVVFpVFShUGnLXDtHcSOrp3cBHRAnhDhhPb4eP6B4Ho0H/osS7Kag0vXlQJqUMqGK+zdgFRcpZRbwOLBSCBGHMuzUtVLa74Ewfj/sdAsQWUWPRUWlQVG9x6qo1AGrZVKxdTL5EDBQSplpvfZv4KiU8qsq7nVAmfgeKKU01zH/+cA6KeUvdauBikrNUecoVFTqxnohhBvK5PO7lUQiCmU+48WqbpRSGoQQs1DiFKfWMf/jqkioNBVqj0JFRUVFpVrUOQoVFRUVlWpRhUJFRUVFpVpUoVBRUVFRqRZVKFRUVFRUqkUVChUVFRWVavl/e/bIkP7/UlkAAAAASUVORK5CYII=">
            <a:extLst>
              <a:ext uri="{FF2B5EF4-FFF2-40B4-BE49-F238E27FC236}">
                <a16:creationId xmlns:a16="http://schemas.microsoft.com/office/drawing/2014/main" id="{A2966A4E-5578-46BD-8E07-5956AF7F9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9DA28544-50E1-470D-99DA-F949C642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0" y="3151372"/>
            <a:ext cx="500494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Kory</dc:creator>
  <cp:lastModifiedBy>Kory</cp:lastModifiedBy>
  <cp:revision>1</cp:revision>
  <dcterms:created xsi:type="dcterms:W3CDTF">2019-01-25T00:12:03Z</dcterms:created>
  <dcterms:modified xsi:type="dcterms:W3CDTF">2019-01-25T00:17:47Z</dcterms:modified>
</cp:coreProperties>
</file>