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6C72-2181-0DE0-147A-9999A39D9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D011F-FCE7-2ED4-B505-1BABC8193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E8377-D8D0-C305-93CE-D227B1EB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5D5-CCAD-4FA2-B2E9-391DD724A174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3E2F-8BE2-B79D-87A8-065D8384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82D4A-D198-634A-7060-0A7DFFEC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3163-BB05-4634-B3E8-EA0111B88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92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8D65-9C6A-29A0-9FC7-4440D09F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59595-C0CB-6CFF-67CF-831B494F4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6C1BA-E533-1696-3C82-5B8748B6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5D5-CCAD-4FA2-B2E9-391DD724A174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1232-FBA3-0A16-ED3A-F692E61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D0D28-7AA6-B85E-71BB-C310DBE4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3163-BB05-4634-B3E8-EA0111B88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16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BF505-A257-E134-F66A-D2E0134E8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6B8A0-021D-084C-70E4-EE36ABFD5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4681D-29F1-6754-7682-594D6298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5D5-CCAD-4FA2-B2E9-391DD724A174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D017-94D5-4F3B-A515-3661160C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157F-8F55-2AF5-3021-13A10469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3163-BB05-4634-B3E8-EA0111B88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8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99DC-4DDC-18EC-D51D-36AF1322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9AC1-0988-7B1F-2F94-D482D041A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5A5D8-BAD4-E2ED-B3C4-8B7BD7B1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5D5-CCAD-4FA2-B2E9-391DD724A174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6F6C4-4D71-6E12-5EE8-CF80D460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16A1D-34C8-6A0E-B6ED-AABFCC04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3163-BB05-4634-B3E8-EA0111B88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09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7A9C-9959-B939-8F50-51577962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9D5F5-ECA1-EFA8-BA6A-2BC21CDB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6572A-D192-6A4D-29DE-736063F6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5D5-CCAD-4FA2-B2E9-391DD724A174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6735-E624-5C3E-1DE1-0E80373D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CC977-FF13-D39B-EC1C-0DB723E6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3163-BB05-4634-B3E8-EA0111B88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52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7B49-7F75-3B60-D3DE-6244D289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C3CB-A815-700E-5CC6-A60ECEAB0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500D2-7382-BB02-A6D3-0781F9F68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30394-2564-A1C0-E541-E082772A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5D5-CCAD-4FA2-B2E9-391DD724A174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BC05C-602B-F4C1-0B8D-F4184E25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758AB-1C1B-C76C-D19C-5B280183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3163-BB05-4634-B3E8-EA0111B88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41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B937-07A2-ED80-AB51-826A1260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1AEE3-5338-0C67-01A7-2B4C4532B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6BFBF-A4AD-36C9-0C96-689DA5B32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086B9-CD99-DC4C-B4F3-1ECB6DDF5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38BE0-B50B-E071-A592-6A2F4C6C4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17CCB-35FF-FC7A-E296-EF0CCDBA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5D5-CCAD-4FA2-B2E9-391DD724A174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1851C-BB7F-850B-631C-5AD78780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5D0B6-3A9A-D8BA-ADD6-4EF4D971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3163-BB05-4634-B3E8-EA0111B88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52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8311-DC9C-9A31-70AA-E8EA480F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CFB42-9F19-47CD-35FC-8B0D1B84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5D5-CCAD-4FA2-B2E9-391DD724A174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39B9-BA59-0660-1CFB-FB97D4A7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F89DE-1F6C-3A33-57A7-69AFEB80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3163-BB05-4634-B3E8-EA0111B88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0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096D7-4650-A185-68DA-121A0B4B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5D5-CCAD-4FA2-B2E9-391DD724A174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1D4A1-FB12-1B63-301D-6E9545FE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2CB25-E322-EE5C-0642-9582F8F8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3163-BB05-4634-B3E8-EA0111B88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69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C6D0-9B0F-2A51-E7D2-E0028EEC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D936-E0F6-01A4-3F07-99DC5DC83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B6EF0-00DA-C4D1-6308-BA2D72C91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780BD-FC9B-AC49-BDDE-DB420E2E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5D5-CCAD-4FA2-B2E9-391DD724A174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55723-81DE-62E5-746D-B232A42A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FFB4F-B388-D78C-3871-36F4CC48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3163-BB05-4634-B3E8-EA0111B88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11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DB74-4088-2621-8F2C-35153C85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6763C-9DAD-27D6-1E0B-70B33BC57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516CE-81B8-6DB8-E2C7-A4AB6E70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4F272-7B27-C0FF-4EB1-BFAF09CA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15D5-CCAD-4FA2-B2E9-391DD724A174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C21FD-B989-C6FE-5CDF-0FEE70DF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025E0-C7BE-75A3-1182-EA6CCAEE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B3163-BB05-4634-B3E8-EA0111B88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28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1A113-8ECE-5D26-A86B-BF2071C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1FE47-113D-E933-A1D9-0D58EF0CD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60D3-D5C0-8D26-1027-1FAE90BD9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015D5-CCAD-4FA2-B2E9-391DD724A174}" type="datetimeFigureOut">
              <a:rPr lang="en-CA" smtClean="0"/>
              <a:t>2025-06-16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AAE6-7B8A-2F05-88A8-FD31666B2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E4BD-24FC-DF9B-22C0-1896339DC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B3163-BB05-4634-B3E8-EA0111B88E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oose in a field with trees in the background">
            <a:extLst>
              <a:ext uri="{FF2B5EF4-FFF2-40B4-BE49-F238E27FC236}">
                <a16:creationId xmlns:a16="http://schemas.microsoft.com/office/drawing/2014/main" id="{71091880-FF46-4C35-2A18-52AADD361A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9" b="341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A93FC6-4558-0608-144D-0E379644F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BEACONs Movement Explorer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D765E-05B1-21A7-F4AC-04CCC69C8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June 24, 2025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3D00-755E-39F7-BD74-FC00A807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30FA-5DFE-6873-D439-54C6D351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CA" dirty="0"/>
              <a:t>Movement analysis workflow</a:t>
            </a:r>
          </a:p>
          <a:p>
            <a:pPr fontAlgn="ctr"/>
            <a:r>
              <a:rPr lang="en-CA" dirty="0"/>
              <a:t>Where the app fits in</a:t>
            </a:r>
          </a:p>
          <a:p>
            <a:pPr fontAlgn="ctr"/>
            <a:r>
              <a:rPr lang="en-CA" dirty="0"/>
              <a:t>Overview of the app</a:t>
            </a:r>
          </a:p>
          <a:p>
            <a:pPr fontAlgn="ctr"/>
            <a:r>
              <a:rPr lang="en-CA" dirty="0"/>
              <a:t>Step-by-step</a:t>
            </a:r>
          </a:p>
          <a:p>
            <a:pPr fontAlgn="ctr"/>
            <a:r>
              <a:rPr lang="en-CA" dirty="0"/>
              <a:t>Other apps</a:t>
            </a:r>
          </a:p>
          <a:p>
            <a:pPr fontAlgn="ctr"/>
            <a:r>
              <a:rPr lang="en-CA" dirty="0"/>
              <a:t>Next steps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323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C0DA-5FA5-ED77-AAD8-3D0C3D5C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– Movement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31A4-A947-D150-FCD1-B17CB585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33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4BB4C-B723-C964-2C59-BE15C2802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A80-01AB-D12B-FF78-37CECE9B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– Movement analysis + App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18C0-7F2C-708B-D9B9-13830E83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24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BEACONs Movement Explorer</vt:lpstr>
      <vt:lpstr>Contents</vt:lpstr>
      <vt:lpstr>Workflow – Movement analysis</vt:lpstr>
      <vt:lpstr>Workflow – Movement analysis +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 Vernier</dc:creator>
  <cp:lastModifiedBy>Pierre Vernier</cp:lastModifiedBy>
  <cp:revision>1</cp:revision>
  <dcterms:created xsi:type="dcterms:W3CDTF">2025-06-16T17:47:21Z</dcterms:created>
  <dcterms:modified xsi:type="dcterms:W3CDTF">2025-06-16T19:10:37Z</dcterms:modified>
</cp:coreProperties>
</file>