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Heebo"/>
      <p:regular r:id="rId11"/>
      <p:bold r:id="rId12"/>
    </p:embeddedFont>
    <p:embeddedFont>
      <p:font typeface="Archivo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ebo-regular.fntdata"/><Relationship Id="rId10" Type="http://schemas.openxmlformats.org/officeDocument/2006/relationships/slide" Target="slides/slide6.xml"/><Relationship Id="rId13" Type="http://schemas.openxmlformats.org/officeDocument/2006/relationships/font" Target="fonts/ArchivoBlack-regular.fntdata"/><Relationship Id="rId12" Type="http://schemas.openxmlformats.org/officeDocument/2006/relationships/font" Target="fonts/Heeb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84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linlines.dk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linlines.dk/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xd.adobe.com/view/06164c0e-36ff-45b0-9a53-88af4961bef7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807300" y="1608900"/>
            <a:ext cx="768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 sz="7200" u="sng">
                <a:solidFill>
                  <a:srgbClr val="2258A8"/>
                </a:solidFill>
                <a:latin typeface="Archivo Black"/>
                <a:ea typeface="Archivo Black"/>
                <a:cs typeface="Archivo Black"/>
                <a:sym typeface="Archivo Black"/>
                <a:hlinkClick r:id="rId3"/>
              </a:rPr>
              <a:t>STUDENT HUB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875" y="998650"/>
            <a:ext cx="6397100" cy="33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382250"/>
            <a:ext cx="3930000" cy="537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buNone/>
            </a:pPr>
            <a:r>
              <a:rPr b="1" lang="zh-CN" sz="1800" u="sng">
                <a:solidFill>
                  <a:srgbClr val="000000"/>
                </a:solidFill>
                <a:hlinkClick r:id="rId3"/>
              </a:rPr>
              <a:t>Customer journeys / Prototypes  </a:t>
            </a:r>
            <a:r>
              <a:rPr b="1" lang="zh-CN" sz="1800">
                <a:solidFill>
                  <a:srgbClr val="000000"/>
                </a:solidFill>
              </a:rPr>
              <a:t>                         </a:t>
            </a:r>
            <a:r>
              <a:rPr b="1" lang="zh-CN" sz="1800">
                <a:solidFill>
                  <a:srgbClr val="1C4587"/>
                </a:solidFill>
              </a:rPr>
              <a:t> 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250" y="1166675"/>
            <a:ext cx="2001617" cy="355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2767" y="1166675"/>
            <a:ext cx="2000883" cy="35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1300" y="1166675"/>
            <a:ext cx="2010039" cy="35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8675" y="-66925"/>
            <a:ext cx="1715576" cy="52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75" y="191225"/>
            <a:ext cx="6565150" cy="304977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7638775" y="3489550"/>
            <a:ext cx="14340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countless lines to follow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35903" y="2706097"/>
            <a:ext cx="4921725" cy="26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5275" y="3549450"/>
            <a:ext cx="1594050" cy="15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1034" y="3549450"/>
            <a:ext cx="434242" cy="15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4847125" y="2829875"/>
            <a:ext cx="2103300" cy="48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4955975" y="1544825"/>
            <a:ext cx="51435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99708" y="2938686"/>
            <a:ext cx="1715575" cy="550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738075" y="936800"/>
            <a:ext cx="1879200" cy="372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1220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805650" y="1307975"/>
            <a:ext cx="1740900" cy="2900400"/>
          </a:xfrm>
          <a:prstGeom prst="rect">
            <a:avLst/>
          </a:prstGeom>
          <a:noFill/>
          <a:ln cap="flat" cmpd="sng" w="9525">
            <a:solidFill>
              <a:srgbClr val="1220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2816350" y="2191750"/>
            <a:ext cx="586200" cy="212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551375" y="0"/>
            <a:ext cx="4592700" cy="5152500"/>
          </a:xfrm>
          <a:prstGeom prst="rect">
            <a:avLst/>
          </a:prstGeom>
          <a:solidFill>
            <a:srgbClr val="09112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2993300" y="312650"/>
            <a:ext cx="3579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CN" sz="1800">
                <a:solidFill>
                  <a:srgbClr val="122053"/>
                </a:solidFill>
              </a:rPr>
              <a:t>DAY</a:t>
            </a:r>
            <a:r>
              <a:rPr b="1" lang="zh-CN" sz="1800">
                <a:solidFill>
                  <a:srgbClr val="122053"/>
                </a:solidFill>
              </a:rPr>
              <a:t>             &amp;               </a:t>
            </a:r>
            <a:r>
              <a:rPr lang="zh-CN" sz="1800">
                <a:solidFill>
                  <a:schemeClr val="lt1"/>
                </a:solidFill>
              </a:rPr>
              <a:t>NIGHT</a:t>
            </a:r>
          </a:p>
        </p:txBody>
      </p:sp>
      <p:sp>
        <p:nvSpPr>
          <p:cNvPr id="90" name="Shape 90"/>
          <p:cNvSpPr/>
          <p:nvPr/>
        </p:nvSpPr>
        <p:spPr>
          <a:xfrm>
            <a:off x="5473625" y="936800"/>
            <a:ext cx="1879200" cy="372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6283401" y="4277589"/>
            <a:ext cx="268500" cy="289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5541200" y="1307975"/>
            <a:ext cx="1740900" cy="290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348750" y="1113550"/>
            <a:ext cx="380100" cy="35400"/>
          </a:xfrm>
          <a:prstGeom prst="roundRect">
            <a:avLst>
              <a:gd fmla="val 16667" name="adj"/>
            </a:avLst>
          </a:prstGeom>
          <a:solidFill>
            <a:srgbClr val="122053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239375" y="1113550"/>
            <a:ext cx="44100" cy="35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547851" y="4277589"/>
            <a:ext cx="268500" cy="289500"/>
          </a:xfrm>
          <a:prstGeom prst="ellipse">
            <a:avLst/>
          </a:prstGeom>
          <a:noFill/>
          <a:ln cap="flat" cmpd="sng" w="9525">
            <a:solidFill>
              <a:srgbClr val="1220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2613200" y="1113550"/>
            <a:ext cx="380100" cy="35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1220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2503825" y="1113550"/>
            <a:ext cx="44100" cy="35400"/>
          </a:xfrm>
          <a:prstGeom prst="ellipse">
            <a:avLst/>
          </a:prstGeom>
          <a:solidFill>
            <a:srgbClr val="122053"/>
          </a:solidFill>
          <a:ln cap="flat" cmpd="sng" w="9525">
            <a:solidFill>
              <a:srgbClr val="12205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855075" y="2351825"/>
            <a:ext cx="1590900" cy="212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9" name="Shape 99"/>
          <p:cNvCxnSpPr/>
          <p:nvPr/>
        </p:nvCxnSpPr>
        <p:spPr>
          <a:xfrm>
            <a:off x="1893925" y="1631138"/>
            <a:ext cx="1263900" cy="87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" name="Shape 100"/>
          <p:cNvSpPr/>
          <p:nvPr/>
        </p:nvSpPr>
        <p:spPr>
          <a:xfrm>
            <a:off x="1880650" y="2543150"/>
            <a:ext cx="1590900" cy="212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4294967295" type="body"/>
          </p:nvPr>
        </p:nvSpPr>
        <p:spPr>
          <a:xfrm>
            <a:off x="1817725" y="1772100"/>
            <a:ext cx="1740900" cy="160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zh-CN" sz="1000"/>
              <a:t>When you read something helpful or important, just highlight this part and the content will be kept in your Notes on Student Hub. A lot more to read blahblahblahhh ..</a:t>
            </a: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000"/>
          </a:p>
        </p:txBody>
      </p:sp>
      <p:cxnSp>
        <p:nvCxnSpPr>
          <p:cNvPr id="102" name="Shape 102"/>
          <p:cNvCxnSpPr/>
          <p:nvPr/>
        </p:nvCxnSpPr>
        <p:spPr>
          <a:xfrm>
            <a:off x="2306625" y="3384800"/>
            <a:ext cx="111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/>
          <p:nvPr/>
        </p:nvCxnSpPr>
        <p:spPr>
          <a:xfrm>
            <a:off x="5648500" y="1581038"/>
            <a:ext cx="1263900" cy="8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/>
          <p:nvPr/>
        </p:nvCxnSpPr>
        <p:spPr>
          <a:xfrm>
            <a:off x="6061200" y="3334700"/>
            <a:ext cx="1113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5" name="Shape 105"/>
          <p:cNvSpPr/>
          <p:nvPr/>
        </p:nvSpPr>
        <p:spPr>
          <a:xfrm>
            <a:off x="6551900" y="2085650"/>
            <a:ext cx="586200" cy="2121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599950" y="2255725"/>
            <a:ext cx="1538100" cy="2121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599950" y="2396675"/>
            <a:ext cx="1590900" cy="2121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4294967295" type="body"/>
          </p:nvPr>
        </p:nvSpPr>
        <p:spPr>
          <a:xfrm>
            <a:off x="5547200" y="1658075"/>
            <a:ext cx="1740900" cy="160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buNone/>
            </a:pPr>
            <a:r>
              <a:rPr b="1" lang="zh-CN" sz="1000">
                <a:solidFill>
                  <a:srgbClr val="CCCCCC"/>
                </a:solidFill>
              </a:rPr>
              <a:t>When you read something helpful or important, just </a:t>
            </a:r>
            <a:r>
              <a:rPr b="1" lang="zh-CN" sz="1000">
                <a:solidFill>
                  <a:srgbClr val="09112C"/>
                </a:solidFill>
              </a:rPr>
              <a:t>highlight this part and the content will be kept in your Notes</a:t>
            </a:r>
            <a:r>
              <a:rPr b="1" lang="zh-CN" sz="1000">
                <a:solidFill>
                  <a:srgbClr val="CCCCCC"/>
                </a:solidFill>
              </a:rPr>
              <a:t> on Student Hub. A lot more to read blahblahblahhh ..</a:t>
            </a: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50" y="626100"/>
            <a:ext cx="1566050" cy="10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6099800" y="3322950"/>
            <a:ext cx="30000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by:</a:t>
            </a:r>
            <a:r>
              <a:rPr b="1" lang="zh-CN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	</a:t>
            </a:r>
            <a:r>
              <a:rPr lang="zh-CN" sz="12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Kasper L. Jensen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zh-CN" sz="12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Lars Ljungdahl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zh-CN" sz="12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Linda Vorobeja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zh-CN" sz="12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Weronika Wdowiak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zh-CN" sz="12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Yan Li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15600" y="1626100"/>
            <a:ext cx="84840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ebo"/>
              <a:buChar char="●"/>
            </a:pPr>
            <a:r>
              <a:rPr b="1" lang="zh-CN" sz="18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the reservoir &amp; the ever refreshing source of everything that students need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Heebo"/>
              <a:buChar char="●"/>
            </a:pPr>
            <a:r>
              <a:rPr b="1" lang="zh-CN" sz="18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shared by students, for students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Font typeface="Heebo"/>
              <a:buChar char="●"/>
            </a:pPr>
            <a:r>
              <a:rPr b="1" lang="zh-CN" sz="18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constant improving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60475" y="4852125"/>
            <a:ext cx="8083500" cy="291300"/>
          </a:xfrm>
          <a:prstGeom prst="rect">
            <a:avLst/>
          </a:prstGeom>
          <a:solidFill>
            <a:srgbClr val="2258A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