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A432-CBFE-4499-8330-902BF975E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3049C-72AE-4C6C-AADD-4DB94F5FC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D0A87-F152-4171-B90A-EA13F7A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973B-FA6F-4029-9559-C7F9BAD9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25E9-1BD8-42BB-8152-A156B8B1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13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C444-27ED-47CB-9261-93AFCD2B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C2E30-5546-41F8-847C-E8A6A3A1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A9F14-2992-4573-94A4-E1F9C6928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DDC0F-E576-43FD-9959-C641E57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AA99-2481-4D57-9934-502E340D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08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B2CFE-8E31-4DF7-BBA0-B899ACB8A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079BD-3A43-4E2B-BB52-D223C18B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BE33-089C-45A8-9EB5-8C04D506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A3C0-8202-4284-A241-4CA5826D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59A40-DA92-4F4A-8EE3-08022E96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B2A6-9ED5-43FC-8DAB-D957F7E5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ACC1-E5D2-4D2D-8F3F-25C430E8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CF7-8510-42B4-857B-28D98C5D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11FD-76C9-4A96-A160-D784040D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F96D-C18F-43D1-AE15-A6225B55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AAFF-F38E-4A07-98AF-D82F15A4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C8B3-EDC9-47ED-8FAA-A328980F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E45C-6D85-430A-BA0A-1A41C21D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C91A-B0DC-4E81-97FB-C71047BC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A8D7-4EE5-4EC2-BAA8-E5C0DAB8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2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0C451-0B39-4D1A-AB2B-0281DAD9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4D786-FE92-4F01-B16A-B2580C28B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6A81F-D7E8-48FE-8175-523E37B65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E87AE-36F5-4AFB-BCDE-CD536314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1B2B-C69E-4B85-8BE4-D4F71989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6675B-76B6-4683-AA4A-1513D3DE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99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5366-6287-48DC-AC14-5F9B560B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670E1-799D-4332-AD23-045EE9E1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3148-CEE6-434B-B11C-EC18C66F1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F5BBE-BB65-4554-8028-44E88C71A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61291-21B4-46C8-A8F3-DE22A28B6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8B5B8-1D63-4425-964C-72680FF8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0C3F1-0EA8-4A5E-9A54-6DE9A59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84B00-6B6A-4904-A36F-F523623C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11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E0BE-AE06-49B2-846D-9B51F24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9DBB3-4722-4DA5-9745-AFC3A7FB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C9B3-BCBC-42E1-87BA-5AE3C1BF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AC018-FC92-4AF7-9D97-4F565F42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204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1DD00-7EB0-4499-824B-0C23130A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B16E91-B654-429A-AFDB-BDBC45E6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ADEB7-DB1E-4463-AF9A-35CC45F1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97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ECEB-E0A7-4679-97CA-6C295187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3914-5527-49C0-BCCE-019D1A90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40362-8A9C-496D-8806-FDB6AE8E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AA07-8390-4704-AEFF-5968CCE4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E8A3-DC09-4D1D-A4B7-6770D247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02E52-1A17-42A6-AF5D-9C9F3A75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708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9141-34D7-45B3-87E8-EF29BC1B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1DEDA-BA97-4E33-A570-5B7302D58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7A886-CC3C-4E16-B360-E7CB41A80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18EF4-3822-4C63-B175-ECE13B19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C3859-1A2D-4ED5-A3B9-54462A61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CEE4F-1CF7-4FA9-BA77-511C4A5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25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CD1D4-2601-46C4-98E3-D294CB8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2ACC4-287D-4EBE-BABC-0A57AB813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9BB39-BDFF-4031-AFE9-0196C0A4C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C0B3E-3AC9-4481-ADEF-3C3409650919}" type="datetimeFigureOut">
              <a:rPr lang="en-AU" smtClean="0"/>
              <a:t>12/03/2019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AC8E-18E0-45DF-992B-9E3FCE524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509D-A101-4E8E-BD9D-861D0B570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D6BA4-601F-4D92-BDBF-20234B7C48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1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9E0F-BEEE-4018-91FE-AF2976226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169871"/>
            <a:ext cx="12192000" cy="2387600"/>
          </a:xfrm>
        </p:spPr>
        <p:txBody>
          <a:bodyPr>
            <a:normAutofit/>
          </a:bodyPr>
          <a:lstStyle/>
          <a:p>
            <a:r>
              <a:rPr lang="en-AU" sz="2000" dirty="0"/>
              <a:t>CMBS836 Molecular Biology and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62C26-BA05-43A9-81D6-D480DC7A9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95680"/>
            <a:ext cx="12192000" cy="1193800"/>
          </a:xfrm>
        </p:spPr>
        <p:txBody>
          <a:bodyPr>
            <a:normAutofit/>
          </a:bodyPr>
          <a:lstStyle/>
          <a:p>
            <a:r>
              <a:rPr lang="en-AU" sz="4800" dirty="0"/>
              <a:t>Workshop 2: Sequencing data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C38E1E-C405-4D0D-B19E-081EBEFC1E57}"/>
              </a:ext>
            </a:extLst>
          </p:cNvPr>
          <p:cNvSpPr txBox="1">
            <a:spLocks/>
          </p:cNvSpPr>
          <p:nvPr/>
        </p:nvSpPr>
        <p:spPr>
          <a:xfrm>
            <a:off x="0" y="2965845"/>
            <a:ext cx="12192000" cy="2002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/>
              <a:t>Introduction to R</a:t>
            </a:r>
          </a:p>
          <a:p>
            <a:endParaRPr lang="en-AU" sz="2800" dirty="0"/>
          </a:p>
          <a:p>
            <a:r>
              <a:rPr lang="en-AU" sz="2800" dirty="0"/>
              <a:t>R Analysis</a:t>
            </a:r>
          </a:p>
          <a:p>
            <a:r>
              <a:rPr lang="en-AU" sz="2800" dirty="0"/>
              <a:t>R Analysis Poster Presentation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E4F20B-3EB3-4868-81CA-0ADB21E6CAAF}"/>
              </a:ext>
            </a:extLst>
          </p:cNvPr>
          <p:cNvSpPr/>
          <p:nvPr/>
        </p:nvSpPr>
        <p:spPr>
          <a:xfrm>
            <a:off x="4361089" y="2780408"/>
            <a:ext cx="3469821" cy="746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914EE-0987-4416-B76D-137A77B7FD08}"/>
              </a:ext>
            </a:extLst>
          </p:cNvPr>
          <p:cNvSpPr txBox="1"/>
          <p:nvPr/>
        </p:nvSpPr>
        <p:spPr>
          <a:xfrm>
            <a:off x="0" y="1510393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39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9845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DDA-6FFC-416A-8FE5-DE188A3E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8225"/>
            <a:ext cx="12192000" cy="1325563"/>
          </a:xfrm>
        </p:spPr>
        <p:txBody>
          <a:bodyPr/>
          <a:lstStyle/>
          <a:p>
            <a:pPr algn="ctr"/>
            <a:r>
              <a:rPr lang="en-AU" dirty="0"/>
              <a:t>https://github.com/</a:t>
            </a:r>
            <a:br>
              <a:rPr lang="en-AU" dirty="0"/>
            </a:br>
            <a:r>
              <a:rPr lang="en-AU" dirty="0"/>
              <a:t>          </a:t>
            </a:r>
            <a:r>
              <a:rPr lang="en-AU" dirty="0" err="1"/>
              <a:t>richard</a:t>
            </a:r>
            <a:r>
              <a:rPr lang="en-AU" dirty="0"/>
              <a:t>-miller/cbms836-2019-w2</a:t>
            </a:r>
          </a:p>
        </p:txBody>
      </p:sp>
    </p:spTree>
    <p:extLst>
      <p:ext uri="{BB962C8B-B14F-4D97-AF65-F5344CB8AC3E}">
        <p14:creationId xmlns:p14="http://schemas.microsoft.com/office/powerpoint/2010/main" val="3905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CMBS836 Molecular Biology and Genomics</vt:lpstr>
      <vt:lpstr>PowerPoint Presentation</vt:lpstr>
      <vt:lpstr>https://github.com/           richard-miller/cbms836-2019-w2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CMBS836 Molecular Biology and Genomics</dc:title>
  <dc:creator>Mr Richard Miller</dc:creator>
  <cp:lastModifiedBy>Mr Richard Miller</cp:lastModifiedBy>
  <cp:revision>5</cp:revision>
  <dcterms:created xsi:type="dcterms:W3CDTF">2019-03-11T22:56:47Z</dcterms:created>
  <dcterms:modified xsi:type="dcterms:W3CDTF">2019-03-12T00:26:24Z</dcterms:modified>
</cp:coreProperties>
</file>