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8.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9.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0.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11.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2.jpg" ContentType="image/jpeg"/>
  <Override PartName="/ppt/media/image23.jpg" ContentType="image/jpeg"/>
  <Override PartName="/ppt/media/image24.jpg" ContentType="image/jpeg"/>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6" r:id="rId3"/>
    <p:sldMasterId id="2147483682" r:id="rId4"/>
    <p:sldMasterId id="2147483710" r:id="rId5"/>
    <p:sldMasterId id="2147483736" r:id="rId6"/>
    <p:sldMasterId id="2147483766" r:id="rId7"/>
    <p:sldMasterId id="2147483792" r:id="rId8"/>
    <p:sldMasterId id="2147483818" r:id="rId9"/>
    <p:sldMasterId id="2147483846" r:id="rId10"/>
    <p:sldMasterId id="2147483872" r:id="rId11"/>
    <p:sldMasterId id="2147483898" r:id="rId12"/>
  </p:sldMasterIdLst>
  <p:notesMasterIdLst>
    <p:notesMasterId r:id="rId35"/>
  </p:notesMasterIdLst>
  <p:sldIdLst>
    <p:sldId id="271" r:id="rId13"/>
    <p:sldId id="287" r:id="rId14"/>
    <p:sldId id="289" r:id="rId15"/>
    <p:sldId id="292" r:id="rId16"/>
    <p:sldId id="294" r:id="rId17"/>
    <p:sldId id="293" r:id="rId18"/>
    <p:sldId id="295" r:id="rId19"/>
    <p:sldId id="296" r:id="rId20"/>
    <p:sldId id="303" r:id="rId21"/>
    <p:sldId id="298" r:id="rId22"/>
    <p:sldId id="299" r:id="rId23"/>
    <p:sldId id="312" r:id="rId24"/>
    <p:sldId id="302" r:id="rId25"/>
    <p:sldId id="300" r:id="rId26"/>
    <p:sldId id="301" r:id="rId27"/>
    <p:sldId id="305" r:id="rId28"/>
    <p:sldId id="306" r:id="rId29"/>
    <p:sldId id="311" r:id="rId30"/>
    <p:sldId id="308" r:id="rId31"/>
    <p:sldId id="313" r:id="rId32"/>
    <p:sldId id="310" r:id="rId33"/>
    <p:sldId id="260" r:id="rId34"/>
  </p:sldIdLst>
  <p:sldSz cx="12192000" cy="6858000"/>
  <p:notesSz cx="6858000" cy="9144000"/>
  <p:defaultTextStyle>
    <a:defPPr>
      <a:defRPr lang="zh-CN"/>
    </a:defPPr>
    <a:lvl1pPr marL="0" algn="l" defTabSz="913267" rtl="0" eaLnBrk="1" latinLnBrk="0" hangingPunct="1">
      <a:defRPr sz="1900" kern="1200">
        <a:solidFill>
          <a:schemeClr val="tx1"/>
        </a:solidFill>
        <a:latin typeface="+mn-lt"/>
        <a:ea typeface="+mn-ea"/>
        <a:cs typeface="+mn-cs"/>
      </a:defRPr>
    </a:lvl1pPr>
    <a:lvl2pPr marL="456603" algn="l" defTabSz="913267" rtl="0" eaLnBrk="1" latinLnBrk="0" hangingPunct="1">
      <a:defRPr sz="1900" kern="1200">
        <a:solidFill>
          <a:schemeClr val="tx1"/>
        </a:solidFill>
        <a:latin typeface="+mn-lt"/>
        <a:ea typeface="+mn-ea"/>
        <a:cs typeface="+mn-cs"/>
      </a:defRPr>
    </a:lvl2pPr>
    <a:lvl3pPr marL="913267" algn="l" defTabSz="913267" rtl="0" eaLnBrk="1" latinLnBrk="0" hangingPunct="1">
      <a:defRPr sz="1900" kern="1200">
        <a:solidFill>
          <a:schemeClr val="tx1"/>
        </a:solidFill>
        <a:latin typeface="+mn-lt"/>
        <a:ea typeface="+mn-ea"/>
        <a:cs typeface="+mn-cs"/>
      </a:defRPr>
    </a:lvl3pPr>
    <a:lvl4pPr marL="1369900" algn="l" defTabSz="913267" rtl="0" eaLnBrk="1" latinLnBrk="0" hangingPunct="1">
      <a:defRPr sz="1900" kern="1200">
        <a:solidFill>
          <a:schemeClr val="tx1"/>
        </a:solidFill>
        <a:latin typeface="+mn-lt"/>
        <a:ea typeface="+mn-ea"/>
        <a:cs typeface="+mn-cs"/>
      </a:defRPr>
    </a:lvl4pPr>
    <a:lvl5pPr marL="1826533" algn="l" defTabSz="913267" rtl="0" eaLnBrk="1" latinLnBrk="0" hangingPunct="1">
      <a:defRPr sz="1900" kern="1200">
        <a:solidFill>
          <a:schemeClr val="tx1"/>
        </a:solidFill>
        <a:latin typeface="+mn-lt"/>
        <a:ea typeface="+mn-ea"/>
        <a:cs typeface="+mn-cs"/>
      </a:defRPr>
    </a:lvl5pPr>
    <a:lvl6pPr marL="2283198" algn="l" defTabSz="913267" rtl="0" eaLnBrk="1" latinLnBrk="0" hangingPunct="1">
      <a:defRPr sz="1900" kern="1200">
        <a:solidFill>
          <a:schemeClr val="tx1"/>
        </a:solidFill>
        <a:latin typeface="+mn-lt"/>
        <a:ea typeface="+mn-ea"/>
        <a:cs typeface="+mn-cs"/>
      </a:defRPr>
    </a:lvl6pPr>
    <a:lvl7pPr marL="2739798" algn="l" defTabSz="913267" rtl="0" eaLnBrk="1" latinLnBrk="0" hangingPunct="1">
      <a:defRPr sz="1900" kern="1200">
        <a:solidFill>
          <a:schemeClr val="tx1"/>
        </a:solidFill>
        <a:latin typeface="+mn-lt"/>
        <a:ea typeface="+mn-ea"/>
        <a:cs typeface="+mn-cs"/>
      </a:defRPr>
    </a:lvl7pPr>
    <a:lvl8pPr marL="3196400" algn="l" defTabSz="913267" rtl="0" eaLnBrk="1" latinLnBrk="0" hangingPunct="1">
      <a:defRPr sz="1900" kern="1200">
        <a:solidFill>
          <a:schemeClr val="tx1"/>
        </a:solidFill>
        <a:latin typeface="+mn-lt"/>
        <a:ea typeface="+mn-ea"/>
        <a:cs typeface="+mn-cs"/>
      </a:defRPr>
    </a:lvl8pPr>
    <a:lvl9pPr marL="3653003" algn="l" defTabSz="91326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3A6C"/>
    <a:srgbClr val="FF0048"/>
    <a:srgbClr val="FF719A"/>
    <a:srgbClr val="FF7DA2"/>
    <a:srgbClr val="00FFFE"/>
    <a:srgbClr val="00B0AC"/>
    <a:srgbClr val="00DFDA"/>
    <a:srgbClr val="FF0053"/>
    <a:srgbClr val="12F6C0"/>
    <a:srgbClr val="002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907" autoAdjust="0"/>
  </p:normalViewPr>
  <p:slideViewPr>
    <p:cSldViewPr snapToGrid="0">
      <p:cViewPr varScale="1">
        <p:scale>
          <a:sx n="82" d="100"/>
          <a:sy n="82" d="100"/>
        </p:scale>
        <p:origin x="-782"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E9F11-66D9-4EEE-9782-5B5FBDB4C009}"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036B7-E2A8-4119-941C-AEBB362F29C3}" type="slidenum">
              <a:rPr lang="zh-CN" altLang="en-US" smtClean="0"/>
              <a:t>‹#›</a:t>
            </a:fld>
            <a:endParaRPr lang="zh-CN" altLang="en-US"/>
          </a:p>
        </p:txBody>
      </p:sp>
    </p:spTree>
    <p:extLst>
      <p:ext uri="{BB962C8B-B14F-4D97-AF65-F5344CB8AC3E}">
        <p14:creationId xmlns:p14="http://schemas.microsoft.com/office/powerpoint/2010/main" val="1189498674"/>
      </p:ext>
    </p:extLst>
  </p:cSld>
  <p:clrMap bg1="lt1" tx1="dk1" bg2="lt2" tx2="dk2" accent1="accent1" accent2="accent2" accent3="accent3" accent4="accent4" accent5="accent5" accent6="accent6" hlink="hlink" folHlink="folHlink"/>
  <p:notesStyle>
    <a:lvl1pPr marL="0" algn="l" defTabSz="913267" rtl="0" eaLnBrk="1" latinLnBrk="0" hangingPunct="1">
      <a:defRPr sz="1200" kern="1200">
        <a:solidFill>
          <a:schemeClr val="tx1"/>
        </a:solidFill>
        <a:latin typeface="+mn-lt"/>
        <a:ea typeface="+mn-ea"/>
        <a:cs typeface="+mn-cs"/>
      </a:defRPr>
    </a:lvl1pPr>
    <a:lvl2pPr marL="456603" algn="l" defTabSz="913267" rtl="0" eaLnBrk="1" latinLnBrk="0" hangingPunct="1">
      <a:defRPr sz="1200" kern="1200">
        <a:solidFill>
          <a:schemeClr val="tx1"/>
        </a:solidFill>
        <a:latin typeface="+mn-lt"/>
        <a:ea typeface="+mn-ea"/>
        <a:cs typeface="+mn-cs"/>
      </a:defRPr>
    </a:lvl2pPr>
    <a:lvl3pPr marL="913267" algn="l" defTabSz="913267" rtl="0" eaLnBrk="1" latinLnBrk="0" hangingPunct="1">
      <a:defRPr sz="1200" kern="1200">
        <a:solidFill>
          <a:schemeClr val="tx1"/>
        </a:solidFill>
        <a:latin typeface="+mn-lt"/>
        <a:ea typeface="+mn-ea"/>
        <a:cs typeface="+mn-cs"/>
      </a:defRPr>
    </a:lvl3pPr>
    <a:lvl4pPr marL="1369900" algn="l" defTabSz="913267" rtl="0" eaLnBrk="1" latinLnBrk="0" hangingPunct="1">
      <a:defRPr sz="1200" kern="1200">
        <a:solidFill>
          <a:schemeClr val="tx1"/>
        </a:solidFill>
        <a:latin typeface="+mn-lt"/>
        <a:ea typeface="+mn-ea"/>
        <a:cs typeface="+mn-cs"/>
      </a:defRPr>
    </a:lvl4pPr>
    <a:lvl5pPr marL="1826533" algn="l" defTabSz="913267" rtl="0" eaLnBrk="1" latinLnBrk="0" hangingPunct="1">
      <a:defRPr sz="1200" kern="1200">
        <a:solidFill>
          <a:schemeClr val="tx1"/>
        </a:solidFill>
        <a:latin typeface="+mn-lt"/>
        <a:ea typeface="+mn-ea"/>
        <a:cs typeface="+mn-cs"/>
      </a:defRPr>
    </a:lvl5pPr>
    <a:lvl6pPr marL="2283198" algn="l" defTabSz="913267" rtl="0" eaLnBrk="1" latinLnBrk="0" hangingPunct="1">
      <a:defRPr sz="1200" kern="1200">
        <a:solidFill>
          <a:schemeClr val="tx1"/>
        </a:solidFill>
        <a:latin typeface="+mn-lt"/>
        <a:ea typeface="+mn-ea"/>
        <a:cs typeface="+mn-cs"/>
      </a:defRPr>
    </a:lvl6pPr>
    <a:lvl7pPr marL="2739798" algn="l" defTabSz="913267" rtl="0" eaLnBrk="1" latinLnBrk="0" hangingPunct="1">
      <a:defRPr sz="1200" kern="1200">
        <a:solidFill>
          <a:schemeClr val="tx1"/>
        </a:solidFill>
        <a:latin typeface="+mn-lt"/>
        <a:ea typeface="+mn-ea"/>
        <a:cs typeface="+mn-cs"/>
      </a:defRPr>
    </a:lvl7pPr>
    <a:lvl8pPr marL="3196400" algn="l" defTabSz="913267" rtl="0" eaLnBrk="1" latinLnBrk="0" hangingPunct="1">
      <a:defRPr sz="1200" kern="1200">
        <a:solidFill>
          <a:schemeClr val="tx1"/>
        </a:solidFill>
        <a:latin typeface="+mn-lt"/>
        <a:ea typeface="+mn-ea"/>
        <a:cs typeface="+mn-cs"/>
      </a:defRPr>
    </a:lvl8pPr>
    <a:lvl9pPr marL="3653003" algn="l" defTabSz="9132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0036B7-E2A8-4119-941C-AEBB362F29C3}" type="slidenum">
              <a:rPr lang="zh-CN" altLang="en-US" smtClean="0"/>
              <a:t>1</a:t>
            </a:fld>
            <a:endParaRPr lang="zh-CN" altLang="en-US"/>
          </a:p>
        </p:txBody>
      </p:sp>
    </p:spTree>
    <p:extLst>
      <p:ext uri="{BB962C8B-B14F-4D97-AF65-F5344CB8AC3E}">
        <p14:creationId xmlns:p14="http://schemas.microsoft.com/office/powerpoint/2010/main" val="12004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17</a:t>
            </a:fld>
            <a:endParaRPr lang="zh-CN" altLang="en-US">
              <a:solidFill>
                <a:prstClr val="black"/>
              </a:solidFill>
              <a:latin typeface="Calibri"/>
              <a:ea typeface="宋体"/>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21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81111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solidFill>
                  <a:prstClr val="black"/>
                </a:solidFill>
                <a:latin typeface="Calibri"/>
              </a:rPr>
              <a:pPr/>
              <a:t>3</a:t>
            </a:fld>
            <a:endParaRPr lang="es-MX">
              <a:solidFill>
                <a:prstClr val="black"/>
              </a:solidFill>
              <a:latin typeface="Calibri"/>
            </a:endParaRPr>
          </a:p>
        </p:txBody>
      </p:sp>
    </p:spTree>
    <p:extLst>
      <p:ext uri="{BB962C8B-B14F-4D97-AF65-F5344CB8AC3E}">
        <p14:creationId xmlns:p14="http://schemas.microsoft.com/office/powerpoint/2010/main" val="26771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70094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36133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2964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74125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30767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sz="3200" b="0"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solidFill>
                  <a:prstClr val="black"/>
                </a:solidFill>
                <a:latin typeface="Calibri"/>
              </a:rPr>
              <a:pPr/>
              <a:t>14</a:t>
            </a:fld>
            <a:endParaRPr lang="es-MX">
              <a:solidFill>
                <a:prstClr val="black"/>
              </a:solidFill>
              <a:latin typeface="Calibri"/>
            </a:endParaRPr>
          </a:p>
        </p:txBody>
      </p:sp>
    </p:spTree>
    <p:extLst>
      <p:ext uri="{BB962C8B-B14F-4D97-AF65-F5344CB8AC3E}">
        <p14:creationId xmlns:p14="http://schemas.microsoft.com/office/powerpoint/2010/main" val="39093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191943-51BD-4131-B271-DC25003004B7}" type="slidenum">
              <a:rPr lang="zh-CN" altLang="en-US" smtClean="0">
                <a:solidFill>
                  <a:prstClr val="black"/>
                </a:solidFill>
                <a:latin typeface="Calibri"/>
                <a:ea typeface="宋体"/>
              </a:rPr>
              <a:pPr/>
              <a:t>15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74125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906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7"/>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1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1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1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1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1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870" y="662058"/>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702" tIns="22334" rIns="44702" bIns="223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8992"/>
            <a:endParaRPr lang="es-SV" dirty="0"/>
          </a:p>
        </p:txBody>
      </p:sp>
      <p:sp>
        <p:nvSpPr>
          <p:cNvPr id="11" name="2 Marcador de posición de imagen"/>
          <p:cNvSpPr>
            <a:spLocks noGrp="1"/>
          </p:cNvSpPr>
          <p:nvPr>
            <p:ph type="pic" sz="quarter" idx="13"/>
          </p:nvPr>
        </p:nvSpPr>
        <p:spPr>
          <a:xfrm>
            <a:off x="6884183"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702" tIns="22334" rIns="44702" bIns="223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8992"/>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212511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25498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69"/>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9828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38"/>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9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0189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1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205914"/>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55002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60"/>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4832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536"/>
            <a:ext cx="3195147" cy="230711"/>
          </a:xfrm>
        </p:spPr>
        <p:txBody>
          <a:bodyPr anchor="ctr">
            <a:normAutofit/>
          </a:bodyPr>
          <a:lstStyle>
            <a:lvl1pPr marL="0" indent="0" algn="l" defTabSz="441640"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90118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91694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19"/>
            <a:ext cx="1136525" cy="456991"/>
          </a:xfrm>
          <a:prstGeom prst="rect">
            <a:avLst/>
          </a:prstGeom>
          <a:solidFill>
            <a:schemeClr val="accent4"/>
          </a:solidFill>
          <a:ln>
            <a:noFill/>
          </a:ln>
        </p:spPr>
        <p:txBody>
          <a:bodyPr lIns="0" tIns="0" rIns="0" bIns="0" rtlCol="0" anchor="ctr"/>
          <a:lstStyle/>
          <a:p>
            <a:pPr algn="ctr" defTabSz="1175785"/>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4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1"/>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83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448"/>
            <a:ext cx="3195147" cy="230711"/>
          </a:xfrm>
        </p:spPr>
        <p:txBody>
          <a:bodyPr anchor="ctr">
            <a:normAutofit/>
          </a:bodyPr>
          <a:lstStyle>
            <a:lvl1pPr marL="0" indent="0" algn="l" defTabSz="444925"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78385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119" y="1387247"/>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60"/>
            <a:ext cx="3195147" cy="230711"/>
          </a:xfrm>
        </p:spPr>
        <p:txBody>
          <a:bodyPr anchor="ctr">
            <a:normAutofit/>
          </a:bodyPr>
          <a:lstStyle>
            <a:lvl1pPr marL="0" indent="0" algn="l" defTabSz="444925"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31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34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89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582" tIns="22282" rIns="44582" bIns="22282"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5785"/>
            <a:endParaRPr lang="es-SV" dirty="0"/>
          </a:p>
        </p:txBody>
      </p:sp>
      <p:sp>
        <p:nvSpPr>
          <p:cNvPr id="9" name="2 Marcador de posición de imagen"/>
          <p:cNvSpPr>
            <a:spLocks noGrp="1"/>
          </p:cNvSpPr>
          <p:nvPr>
            <p:ph type="pic" sz="quarter" idx="13"/>
          </p:nvPr>
        </p:nvSpPr>
        <p:spPr>
          <a:xfrm>
            <a:off x="422857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582" tIns="22282" rIns="44582" bIns="22282"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5785"/>
            <a:endParaRPr lang="es-SV" dirty="0"/>
          </a:p>
        </p:txBody>
      </p:sp>
      <p:sp>
        <p:nvSpPr>
          <p:cNvPr id="10" name="2 Marcador de posición de imagen"/>
          <p:cNvSpPr>
            <a:spLocks noGrp="1"/>
          </p:cNvSpPr>
          <p:nvPr>
            <p:ph type="pic" sz="quarter" idx="14"/>
          </p:nvPr>
        </p:nvSpPr>
        <p:spPr>
          <a:xfrm>
            <a:off x="812125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582" tIns="22282" rIns="44582" bIns="22282"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5785"/>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26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01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85" y="324637"/>
            <a:ext cx="9144199" cy="506776"/>
          </a:xfrm>
        </p:spPr>
        <p:txBody>
          <a:bodyPr anchor="b">
            <a:normAutofit/>
          </a:bodyPr>
          <a:lstStyle>
            <a:lvl1pPr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582" tIns="22282" rIns="44582" bIns="22282" anchor="ctr"/>
          <a:lstStyle>
            <a:lvl1pPr algn="l">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30809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560"/>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95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163" y="1387291"/>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624"/>
            <a:ext cx="3195147" cy="230711"/>
          </a:xfrm>
        </p:spPr>
        <p:txBody>
          <a:bodyPr anchor="ctr">
            <a:normAutofit/>
          </a:bodyPr>
          <a:lstStyle>
            <a:lvl1pPr marL="0" indent="0" algn="l" defTabSz="441640"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12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53"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769" y="324637"/>
            <a:ext cx="6151703"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674" y="6356409"/>
            <a:ext cx="2890201"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60"/>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5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31252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13776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603"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03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81"/>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81641" indent="0" algn="r">
              <a:buNone/>
              <a:defRPr sz="2000" b="1">
                <a:latin typeface="Calibri" panose="020F0502020204030204" pitchFamily="34" charset="0"/>
              </a:defRPr>
            </a:lvl3pPr>
            <a:lvl4pPr marL="1322498" indent="0">
              <a:buNone/>
              <a:defRPr/>
            </a:lvl4pPr>
          </a:lstStyle>
          <a:p>
            <a:pPr lvl="0" algn="ctr" defTabSz="1175785"/>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62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2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2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2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2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0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870" y="662062"/>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582" tIns="22282" rIns="44582" bIns="22282"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5785"/>
            <a:endParaRPr lang="es-SV" dirty="0"/>
          </a:p>
        </p:txBody>
      </p:sp>
      <p:sp>
        <p:nvSpPr>
          <p:cNvPr id="11" name="2 Marcador de posición de imagen"/>
          <p:cNvSpPr>
            <a:spLocks noGrp="1"/>
          </p:cNvSpPr>
          <p:nvPr>
            <p:ph type="pic" sz="quarter" idx="13"/>
          </p:nvPr>
        </p:nvSpPr>
        <p:spPr>
          <a:xfrm>
            <a:off x="6884178"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582" tIns="22282" rIns="44582" bIns="22282"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5785"/>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5937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83216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63"/>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492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2481" indent="0" algn="ctr">
              <a:buNone/>
              <a:defRPr sz="900"/>
            </a:lvl2pPr>
            <a:lvl3pPr marL="444925" indent="0" algn="ctr">
              <a:buNone/>
              <a:defRPr sz="900"/>
            </a:lvl3pPr>
            <a:lvl4pPr marL="667374" indent="0" algn="ctr">
              <a:buNone/>
              <a:defRPr sz="800"/>
            </a:lvl4pPr>
            <a:lvl5pPr marL="889812" indent="0" algn="ctr">
              <a:buNone/>
              <a:defRPr sz="800"/>
            </a:lvl5pPr>
            <a:lvl6pPr marL="1112244" indent="0" algn="ctr">
              <a:buNone/>
              <a:defRPr sz="800"/>
            </a:lvl6pPr>
            <a:lvl7pPr marL="1334704" indent="0" algn="ctr">
              <a:buNone/>
              <a:defRPr sz="800"/>
            </a:lvl7pPr>
            <a:lvl8pPr marL="1557162" indent="0" algn="ctr">
              <a:buNone/>
              <a:defRPr sz="800"/>
            </a:lvl8pPr>
            <a:lvl9pPr marL="177962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29856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9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34"/>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582" tIns="22282" rIns="44582" bIns="22282" anchor="ctr"/>
          <a:lstStyle>
            <a:lvl1pPr algn="ctr">
              <a:defRPr>
                <a:solidFill>
                  <a:schemeClr val="tx2"/>
                </a:solidFill>
              </a:defRPr>
            </a:lvl1pPr>
          </a:lstStyle>
          <a:p>
            <a:pPr defTabSz="117578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4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74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742844"/>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9766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9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7578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30686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27"/>
            <a:ext cx="1136525" cy="456991"/>
          </a:xfrm>
          <a:prstGeom prst="rect">
            <a:avLst/>
          </a:prstGeom>
          <a:solidFill>
            <a:schemeClr val="accent4"/>
          </a:solidFill>
          <a:ln>
            <a:noFill/>
          </a:ln>
        </p:spPr>
        <p:txBody>
          <a:bodyPr lIns="0" tIns="0" rIns="0" bIns="0" rtlCol="0" anchor="ctr"/>
          <a:lstStyle/>
          <a:p>
            <a:pPr algn="ctr" defTabSz="1172905"/>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1"/>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72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509"/>
            <a:ext cx="3195147" cy="230711"/>
          </a:xfrm>
        </p:spPr>
        <p:txBody>
          <a:bodyPr anchor="ctr">
            <a:normAutofit/>
          </a:bodyPr>
          <a:lstStyle>
            <a:lvl1pPr marL="0" indent="0" algn="l" defTabSz="443837"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85098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135" y="1387262"/>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92"/>
            <a:ext cx="3195147" cy="230711"/>
          </a:xfrm>
        </p:spPr>
        <p:txBody>
          <a:bodyPr anchor="ctr">
            <a:normAutofit/>
          </a:bodyPr>
          <a:lstStyle>
            <a:lvl1pPr marL="0" indent="0" algn="l" defTabSz="443837"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54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93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74" tIns="22150" rIns="44274" bIns="22150"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7077"/>
            <a:endParaRPr lang="es-SV" dirty="0"/>
          </a:p>
        </p:txBody>
      </p:sp>
      <p:sp>
        <p:nvSpPr>
          <p:cNvPr id="9" name="2 Marcador de posición de imagen"/>
          <p:cNvSpPr>
            <a:spLocks noGrp="1"/>
          </p:cNvSpPr>
          <p:nvPr>
            <p:ph type="pic" sz="quarter" idx="13"/>
          </p:nvPr>
        </p:nvSpPr>
        <p:spPr>
          <a:xfrm>
            <a:off x="422861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74" tIns="22150" rIns="44274" bIns="22150"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7077"/>
            <a:endParaRPr lang="es-SV" dirty="0"/>
          </a:p>
        </p:txBody>
      </p:sp>
      <p:sp>
        <p:nvSpPr>
          <p:cNvPr id="10" name="2 Marcador de posición de imagen"/>
          <p:cNvSpPr>
            <a:spLocks noGrp="1"/>
          </p:cNvSpPr>
          <p:nvPr>
            <p:ph type="pic" sz="quarter" idx="14"/>
          </p:nvPr>
        </p:nvSpPr>
        <p:spPr>
          <a:xfrm>
            <a:off x="812129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74" tIns="22150" rIns="44274" bIns="22150"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7077"/>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74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0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91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2905"/>
            <a:endParaRPr lang="es-SV" dirty="0"/>
          </a:p>
        </p:txBody>
      </p:sp>
      <p:sp>
        <p:nvSpPr>
          <p:cNvPr id="9" name="2 Marcador de posición de imagen"/>
          <p:cNvSpPr>
            <a:spLocks noGrp="1"/>
          </p:cNvSpPr>
          <p:nvPr>
            <p:ph type="pic" sz="quarter" idx="13"/>
          </p:nvPr>
        </p:nvSpPr>
        <p:spPr>
          <a:xfrm>
            <a:off x="422859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2905"/>
            <a:endParaRPr lang="es-SV" dirty="0"/>
          </a:p>
        </p:txBody>
      </p:sp>
      <p:sp>
        <p:nvSpPr>
          <p:cNvPr id="10" name="2 Marcador de posición de imagen"/>
          <p:cNvSpPr>
            <a:spLocks noGrp="1"/>
          </p:cNvSpPr>
          <p:nvPr>
            <p:ph type="pic" sz="quarter" idx="14"/>
          </p:nvPr>
        </p:nvSpPr>
        <p:spPr>
          <a:xfrm>
            <a:off x="812127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2905"/>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2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85" y="324637"/>
            <a:ext cx="9144199" cy="506776"/>
          </a:xfrm>
        </p:spPr>
        <p:txBody>
          <a:bodyPr anchor="b">
            <a:normAutofit/>
          </a:bodyPr>
          <a:lstStyle>
            <a:lvl1pPr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470" tIns="22234" rIns="44470" bIns="22234" anchor="ctr"/>
          <a:lstStyle>
            <a:lvl1pPr algn="l">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196341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592"/>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6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25"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769" y="324637"/>
            <a:ext cx="6151703"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682" y="6356409"/>
            <a:ext cx="2890201"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57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9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82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17221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89675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619"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03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2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81"/>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79483" indent="0" algn="r">
              <a:buNone/>
              <a:defRPr sz="2000" b="1">
                <a:latin typeface="Calibri" panose="020F0502020204030204" pitchFamily="34" charset="0"/>
              </a:defRPr>
            </a:lvl3pPr>
            <a:lvl4pPr marL="1319250" indent="0">
              <a:buNone/>
              <a:defRPr/>
            </a:lvl4pPr>
          </a:lstStyle>
          <a:p>
            <a:pPr lvl="0" algn="ctr" defTabSz="1172905"/>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49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26"/>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26"/>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26"/>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26"/>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64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886" y="662077"/>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2905"/>
            <a:endParaRPr lang="es-SV" dirty="0"/>
          </a:p>
        </p:txBody>
      </p:sp>
      <p:sp>
        <p:nvSpPr>
          <p:cNvPr id="11" name="2 Marcador de posición de imagen"/>
          <p:cNvSpPr>
            <a:spLocks noGrp="1"/>
          </p:cNvSpPr>
          <p:nvPr>
            <p:ph type="pic" sz="quarter" idx="13"/>
          </p:nvPr>
        </p:nvSpPr>
        <p:spPr>
          <a:xfrm>
            <a:off x="6884170"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2905"/>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137487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9895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38"/>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3837"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37" indent="0" algn="ctr">
              <a:buNone/>
              <a:defRPr sz="900"/>
            </a:lvl2pPr>
            <a:lvl3pPr marL="443837" indent="0" algn="ctr">
              <a:buNone/>
              <a:defRPr sz="900"/>
            </a:lvl3pPr>
            <a:lvl4pPr marL="665738" indent="0" algn="ctr">
              <a:buNone/>
              <a:defRPr sz="800"/>
            </a:lvl4pPr>
            <a:lvl5pPr marL="887632" indent="0" algn="ctr">
              <a:buNone/>
              <a:defRPr sz="800"/>
            </a:lvl5pPr>
            <a:lvl6pPr marL="1109523" indent="0" algn="ctr">
              <a:buNone/>
              <a:defRPr sz="800"/>
            </a:lvl6pPr>
            <a:lvl7pPr marL="1331433" indent="0" algn="ctr">
              <a:buNone/>
              <a:defRPr sz="800"/>
            </a:lvl7pPr>
            <a:lvl8pPr marL="1553346" indent="0" algn="ctr">
              <a:buNone/>
              <a:defRPr sz="800"/>
            </a:lvl8pPr>
            <a:lvl9pPr marL="177526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6547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34"/>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2905">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7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6454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052457"/>
      </p:ext>
    </p:extLst>
  </p:cSld>
  <p:clrMapOvr>
    <a:masterClrMapping/>
  </p:clrMapOvr>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99398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902" y="324637"/>
            <a:ext cx="9144199" cy="506776"/>
          </a:xfrm>
        </p:spPr>
        <p:txBody>
          <a:bodyPr anchor="b">
            <a:normAutofit/>
          </a:bodyPr>
          <a:lstStyle>
            <a:lvl1pPr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274" tIns="22150" rIns="44274" bIns="22150" anchor="ctr"/>
          <a:lstStyle>
            <a:lvl1pPr algn="l">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20889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9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61837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07433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18"/>
            <a:ext cx="1136525" cy="456991"/>
          </a:xfrm>
          <a:prstGeom prst="rect">
            <a:avLst/>
          </a:prstGeom>
          <a:solidFill>
            <a:schemeClr val="accent4"/>
          </a:solidFill>
          <a:ln>
            <a:noFill/>
          </a:ln>
        </p:spPr>
        <p:txBody>
          <a:bodyPr lIns="0" tIns="0" rIns="0" bIns="0" rtlCol="0" anchor="ctr"/>
          <a:lstStyle/>
          <a:p>
            <a:pPr algn="ctr" defTabSz="1173111"/>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9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1"/>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9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499"/>
            <a:ext cx="3195147" cy="230711"/>
          </a:xfrm>
        </p:spPr>
        <p:txBody>
          <a:bodyPr anchor="ctr">
            <a:normAutofit/>
          </a:bodyPr>
          <a:lstStyle>
            <a:lvl1pPr marL="0" indent="0" algn="l" defTabSz="443912"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409543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135" y="1387262"/>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92"/>
            <a:ext cx="3195147" cy="230711"/>
          </a:xfrm>
        </p:spPr>
        <p:txBody>
          <a:bodyPr anchor="ctr">
            <a:normAutofit/>
          </a:bodyPr>
          <a:lstStyle>
            <a:lvl1pPr marL="0" indent="0" algn="l" defTabSz="443912"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84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91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3111"/>
            <a:endParaRPr lang="es-SV" dirty="0"/>
          </a:p>
        </p:txBody>
      </p:sp>
      <p:sp>
        <p:nvSpPr>
          <p:cNvPr id="9" name="2 Marcador de posición de imagen"/>
          <p:cNvSpPr>
            <a:spLocks noGrp="1"/>
          </p:cNvSpPr>
          <p:nvPr>
            <p:ph type="pic" sz="quarter" idx="13"/>
          </p:nvPr>
        </p:nvSpPr>
        <p:spPr>
          <a:xfrm>
            <a:off x="422859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3111"/>
            <a:endParaRPr lang="es-SV" dirty="0"/>
          </a:p>
        </p:txBody>
      </p:sp>
      <p:sp>
        <p:nvSpPr>
          <p:cNvPr id="10" name="2 Marcador de posición de imagen"/>
          <p:cNvSpPr>
            <a:spLocks noGrp="1"/>
          </p:cNvSpPr>
          <p:nvPr>
            <p:ph type="pic" sz="quarter" idx="14"/>
          </p:nvPr>
        </p:nvSpPr>
        <p:spPr>
          <a:xfrm>
            <a:off x="812127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3111"/>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0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77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66" y="324637"/>
            <a:ext cx="9144199" cy="506776"/>
          </a:xfrm>
        </p:spPr>
        <p:txBody>
          <a:bodyPr anchor="b">
            <a:normAutofit/>
          </a:bodyPr>
          <a:lstStyle>
            <a:lvl1pPr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470" tIns="22234" rIns="44470" bIns="22234" anchor="ctr"/>
          <a:lstStyle>
            <a:lvl1pPr algn="l">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41772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624"/>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3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592"/>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0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17"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769" y="324637"/>
            <a:ext cx="6151703"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673" y="6356409"/>
            <a:ext cx="2890201"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10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9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53032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29061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619"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76"/>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79637" indent="0" algn="r">
              <a:buNone/>
              <a:defRPr sz="2000" b="1">
                <a:latin typeface="Calibri" panose="020F0502020204030204" pitchFamily="34" charset="0"/>
              </a:defRPr>
            </a:lvl3pPr>
            <a:lvl4pPr marL="1319474" indent="0">
              <a:buNone/>
              <a:defRPr/>
            </a:lvl4pPr>
          </a:lstStyle>
          <a:p>
            <a:pPr lvl="0" algn="ctr" defTabSz="1173111"/>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17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2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2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2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2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0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870" y="662062"/>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3111"/>
            <a:endParaRPr lang="es-SV" dirty="0"/>
          </a:p>
        </p:txBody>
      </p:sp>
      <p:sp>
        <p:nvSpPr>
          <p:cNvPr id="11" name="2 Marcador de posición de imagen"/>
          <p:cNvSpPr>
            <a:spLocks noGrp="1"/>
          </p:cNvSpPr>
          <p:nvPr>
            <p:ph type="pic" sz="quarter" idx="13"/>
          </p:nvPr>
        </p:nvSpPr>
        <p:spPr>
          <a:xfrm>
            <a:off x="6884161"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470" tIns="22234" rIns="44470" bIns="222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3111"/>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22755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41117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 xmlns:p15="http://schemas.microsoft.com/office/powerpoint/2012/main">
        <p15:guide id="1" orient="horz" pos="4320">
          <p15:clr>
            <a:srgbClr val="FBAE40"/>
          </p15:clr>
        </p15:guide>
        <p15:guide id="2" pos="76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56"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830" y="324637"/>
            <a:ext cx="6151703"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729" y="6356409"/>
            <a:ext cx="2890201"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4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38"/>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391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59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1974" indent="0" algn="ctr">
              <a:buNone/>
              <a:defRPr sz="900"/>
            </a:lvl2pPr>
            <a:lvl3pPr marL="443912" indent="0" algn="ctr">
              <a:buNone/>
              <a:defRPr sz="900"/>
            </a:lvl3pPr>
            <a:lvl4pPr marL="665850" indent="0" algn="ctr">
              <a:buNone/>
              <a:defRPr sz="800"/>
            </a:lvl4pPr>
            <a:lvl5pPr marL="887786" indent="0" algn="ctr">
              <a:buNone/>
              <a:defRPr sz="800"/>
            </a:lvl5pPr>
            <a:lvl6pPr marL="1109719" indent="0" algn="ctr">
              <a:buNone/>
              <a:defRPr sz="800"/>
            </a:lvl6pPr>
            <a:lvl7pPr marL="1331667" indent="0" algn="ctr">
              <a:buNone/>
              <a:defRPr sz="800"/>
            </a:lvl7pPr>
            <a:lvl8pPr marL="1553617" indent="0" algn="ctr">
              <a:buNone/>
              <a:defRPr sz="800"/>
            </a:lvl8pPr>
            <a:lvl9pPr marL="1775570"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86045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8"/>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470" tIns="22234" rIns="44470" bIns="22234" anchor="ctr"/>
          <a:lstStyle>
            <a:lvl1pPr algn="ctr">
              <a:defRPr>
                <a:solidFill>
                  <a:schemeClr val="tx2"/>
                </a:solidFill>
              </a:defRPr>
            </a:lvl1pPr>
          </a:lstStyle>
          <a:p>
            <a:pPr defTabSz="1173111">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1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70648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3251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46277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443"/>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20778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646380"/>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161"/>
            <a:ext cx="1136525" cy="456991"/>
          </a:xfrm>
          <a:prstGeom prst="rect">
            <a:avLst/>
          </a:prstGeom>
          <a:solidFill>
            <a:schemeClr val="accent4"/>
          </a:solidFill>
          <a:ln>
            <a:noFill/>
          </a:ln>
        </p:spPr>
        <p:txBody>
          <a:bodyPr lIns="0" tIns="0" rIns="0" bIns="0" rtlCol="0" anchor="ctr"/>
          <a:lstStyle/>
          <a:p>
            <a:pPr algn="ctr" defTabSz="1201667"/>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7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34"/>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0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624"/>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5065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320"/>
            <a:ext cx="3195147" cy="230711"/>
          </a:xfrm>
        </p:spPr>
        <p:txBody>
          <a:bodyPr anchor="ctr">
            <a:normAutofit/>
          </a:bodyPr>
          <a:lstStyle>
            <a:lvl1pPr marL="0" indent="0" algn="l" defTabSz="454423"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37520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3987" y="1387115"/>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443"/>
            <a:ext cx="3195147" cy="230711"/>
          </a:xfrm>
        </p:spPr>
        <p:txBody>
          <a:bodyPr anchor="ctr">
            <a:normAutofit/>
          </a:bodyPr>
          <a:lstStyle>
            <a:lvl1pPr marL="0" indent="0" algn="l" defTabSz="454423"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2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08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763"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06" tIns="22741" rIns="45506" bIns="22741" numCol="1" spcCol="0" rtlCol="0" fromWordArt="0" anchor="ctr" anchorCtr="0" forceAA="0" compatLnSpc="1">
            <a:noAutofit/>
          </a:bodyPr>
          <a:lstStyle>
            <a:lvl1pPr>
              <a:defRPr lang="es-SV" sz="2400" dirty="0">
                <a:solidFill>
                  <a:schemeClr val="lt1"/>
                </a:solidFill>
              </a:defRPr>
            </a:lvl1pPr>
          </a:lstStyle>
          <a:p>
            <a:pPr marL="0" lvl="0" algn="ctr" defTabSz="1201667"/>
            <a:endParaRPr lang="es-SV" dirty="0"/>
          </a:p>
        </p:txBody>
      </p:sp>
      <p:sp>
        <p:nvSpPr>
          <p:cNvPr id="9" name="2 Marcador de posición de imagen"/>
          <p:cNvSpPr>
            <a:spLocks noGrp="1"/>
          </p:cNvSpPr>
          <p:nvPr>
            <p:ph type="pic" sz="quarter" idx="13"/>
          </p:nvPr>
        </p:nvSpPr>
        <p:spPr>
          <a:xfrm>
            <a:off x="4228443"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06" tIns="22741" rIns="45506" bIns="22741" numCol="1" spcCol="0" rtlCol="0" fromWordArt="0" anchor="ctr" anchorCtr="0" forceAA="0" compatLnSpc="1">
            <a:noAutofit/>
          </a:bodyPr>
          <a:lstStyle>
            <a:lvl1pPr>
              <a:defRPr lang="es-SV" sz="2400" dirty="0">
                <a:solidFill>
                  <a:schemeClr val="lt1"/>
                </a:solidFill>
              </a:defRPr>
            </a:lvl1pPr>
          </a:lstStyle>
          <a:p>
            <a:pPr marL="0" lvl="0" algn="ctr" defTabSz="1201667"/>
            <a:endParaRPr lang="es-SV" dirty="0"/>
          </a:p>
        </p:txBody>
      </p:sp>
      <p:sp>
        <p:nvSpPr>
          <p:cNvPr id="10" name="2 Marcador de posición de imagen"/>
          <p:cNvSpPr>
            <a:spLocks noGrp="1"/>
          </p:cNvSpPr>
          <p:nvPr>
            <p:ph type="pic" sz="quarter" idx="14"/>
          </p:nvPr>
        </p:nvSpPr>
        <p:spPr>
          <a:xfrm>
            <a:off x="8121123"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06" tIns="22741" rIns="45506" bIns="22741" numCol="1" spcCol="0" rtlCol="0" fromWordArt="0" anchor="ctr" anchorCtr="0" forceAA="0" compatLnSpc="1">
            <a:noAutofit/>
          </a:bodyPr>
          <a:lstStyle>
            <a:lvl1pPr>
              <a:defRPr lang="es-SV" sz="2400" dirty="0">
                <a:solidFill>
                  <a:schemeClr val="lt1"/>
                </a:solidFill>
              </a:defRPr>
            </a:lvl1pPr>
          </a:lstStyle>
          <a:p>
            <a:pPr marL="0" lvl="0" algn="ctr" defTabSz="1201667"/>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38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56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66" y="324637"/>
            <a:ext cx="9144199" cy="506776"/>
          </a:xfrm>
        </p:spPr>
        <p:txBody>
          <a:bodyPr anchor="b">
            <a:normAutofit/>
          </a:bodyPr>
          <a:lstStyle>
            <a:lvl1pPr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5506" tIns="22741" rIns="45506" bIns="22741" anchor="ctr"/>
          <a:lstStyle>
            <a:lvl1pPr algn="l">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878940453"/>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443"/>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399927"/>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17"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613" y="324637"/>
            <a:ext cx="6151703"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509" y="6356409"/>
            <a:ext cx="2890201"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13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443"/>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81929"/>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6651336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084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5551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455949514"/>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471"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764451"/>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66"/>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1" fmla="*/ 219075 w 10022400"/>
              <a:gd name="connsiteY0-2" fmla="*/ 361950 h 3751200"/>
              <a:gd name="connsiteX1-3" fmla="*/ 10022400 w 10022400"/>
              <a:gd name="connsiteY1-4" fmla="*/ 0 h 3751200"/>
              <a:gd name="connsiteX2-5" fmla="*/ 10022400 w 10022400"/>
              <a:gd name="connsiteY2-6" fmla="*/ 3751200 h 3751200"/>
              <a:gd name="connsiteX3-7" fmla="*/ 0 w 10022400"/>
              <a:gd name="connsiteY3-8" fmla="*/ 3751200 h 3751200"/>
              <a:gd name="connsiteX4-9" fmla="*/ 219075 w 10022400"/>
              <a:gd name="connsiteY4-10" fmla="*/ 361950 h 3751200"/>
              <a:gd name="connsiteX0-11" fmla="*/ 400050 w 10022400"/>
              <a:gd name="connsiteY0-12" fmla="*/ 266700 h 3751200"/>
              <a:gd name="connsiteX1-13" fmla="*/ 10022400 w 10022400"/>
              <a:gd name="connsiteY1-14" fmla="*/ 0 h 3751200"/>
              <a:gd name="connsiteX2-15" fmla="*/ 10022400 w 10022400"/>
              <a:gd name="connsiteY2-16" fmla="*/ 3751200 h 3751200"/>
              <a:gd name="connsiteX3-17" fmla="*/ 0 w 10022400"/>
              <a:gd name="connsiteY3-18" fmla="*/ 3751200 h 3751200"/>
              <a:gd name="connsiteX4-19" fmla="*/ 400050 w 10022400"/>
              <a:gd name="connsiteY4-20" fmla="*/ 266700 h 3751200"/>
              <a:gd name="connsiteX0-21" fmla="*/ 523875 w 10022400"/>
              <a:gd name="connsiteY0-22" fmla="*/ 247650 h 3751200"/>
              <a:gd name="connsiteX1-23" fmla="*/ 10022400 w 10022400"/>
              <a:gd name="connsiteY1-24" fmla="*/ 0 h 3751200"/>
              <a:gd name="connsiteX2-25" fmla="*/ 10022400 w 10022400"/>
              <a:gd name="connsiteY2-26" fmla="*/ 3751200 h 3751200"/>
              <a:gd name="connsiteX3-27" fmla="*/ 0 w 10022400"/>
              <a:gd name="connsiteY3-28" fmla="*/ 3751200 h 3751200"/>
              <a:gd name="connsiteX4-29" fmla="*/ 523875 w 10022400"/>
              <a:gd name="connsiteY4-30" fmla="*/ 247650 h 3751200"/>
              <a:gd name="connsiteX0-31" fmla="*/ 523875 w 10022400"/>
              <a:gd name="connsiteY0-32" fmla="*/ 200025 h 3751200"/>
              <a:gd name="connsiteX1-33" fmla="*/ 10022400 w 10022400"/>
              <a:gd name="connsiteY1-34" fmla="*/ 0 h 3751200"/>
              <a:gd name="connsiteX2-35" fmla="*/ 10022400 w 10022400"/>
              <a:gd name="connsiteY2-36" fmla="*/ 3751200 h 3751200"/>
              <a:gd name="connsiteX3-37" fmla="*/ 0 w 10022400"/>
              <a:gd name="connsiteY3-38" fmla="*/ 3751200 h 3751200"/>
              <a:gd name="connsiteX4-39" fmla="*/ 523875 w 10022400"/>
              <a:gd name="connsiteY4-40" fmla="*/ 200025 h 3751200"/>
              <a:gd name="connsiteX0-41" fmla="*/ 504825 w 10022400"/>
              <a:gd name="connsiteY0-42" fmla="*/ 152400 h 3751200"/>
              <a:gd name="connsiteX1-43" fmla="*/ 10022400 w 10022400"/>
              <a:gd name="connsiteY1-44" fmla="*/ 0 h 3751200"/>
              <a:gd name="connsiteX2-45" fmla="*/ 10022400 w 10022400"/>
              <a:gd name="connsiteY2-46" fmla="*/ 3751200 h 3751200"/>
              <a:gd name="connsiteX3-47" fmla="*/ 0 w 10022400"/>
              <a:gd name="connsiteY3-48" fmla="*/ 3751200 h 3751200"/>
              <a:gd name="connsiteX4-49" fmla="*/ 504825 w 10022400"/>
              <a:gd name="connsiteY4-50" fmla="*/ 152400 h 3751200"/>
              <a:gd name="connsiteX0-51" fmla="*/ 476250 w 10022400"/>
              <a:gd name="connsiteY0-52" fmla="*/ 161925 h 3751200"/>
              <a:gd name="connsiteX1-53" fmla="*/ 10022400 w 10022400"/>
              <a:gd name="connsiteY1-54" fmla="*/ 0 h 3751200"/>
              <a:gd name="connsiteX2-55" fmla="*/ 10022400 w 10022400"/>
              <a:gd name="connsiteY2-56" fmla="*/ 3751200 h 3751200"/>
              <a:gd name="connsiteX3-57" fmla="*/ 0 w 10022400"/>
              <a:gd name="connsiteY3-58" fmla="*/ 3751200 h 3751200"/>
              <a:gd name="connsiteX4-59" fmla="*/ 476250 w 10022400"/>
              <a:gd name="connsiteY4-60" fmla="*/ 161925 h 3751200"/>
              <a:gd name="connsiteX0-61" fmla="*/ 476250 w 10022400"/>
              <a:gd name="connsiteY0-62" fmla="*/ 0 h 3589275"/>
              <a:gd name="connsiteX1-63" fmla="*/ 9870000 w 10022400"/>
              <a:gd name="connsiteY1-64" fmla="*/ 19050 h 3589275"/>
              <a:gd name="connsiteX2-65" fmla="*/ 10022400 w 10022400"/>
              <a:gd name="connsiteY2-66" fmla="*/ 3589275 h 3589275"/>
              <a:gd name="connsiteX3-67" fmla="*/ 0 w 10022400"/>
              <a:gd name="connsiteY3-68" fmla="*/ 3589275 h 3589275"/>
              <a:gd name="connsiteX4-69" fmla="*/ 476250 w 10022400"/>
              <a:gd name="connsiteY4-70" fmla="*/ 0 h 3589275"/>
              <a:gd name="connsiteX0-71" fmla="*/ 476250 w 10022400"/>
              <a:gd name="connsiteY0-72" fmla="*/ 180975 h 3770250"/>
              <a:gd name="connsiteX1-73" fmla="*/ 9984300 w 10022400"/>
              <a:gd name="connsiteY1-74" fmla="*/ 0 h 3770250"/>
              <a:gd name="connsiteX2-75" fmla="*/ 10022400 w 10022400"/>
              <a:gd name="connsiteY2-76" fmla="*/ 3770250 h 3770250"/>
              <a:gd name="connsiteX3-77" fmla="*/ 0 w 10022400"/>
              <a:gd name="connsiteY3-78" fmla="*/ 3770250 h 3770250"/>
              <a:gd name="connsiteX4-79" fmla="*/ 476250 w 10022400"/>
              <a:gd name="connsiteY4-80" fmla="*/ 180975 h 3770250"/>
              <a:gd name="connsiteX0-81" fmla="*/ 476250 w 10022400"/>
              <a:gd name="connsiteY0-82" fmla="*/ 142875 h 3732150"/>
              <a:gd name="connsiteX1-83" fmla="*/ 9965250 w 10022400"/>
              <a:gd name="connsiteY1-84" fmla="*/ 0 h 3732150"/>
              <a:gd name="connsiteX2-85" fmla="*/ 10022400 w 10022400"/>
              <a:gd name="connsiteY2-86" fmla="*/ 3732150 h 3732150"/>
              <a:gd name="connsiteX3-87" fmla="*/ 0 w 10022400"/>
              <a:gd name="connsiteY3-88" fmla="*/ 3732150 h 3732150"/>
              <a:gd name="connsiteX4-89" fmla="*/ 476250 w 10022400"/>
              <a:gd name="connsiteY4-90" fmla="*/ 142875 h 3732150"/>
              <a:gd name="connsiteX0-91" fmla="*/ 476250 w 10022400"/>
              <a:gd name="connsiteY0-92" fmla="*/ 161925 h 3751200"/>
              <a:gd name="connsiteX1-93" fmla="*/ 9993825 w 10022400"/>
              <a:gd name="connsiteY1-94" fmla="*/ 0 h 3751200"/>
              <a:gd name="connsiteX2-95" fmla="*/ 10022400 w 10022400"/>
              <a:gd name="connsiteY2-96" fmla="*/ 3751200 h 3751200"/>
              <a:gd name="connsiteX3-97" fmla="*/ 0 w 10022400"/>
              <a:gd name="connsiteY3-98" fmla="*/ 3751200 h 3751200"/>
              <a:gd name="connsiteX4-99" fmla="*/ 476250 w 10022400"/>
              <a:gd name="connsiteY4-100" fmla="*/ 161925 h 3751200"/>
              <a:gd name="connsiteX0-101" fmla="*/ 295275 w 9841425"/>
              <a:gd name="connsiteY0-102" fmla="*/ 161925 h 3751200"/>
              <a:gd name="connsiteX1-103" fmla="*/ 9812850 w 9841425"/>
              <a:gd name="connsiteY1-104" fmla="*/ 0 h 3751200"/>
              <a:gd name="connsiteX2-105" fmla="*/ 9841425 w 9841425"/>
              <a:gd name="connsiteY2-106" fmla="*/ 3751200 h 3751200"/>
              <a:gd name="connsiteX3-107" fmla="*/ 0 w 9841425"/>
              <a:gd name="connsiteY3-108" fmla="*/ 3570225 h 3751200"/>
              <a:gd name="connsiteX4-109" fmla="*/ 295275 w 9841425"/>
              <a:gd name="connsiteY4-110" fmla="*/ 161925 h 3751200"/>
              <a:gd name="connsiteX0-111" fmla="*/ 419100 w 9965250"/>
              <a:gd name="connsiteY0-112" fmla="*/ 161925 h 3751200"/>
              <a:gd name="connsiteX1-113" fmla="*/ 9936675 w 9965250"/>
              <a:gd name="connsiteY1-114" fmla="*/ 0 h 3751200"/>
              <a:gd name="connsiteX2-115" fmla="*/ 9965250 w 9965250"/>
              <a:gd name="connsiteY2-116" fmla="*/ 3751200 h 3751200"/>
              <a:gd name="connsiteX3-117" fmla="*/ 0 w 9965250"/>
              <a:gd name="connsiteY3-118" fmla="*/ 3627375 h 3751200"/>
              <a:gd name="connsiteX4-119" fmla="*/ 419100 w 9965250"/>
              <a:gd name="connsiteY4-120" fmla="*/ 161925 h 3751200"/>
              <a:gd name="connsiteX0-121" fmla="*/ 457200 w 10003350"/>
              <a:gd name="connsiteY0-122" fmla="*/ 161925 h 3751200"/>
              <a:gd name="connsiteX1-123" fmla="*/ 9974775 w 10003350"/>
              <a:gd name="connsiteY1-124" fmla="*/ 0 h 3751200"/>
              <a:gd name="connsiteX2-125" fmla="*/ 10003350 w 10003350"/>
              <a:gd name="connsiteY2-126" fmla="*/ 3751200 h 3751200"/>
              <a:gd name="connsiteX3-127" fmla="*/ 0 w 10003350"/>
              <a:gd name="connsiteY3-128" fmla="*/ 3617850 h 3751200"/>
              <a:gd name="connsiteX4-129" fmla="*/ 457200 w 10003350"/>
              <a:gd name="connsiteY4-130" fmla="*/ 161925 h 3751200"/>
              <a:gd name="connsiteX0-131" fmla="*/ 466725 w 10012875"/>
              <a:gd name="connsiteY0-132" fmla="*/ 161925 h 3751200"/>
              <a:gd name="connsiteX1-133" fmla="*/ 9984300 w 10012875"/>
              <a:gd name="connsiteY1-134" fmla="*/ 0 h 3751200"/>
              <a:gd name="connsiteX2-135" fmla="*/ 10012875 w 10012875"/>
              <a:gd name="connsiteY2-136" fmla="*/ 3751200 h 3751200"/>
              <a:gd name="connsiteX3-137" fmla="*/ 0 w 10012875"/>
              <a:gd name="connsiteY3-138" fmla="*/ 3636900 h 3751200"/>
              <a:gd name="connsiteX4-139" fmla="*/ 466725 w 10012875"/>
              <a:gd name="connsiteY4-140" fmla="*/ 161925 h 3751200"/>
              <a:gd name="connsiteX0-141" fmla="*/ 447675 w 10012875"/>
              <a:gd name="connsiteY0-142" fmla="*/ 161925 h 3751200"/>
              <a:gd name="connsiteX1-143" fmla="*/ 9984300 w 10012875"/>
              <a:gd name="connsiteY1-144" fmla="*/ 0 h 3751200"/>
              <a:gd name="connsiteX2-145" fmla="*/ 10012875 w 10012875"/>
              <a:gd name="connsiteY2-146" fmla="*/ 3751200 h 3751200"/>
              <a:gd name="connsiteX3-147" fmla="*/ 0 w 10012875"/>
              <a:gd name="connsiteY3-148" fmla="*/ 3636900 h 3751200"/>
              <a:gd name="connsiteX4-149" fmla="*/ 447675 w 10012875"/>
              <a:gd name="connsiteY4-150" fmla="*/ 161925 h 3751200"/>
              <a:gd name="connsiteX0-151" fmla="*/ 438150 w 10012875"/>
              <a:gd name="connsiteY0-152" fmla="*/ 161925 h 3751200"/>
              <a:gd name="connsiteX1-153" fmla="*/ 9984300 w 10012875"/>
              <a:gd name="connsiteY1-154" fmla="*/ 0 h 3751200"/>
              <a:gd name="connsiteX2-155" fmla="*/ 10012875 w 10012875"/>
              <a:gd name="connsiteY2-156" fmla="*/ 3751200 h 3751200"/>
              <a:gd name="connsiteX3-157" fmla="*/ 0 w 10012875"/>
              <a:gd name="connsiteY3-158" fmla="*/ 3636900 h 3751200"/>
              <a:gd name="connsiteX4-159" fmla="*/ 438150 w 10012875"/>
              <a:gd name="connsiteY4-160" fmla="*/ 161925 h 3751200"/>
              <a:gd name="connsiteX0-161" fmla="*/ 438150 w 9984300"/>
              <a:gd name="connsiteY0-162" fmla="*/ 161925 h 3703575"/>
              <a:gd name="connsiteX1-163" fmla="*/ 9984300 w 9984300"/>
              <a:gd name="connsiteY1-164" fmla="*/ 0 h 3703575"/>
              <a:gd name="connsiteX2-165" fmla="*/ 9879525 w 9984300"/>
              <a:gd name="connsiteY2-166" fmla="*/ 3703575 h 3703575"/>
              <a:gd name="connsiteX3-167" fmla="*/ 0 w 9984300"/>
              <a:gd name="connsiteY3-168" fmla="*/ 3636900 h 3703575"/>
              <a:gd name="connsiteX4-169" fmla="*/ 438150 w 9984300"/>
              <a:gd name="connsiteY4-170" fmla="*/ 161925 h 3703575"/>
              <a:gd name="connsiteX0-171" fmla="*/ 438150 w 9984300"/>
              <a:gd name="connsiteY0-172" fmla="*/ 161925 h 3713100"/>
              <a:gd name="connsiteX1-173" fmla="*/ 9984300 w 9984300"/>
              <a:gd name="connsiteY1-174" fmla="*/ 0 h 3713100"/>
              <a:gd name="connsiteX2-175" fmla="*/ 9927150 w 9984300"/>
              <a:gd name="connsiteY2-176" fmla="*/ 3713100 h 3713100"/>
              <a:gd name="connsiteX3-177" fmla="*/ 0 w 9984300"/>
              <a:gd name="connsiteY3-178" fmla="*/ 3636900 h 3713100"/>
              <a:gd name="connsiteX4-179" fmla="*/ 438150 w 9984300"/>
              <a:gd name="connsiteY4-180" fmla="*/ 161925 h 3713100"/>
              <a:gd name="connsiteX0-181" fmla="*/ 438150 w 9984300"/>
              <a:gd name="connsiteY0-182" fmla="*/ 161925 h 3760725"/>
              <a:gd name="connsiteX1-183" fmla="*/ 9984300 w 9984300"/>
              <a:gd name="connsiteY1-184" fmla="*/ 0 h 3760725"/>
              <a:gd name="connsiteX2-185" fmla="*/ 9965250 w 9984300"/>
              <a:gd name="connsiteY2-186" fmla="*/ 3760725 h 3760725"/>
              <a:gd name="connsiteX3-187" fmla="*/ 0 w 9984300"/>
              <a:gd name="connsiteY3-188" fmla="*/ 3636900 h 3760725"/>
              <a:gd name="connsiteX4-189" fmla="*/ 438150 w 9984300"/>
              <a:gd name="connsiteY4-190" fmla="*/ 161925 h 3760725"/>
              <a:gd name="connsiteX0-191" fmla="*/ 438150 w 9984300"/>
              <a:gd name="connsiteY0-192" fmla="*/ 161925 h 3732150"/>
              <a:gd name="connsiteX1-193" fmla="*/ 9984300 w 9984300"/>
              <a:gd name="connsiteY1-194" fmla="*/ 0 h 3732150"/>
              <a:gd name="connsiteX2-195" fmla="*/ 9984300 w 9984300"/>
              <a:gd name="connsiteY2-196" fmla="*/ 3732150 h 3732150"/>
              <a:gd name="connsiteX3-197" fmla="*/ 0 w 9984300"/>
              <a:gd name="connsiteY3-198" fmla="*/ 3636900 h 3732150"/>
              <a:gd name="connsiteX4-199" fmla="*/ 438150 w 9984300"/>
              <a:gd name="connsiteY4-200" fmla="*/ 161925 h 3732150"/>
              <a:gd name="connsiteX0-201" fmla="*/ 438150 w 10012875"/>
              <a:gd name="connsiteY0-202" fmla="*/ 161925 h 3760725"/>
              <a:gd name="connsiteX1-203" fmla="*/ 9984300 w 10012875"/>
              <a:gd name="connsiteY1-204" fmla="*/ 0 h 3760725"/>
              <a:gd name="connsiteX2-205" fmla="*/ 10012875 w 10012875"/>
              <a:gd name="connsiteY2-206" fmla="*/ 3760725 h 3760725"/>
              <a:gd name="connsiteX3-207" fmla="*/ 0 w 10012875"/>
              <a:gd name="connsiteY3-208" fmla="*/ 3636900 h 3760725"/>
              <a:gd name="connsiteX4-209" fmla="*/ 438150 w 10012875"/>
              <a:gd name="connsiteY4-210" fmla="*/ 161925 h 3760725"/>
              <a:gd name="connsiteX0-211" fmla="*/ 466725 w 10012875"/>
              <a:gd name="connsiteY0-212" fmla="*/ 152400 h 3760725"/>
              <a:gd name="connsiteX1-213" fmla="*/ 9984300 w 10012875"/>
              <a:gd name="connsiteY1-214" fmla="*/ 0 h 3760725"/>
              <a:gd name="connsiteX2-215" fmla="*/ 10012875 w 10012875"/>
              <a:gd name="connsiteY2-216" fmla="*/ 3760725 h 3760725"/>
              <a:gd name="connsiteX3-217" fmla="*/ 0 w 10012875"/>
              <a:gd name="connsiteY3-218" fmla="*/ 3636900 h 3760725"/>
              <a:gd name="connsiteX4-219" fmla="*/ 466725 w 10012875"/>
              <a:gd name="connsiteY4-220" fmla="*/ 152400 h 3760725"/>
              <a:gd name="connsiteX0-221" fmla="*/ 457200 w 10012875"/>
              <a:gd name="connsiteY0-222" fmla="*/ 152400 h 3760725"/>
              <a:gd name="connsiteX1-223" fmla="*/ 9984300 w 10012875"/>
              <a:gd name="connsiteY1-224" fmla="*/ 0 h 3760725"/>
              <a:gd name="connsiteX2-225" fmla="*/ 10012875 w 10012875"/>
              <a:gd name="connsiteY2-226" fmla="*/ 3760725 h 3760725"/>
              <a:gd name="connsiteX3-227" fmla="*/ 0 w 10012875"/>
              <a:gd name="connsiteY3-228" fmla="*/ 3636900 h 3760725"/>
              <a:gd name="connsiteX4-229" fmla="*/ 457200 w 10012875"/>
              <a:gd name="connsiteY4-230" fmla="*/ 152400 h 3760725"/>
              <a:gd name="connsiteX0-231" fmla="*/ 438150 w 10012875"/>
              <a:gd name="connsiteY0-232" fmla="*/ 152400 h 3760725"/>
              <a:gd name="connsiteX1-233" fmla="*/ 9984300 w 10012875"/>
              <a:gd name="connsiteY1-234" fmla="*/ 0 h 3760725"/>
              <a:gd name="connsiteX2-235" fmla="*/ 10012875 w 10012875"/>
              <a:gd name="connsiteY2-236" fmla="*/ 3760725 h 3760725"/>
              <a:gd name="connsiteX3-237" fmla="*/ 0 w 10012875"/>
              <a:gd name="connsiteY3-238" fmla="*/ 3636900 h 3760725"/>
              <a:gd name="connsiteX4-239" fmla="*/ 438150 w 10012875"/>
              <a:gd name="connsiteY4-240" fmla="*/ 152400 h 37607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noAutofit/>
          </a:bodyPr>
          <a:lstStyle>
            <a:lvl1pPr algn="r">
              <a:defRPr lang="es-ES" sz="2000" baseline="0" dirty="0">
                <a:latin typeface="Calibri" panose="020F0502020204030204" pitchFamily="34" charset="0"/>
              </a:defRPr>
            </a:lvl1pPr>
            <a:lvl3pPr marL="901247" indent="0" algn="r">
              <a:buNone/>
              <a:defRPr sz="2000" b="1">
                <a:latin typeface="Calibri" panose="020F0502020204030204" pitchFamily="34" charset="0"/>
              </a:defRPr>
            </a:lvl3pPr>
            <a:lvl4pPr marL="1351460" indent="0">
              <a:buNone/>
              <a:defRPr/>
            </a:lvl4pPr>
          </a:lstStyle>
          <a:p>
            <a:pPr lvl="0" algn="ctr" defTabSz="1201667"/>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3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054"/>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054"/>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054"/>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054"/>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12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722" y="661910"/>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06" tIns="22741" rIns="45506" bIns="22741" numCol="1" spcCol="0" rtlCol="0" fromWordArt="0" anchor="ctr" anchorCtr="0" forceAA="0" compatLnSpc="1">
            <a:noAutofit/>
          </a:bodyPr>
          <a:lstStyle>
            <a:lvl1pPr>
              <a:defRPr lang="es-SV" sz="2400" dirty="0">
                <a:solidFill>
                  <a:schemeClr val="lt1"/>
                </a:solidFill>
              </a:defRPr>
            </a:lvl1pPr>
          </a:lstStyle>
          <a:p>
            <a:pPr marL="0" lvl="0" algn="ctr" defTabSz="1201667"/>
            <a:endParaRPr lang="es-SV" dirty="0"/>
          </a:p>
        </p:txBody>
      </p:sp>
      <p:sp>
        <p:nvSpPr>
          <p:cNvPr id="11" name="2 Marcador de posición de imagen"/>
          <p:cNvSpPr>
            <a:spLocks noGrp="1"/>
          </p:cNvSpPr>
          <p:nvPr>
            <p:ph type="pic" sz="quarter" idx="13"/>
          </p:nvPr>
        </p:nvSpPr>
        <p:spPr>
          <a:xfrm>
            <a:off x="6884151"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06" tIns="22741" rIns="45506" bIns="22741" numCol="1" spcCol="0" rtlCol="0" fromWordArt="0" anchor="ctr" anchorCtr="0" forceAA="0" compatLnSpc="1">
            <a:noAutofit/>
          </a:bodyPr>
          <a:lstStyle>
            <a:lvl1pPr>
              <a:defRPr lang="es-SV" sz="2400" dirty="0">
                <a:solidFill>
                  <a:schemeClr val="lt1"/>
                </a:solidFill>
              </a:defRPr>
            </a:lvl1pPr>
          </a:lstStyle>
          <a:p>
            <a:pPr marL="0" lvl="0" algn="ctr" defTabSz="1201667"/>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3182721931"/>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455571712"/>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37"/>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54423"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443"/>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7646" indent="0" algn="ctr">
              <a:buNone/>
              <a:defRPr sz="900"/>
            </a:lvl2pPr>
            <a:lvl3pPr marL="454423" indent="0" algn="ctr">
              <a:buNone/>
              <a:defRPr sz="900"/>
            </a:lvl3pPr>
            <a:lvl4pPr marL="682090" indent="0" algn="ctr">
              <a:buNone/>
              <a:defRPr sz="800"/>
            </a:lvl4pPr>
            <a:lvl5pPr marL="909713" indent="0" algn="ctr">
              <a:buNone/>
              <a:defRPr sz="800"/>
            </a:lvl5pPr>
            <a:lvl6pPr marL="1137360" indent="0" algn="ctr">
              <a:buNone/>
              <a:defRPr sz="800"/>
            </a:lvl6pPr>
            <a:lvl7pPr marL="1364147" indent="0" algn="ctr">
              <a:buNone/>
              <a:defRPr sz="800"/>
            </a:lvl7pPr>
            <a:lvl8pPr marL="1591780" indent="0" algn="ctr">
              <a:buNone/>
              <a:defRPr sz="800"/>
            </a:lvl8pPr>
            <a:lvl9pPr marL="181942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403652628"/>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8"/>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5506" tIns="22741" rIns="45506" bIns="22741" anchor="ctr"/>
          <a:lstStyle>
            <a:lvl1pPr algn="ctr">
              <a:defRPr>
                <a:solidFill>
                  <a:schemeClr val="tx2"/>
                </a:solidFill>
              </a:defRPr>
            </a:lvl1pPr>
          </a:lstStyle>
          <a:p>
            <a:pPr defTabSz="120166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95671"/>
      </p:ext>
    </p:extLst>
  </p:cSld>
  <p:clrMapOvr>
    <a:masterClrMapping/>
  </p:clrMapOvr>
  <p:timing>
    <p:tnLst>
      <p:par>
        <p:cTn id="1" dur="indefinite" restart="never" nodeType="tmRoot"/>
      </p:par>
    </p:tnLst>
  </p:timing>
  <p:hf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582671"/>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0354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1642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1753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9466275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48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2196129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11217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199"/>
            <a:ext cx="1136525" cy="456991"/>
          </a:xfrm>
          <a:prstGeom prst="rect">
            <a:avLst/>
          </a:prstGeom>
          <a:solidFill>
            <a:schemeClr val="accent4"/>
          </a:solidFill>
          <a:ln>
            <a:noFill/>
          </a:ln>
        </p:spPr>
        <p:txBody>
          <a:bodyPr lIns="0" tIns="0" rIns="0" bIns="0" rtlCol="0" anchor="ctr"/>
          <a:lstStyle/>
          <a:p>
            <a:pPr algn="ctr" defTabSz="1192300"/>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34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22"/>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13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381"/>
            <a:ext cx="3195147" cy="230711"/>
          </a:xfrm>
        </p:spPr>
        <p:txBody>
          <a:bodyPr anchor="ctr">
            <a:normAutofit/>
          </a:bodyPr>
          <a:lstStyle>
            <a:lvl1pPr marL="0" indent="0" algn="l" defTabSz="451139"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0169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035" y="1387167"/>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482"/>
            <a:ext cx="3195147" cy="230711"/>
          </a:xfrm>
        </p:spPr>
        <p:txBody>
          <a:bodyPr anchor="ctr">
            <a:normAutofit/>
          </a:bodyPr>
          <a:lstStyle>
            <a:lvl1pPr marL="0" indent="0" algn="l" defTabSz="451139"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21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7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81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2300"/>
            <a:endParaRPr lang="es-SV" dirty="0"/>
          </a:p>
        </p:txBody>
      </p:sp>
      <p:sp>
        <p:nvSpPr>
          <p:cNvPr id="9" name="2 Marcador de posición de imagen"/>
          <p:cNvSpPr>
            <a:spLocks noGrp="1"/>
          </p:cNvSpPr>
          <p:nvPr>
            <p:ph type="pic" sz="quarter" idx="13"/>
          </p:nvPr>
        </p:nvSpPr>
        <p:spPr>
          <a:xfrm>
            <a:off x="422849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2300"/>
            <a:endParaRPr lang="es-SV" dirty="0"/>
          </a:p>
        </p:txBody>
      </p:sp>
      <p:sp>
        <p:nvSpPr>
          <p:cNvPr id="10" name="2 Marcador de posición de imagen"/>
          <p:cNvSpPr>
            <a:spLocks noGrp="1"/>
          </p:cNvSpPr>
          <p:nvPr>
            <p:ph type="pic" sz="quarter" idx="14"/>
          </p:nvPr>
        </p:nvSpPr>
        <p:spPr>
          <a:xfrm>
            <a:off x="812117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2300"/>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86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647"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1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65" y="324637"/>
            <a:ext cx="9144199" cy="506776"/>
          </a:xfrm>
        </p:spPr>
        <p:txBody>
          <a:bodyPr anchor="b">
            <a:normAutofit/>
          </a:bodyPr>
          <a:lstStyle>
            <a:lvl1pPr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5150" tIns="22538" rIns="45150" bIns="22538" anchor="ctr"/>
          <a:lstStyle>
            <a:lvl1pPr algn="l">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48346626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482"/>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35377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14"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651" y="324637"/>
            <a:ext cx="6151703"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554" y="6356409"/>
            <a:ext cx="2890201"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482"/>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37158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906649432"/>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20678291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523"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29141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54"/>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94022" indent="0" algn="r">
              <a:buNone/>
              <a:defRPr sz="2000" b="1">
                <a:latin typeface="Calibri" panose="020F0502020204030204" pitchFamily="34" charset="0"/>
              </a:defRPr>
            </a:lvl3pPr>
            <a:lvl4pPr marL="1341030" indent="0">
              <a:buNone/>
              <a:defRPr/>
            </a:lvl4pPr>
          </a:lstStyle>
          <a:p>
            <a:pPr lvl="0" algn="ctr" defTabSz="1192300"/>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10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10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10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102"/>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88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708"/>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75109" indent="0" algn="r">
              <a:buNone/>
              <a:defRPr sz="2000" b="1">
                <a:latin typeface="Calibri" panose="020F0502020204030204" pitchFamily="34" charset="0"/>
              </a:defRPr>
            </a:lvl3pPr>
            <a:lvl4pPr marL="1312714" indent="0">
              <a:buNone/>
              <a:defRPr/>
            </a:lvl4pPr>
          </a:lstStyle>
          <a:p>
            <a:pPr lvl="0" algn="ctr" defTabSz="1167077"/>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2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769" y="661961"/>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2300"/>
            <a:endParaRPr lang="es-SV" dirty="0"/>
          </a:p>
        </p:txBody>
      </p:sp>
      <p:sp>
        <p:nvSpPr>
          <p:cNvPr id="11" name="2 Marcador de posición de imagen"/>
          <p:cNvSpPr>
            <a:spLocks noGrp="1"/>
          </p:cNvSpPr>
          <p:nvPr>
            <p:ph type="pic" sz="quarter" idx="13"/>
          </p:nvPr>
        </p:nvSpPr>
        <p:spPr>
          <a:xfrm>
            <a:off x="6884139"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2300"/>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1306008151"/>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7012841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25"/>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51139"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482"/>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569" indent="0" algn="ctr">
              <a:buNone/>
              <a:defRPr sz="900"/>
            </a:lvl2pPr>
            <a:lvl3pPr marL="451139" indent="0" algn="ctr">
              <a:buNone/>
              <a:defRPr sz="900"/>
            </a:lvl3pPr>
            <a:lvl4pPr marL="676730" indent="0" algn="ctr">
              <a:buNone/>
              <a:defRPr sz="800"/>
            </a:lvl4pPr>
            <a:lvl5pPr marL="902299" indent="0" algn="ctr">
              <a:buNone/>
              <a:defRPr sz="800"/>
            </a:lvl5pPr>
            <a:lvl6pPr marL="1127873" indent="0" algn="ctr">
              <a:buNone/>
              <a:defRPr sz="800"/>
            </a:lvl6pPr>
            <a:lvl7pPr marL="1353439" indent="0" algn="ctr">
              <a:buNone/>
              <a:defRPr sz="800"/>
            </a:lvl7pPr>
            <a:lvl8pPr marL="1579011" indent="0" algn="ctr">
              <a:buNone/>
              <a:defRPr sz="800"/>
            </a:lvl8pPr>
            <a:lvl9pPr marL="1804602"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934363925"/>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2300">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288591"/>
      </p:ext>
    </p:extLst>
  </p:cSld>
  <p:clrMapOvr>
    <a:masterClrMapping/>
  </p:clrMapOvr>
  <p:timing>
    <p:tnLst>
      <p:par>
        <p:cTn id="1" dur="indefinite" restart="never" nodeType="tmRoot"/>
      </p:par>
    </p:tnLst>
  </p:timing>
  <p:hf hdr="0" ftr="0" dt="0"/>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15514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9075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84343414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39" y="324637"/>
            <a:ext cx="8156915" cy="506776"/>
          </a:xfrm>
        </p:spPr>
        <p:txBody>
          <a:bodyPr anchor="b">
            <a:normAutofit/>
          </a:bodyPr>
          <a:lstStyle>
            <a:lvl1pPr marL="0" algn="r"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19" y="802445"/>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3359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945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3" y="5600162"/>
            <a:ext cx="1136525" cy="456991"/>
          </a:xfrm>
          <a:prstGeom prst="rect">
            <a:avLst/>
          </a:prstGeom>
          <a:solidFill>
            <a:schemeClr val="accent4"/>
          </a:solidFill>
          <a:ln>
            <a:noFill/>
          </a:ln>
        </p:spPr>
        <p:txBody>
          <a:bodyPr lIns="0" tIns="0" rIns="0" bIns="0" rtlCol="0" anchor="ctr"/>
          <a:lstStyle/>
          <a:p>
            <a:pPr algn="ctr" defTabSz="1197253"/>
            <a:endParaRPr lang="es-SV" sz="2400">
              <a:solidFill>
                <a:srgbClr val="000000"/>
              </a:solidFill>
            </a:endParaRPr>
          </a:p>
        </p:txBody>
      </p:sp>
      <p:sp>
        <p:nvSpPr>
          <p:cNvPr id="12" name="2 Marcador de posición de imagen"/>
          <p:cNvSpPr>
            <a:spLocks noGrp="1"/>
          </p:cNvSpPr>
          <p:nvPr>
            <p:ph type="pic" sz="quarter" idx="13"/>
          </p:nvPr>
        </p:nvSpPr>
        <p:spPr>
          <a:xfrm>
            <a:off x="698360"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2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8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8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8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8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2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09"/>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6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1" y="3035536"/>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6" y="3513343"/>
            <a:ext cx="3195147" cy="230711"/>
          </a:xfrm>
        </p:spPr>
        <p:txBody>
          <a:bodyPr anchor="ctr">
            <a:normAutofit/>
          </a:bodyPr>
          <a:lstStyle>
            <a:lvl1pPr marL="0" indent="0" algn="l" defTabSz="453022"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7443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011" y="1387141"/>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1"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6" y="802445"/>
            <a:ext cx="3195147" cy="230711"/>
          </a:xfrm>
        </p:spPr>
        <p:txBody>
          <a:bodyPr anchor="ctr">
            <a:normAutofit/>
          </a:bodyPr>
          <a:lstStyle>
            <a:lvl1pPr marL="0" indent="0" algn="l" defTabSz="453022"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2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8"/>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1" y="324637"/>
            <a:ext cx="8156915" cy="506776"/>
          </a:xfrm>
        </p:spPr>
        <p:txBody>
          <a:bodyPr anchor="b">
            <a:normAutofit/>
          </a:bodyPr>
          <a:lstStyle>
            <a:lvl1pPr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790"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319" tIns="22634" rIns="45319" bIns="226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7253"/>
            <a:endParaRPr lang="es-SV" dirty="0"/>
          </a:p>
        </p:txBody>
      </p:sp>
      <p:sp>
        <p:nvSpPr>
          <p:cNvPr id="9" name="2 Marcador de posición de imagen"/>
          <p:cNvSpPr>
            <a:spLocks noGrp="1"/>
          </p:cNvSpPr>
          <p:nvPr>
            <p:ph type="pic" sz="quarter" idx="13"/>
          </p:nvPr>
        </p:nvSpPr>
        <p:spPr>
          <a:xfrm>
            <a:off x="4228470"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319" tIns="22634" rIns="45319" bIns="226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7253"/>
            <a:endParaRPr lang="es-SV" dirty="0"/>
          </a:p>
        </p:txBody>
      </p:sp>
      <p:sp>
        <p:nvSpPr>
          <p:cNvPr id="10" name="2 Marcador de posición de imagen"/>
          <p:cNvSpPr>
            <a:spLocks noGrp="1"/>
          </p:cNvSpPr>
          <p:nvPr>
            <p:ph type="pic" sz="quarter" idx="14"/>
          </p:nvPr>
        </p:nvSpPr>
        <p:spPr>
          <a:xfrm>
            <a:off x="812114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319" tIns="22634" rIns="45319" bIns="226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7253"/>
            <a:endParaRPr lang="es-SV" dirty="0"/>
          </a:p>
        </p:txBody>
      </p:sp>
      <p:sp>
        <p:nvSpPr>
          <p:cNvPr id="19" name="Título 1"/>
          <p:cNvSpPr>
            <a:spLocks noGrp="1"/>
          </p:cNvSpPr>
          <p:nvPr>
            <p:ph type="ctrTitle" hasCustomPrompt="1"/>
          </p:nvPr>
        </p:nvSpPr>
        <p:spPr>
          <a:xfrm>
            <a:off x="638851" y="324637"/>
            <a:ext cx="8156915" cy="506776"/>
          </a:xfrm>
        </p:spPr>
        <p:txBody>
          <a:bodyPr anchor="b">
            <a:normAutofit/>
          </a:bodyPr>
          <a:lstStyle>
            <a:lvl1pPr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1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0"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1" y="324637"/>
            <a:ext cx="8156915" cy="506776"/>
          </a:xfrm>
        </p:spPr>
        <p:txBody>
          <a:bodyPr anchor="b">
            <a:normAutofit/>
          </a:bodyPr>
          <a:lstStyle>
            <a:lvl1pPr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40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1" y="324637"/>
            <a:ext cx="9144199" cy="506776"/>
          </a:xfrm>
        </p:spPr>
        <p:txBody>
          <a:bodyPr anchor="b">
            <a:normAutofit/>
          </a:bodyPr>
          <a:lstStyle>
            <a:lvl1pPr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8"/>
            <a:ext cx="2701749" cy="365083"/>
          </a:xfrm>
          <a:prstGeom prst="rect">
            <a:avLst/>
          </a:prstGeom>
        </p:spPr>
        <p:txBody>
          <a:bodyPr lIns="45319" tIns="22634" rIns="45319" bIns="22634" anchor="ctr"/>
          <a:lstStyle>
            <a:lvl1pPr algn="l">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6" y="6356408"/>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315950678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3" y="324637"/>
            <a:ext cx="8156915" cy="506776"/>
          </a:xfrm>
        </p:spPr>
        <p:txBody>
          <a:bodyPr anchor="b">
            <a:normAutofit/>
          </a:bodyPr>
          <a:lstStyle>
            <a:lvl1pPr marL="0" algn="ctr"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7" y="802445"/>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53290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1"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614" y="324637"/>
            <a:ext cx="6151703"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4"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517" y="6356408"/>
            <a:ext cx="2890201"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73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39" y="324637"/>
            <a:ext cx="8156915" cy="506776"/>
          </a:xfrm>
        </p:spPr>
        <p:txBody>
          <a:bodyPr anchor="b">
            <a:normAutofit/>
          </a:bodyPr>
          <a:lstStyle>
            <a:lvl1pPr marL="0" algn="r"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19" y="802445"/>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05626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930" y="662122"/>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74" tIns="22150" rIns="44274" bIns="22150"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7077"/>
            <a:endParaRPr lang="es-SV" dirty="0"/>
          </a:p>
        </p:txBody>
      </p:sp>
      <p:sp>
        <p:nvSpPr>
          <p:cNvPr id="11" name="2 Marcador de posición de imagen"/>
          <p:cNvSpPr>
            <a:spLocks noGrp="1"/>
          </p:cNvSpPr>
          <p:nvPr>
            <p:ph type="pic" sz="quarter" idx="13"/>
          </p:nvPr>
        </p:nvSpPr>
        <p:spPr>
          <a:xfrm>
            <a:off x="6884185"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74" tIns="22150" rIns="44274" bIns="22150"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7077"/>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65320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2471177098"/>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09563517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497" y="2034007"/>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88668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41"/>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97739" indent="0" algn="r">
              <a:buNone/>
              <a:defRPr sz="2000" b="1">
                <a:latin typeface="Calibri" panose="020F0502020204030204" pitchFamily="34" charset="0"/>
              </a:defRPr>
            </a:lvl3pPr>
            <a:lvl4pPr marL="1346608" indent="0">
              <a:buNone/>
              <a:defRPr/>
            </a:lvl4pPr>
          </a:lstStyle>
          <a:p>
            <a:pPr lvl="0" algn="ctr" defTabSz="1197253"/>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7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065"/>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065"/>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065"/>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065"/>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1" y="324637"/>
            <a:ext cx="8156915" cy="506776"/>
          </a:xfrm>
        </p:spPr>
        <p:txBody>
          <a:bodyPr anchor="b">
            <a:normAutofit/>
          </a:bodyPr>
          <a:lstStyle>
            <a:lvl1pPr marL="0"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731" y="661923"/>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319" tIns="22634" rIns="45319" bIns="226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7253"/>
            <a:endParaRPr lang="es-SV" dirty="0"/>
          </a:p>
        </p:txBody>
      </p:sp>
      <p:sp>
        <p:nvSpPr>
          <p:cNvPr id="11" name="2 Marcador de posición de imagen"/>
          <p:cNvSpPr>
            <a:spLocks noGrp="1"/>
          </p:cNvSpPr>
          <p:nvPr>
            <p:ph type="pic" sz="quarter" idx="13"/>
          </p:nvPr>
        </p:nvSpPr>
        <p:spPr>
          <a:xfrm>
            <a:off x="6884126" y="2629037"/>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319" tIns="22634" rIns="45319" bIns="226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7253"/>
            <a:endParaRPr lang="es-SV" dirty="0"/>
          </a:p>
        </p:txBody>
      </p:sp>
      <p:sp>
        <p:nvSpPr>
          <p:cNvPr id="9"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2738895315"/>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62719559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11"/>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1" y="324637"/>
            <a:ext cx="8156915" cy="506776"/>
          </a:xfrm>
        </p:spPr>
        <p:txBody>
          <a:bodyPr anchor="b">
            <a:normAutofit/>
          </a:bodyPr>
          <a:lstStyle>
            <a:lvl1pPr algn="l" defTabSz="453022"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6" y="802445"/>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6510" indent="0" algn="ctr">
              <a:buNone/>
              <a:defRPr sz="900"/>
            </a:lvl2pPr>
            <a:lvl3pPr marL="453022" indent="0" algn="ctr">
              <a:buNone/>
              <a:defRPr sz="900"/>
            </a:lvl3pPr>
            <a:lvl4pPr marL="679534" indent="0" algn="ctr">
              <a:buNone/>
              <a:defRPr sz="800"/>
            </a:lvl4pPr>
            <a:lvl5pPr marL="906053" indent="0" algn="ctr">
              <a:buNone/>
              <a:defRPr sz="800"/>
            </a:lvl5pPr>
            <a:lvl6pPr marL="1132560" indent="0" algn="ctr">
              <a:buNone/>
              <a:defRPr sz="800"/>
            </a:lvl6pPr>
            <a:lvl7pPr marL="1359069" indent="0" algn="ctr">
              <a:buNone/>
              <a:defRPr sz="800"/>
            </a:lvl7pPr>
            <a:lvl8pPr marL="1585582" indent="0" algn="ctr">
              <a:buNone/>
              <a:defRPr sz="800"/>
            </a:lvl8pPr>
            <a:lvl9pPr marL="181209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769032521"/>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38" y="6356408"/>
            <a:ext cx="4115325" cy="365083"/>
          </a:xfrm>
          <a:prstGeom prst="rect">
            <a:avLst/>
          </a:prstGeom>
        </p:spPr>
        <p:txBody>
          <a:bodyPr lIns="45319" tIns="22634" rIns="45319" bIns="22634" anchor="ctr"/>
          <a:lstStyle>
            <a:lvl1pPr algn="ctr">
              <a:defRPr>
                <a:solidFill>
                  <a:schemeClr val="tx2"/>
                </a:solidFill>
              </a:defRPr>
            </a:lvl1pPr>
          </a:lstStyle>
          <a:p>
            <a:pPr defTabSz="1197253">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6" y="6356408"/>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7"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25861"/>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8111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78"/>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5776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50"/>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35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52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5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1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016593"/>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7553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624"/>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99596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39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90"/>
            <a:ext cx="1136525" cy="456991"/>
          </a:xfrm>
          <a:prstGeom prst="rect">
            <a:avLst/>
          </a:prstGeom>
          <a:solidFill>
            <a:schemeClr val="accent4"/>
          </a:solidFill>
          <a:ln>
            <a:noFill/>
          </a:ln>
        </p:spPr>
        <p:txBody>
          <a:bodyPr lIns="0" tIns="0" rIns="0" bIns="0" rtlCol="0" anchor="ctr"/>
          <a:lstStyle/>
          <a:p>
            <a:pPr algn="ctr" defTabSz="1164866"/>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07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7"/>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63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536"/>
            <a:ext cx="3195147" cy="230711"/>
          </a:xfrm>
        </p:spPr>
        <p:txBody>
          <a:bodyPr anchor="ctr">
            <a:normAutofit/>
          </a:bodyPr>
          <a:lstStyle>
            <a:lvl1pPr marL="0" indent="0" algn="l" defTabSz="440776"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5177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175" y="1387303"/>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624"/>
            <a:ext cx="3195147" cy="230711"/>
          </a:xfrm>
        </p:spPr>
        <p:txBody>
          <a:bodyPr anchor="ctr">
            <a:normAutofit/>
          </a:bodyPr>
          <a:lstStyle>
            <a:lvl1pPr marL="0" indent="0" algn="l" defTabSz="440776"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9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8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68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95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190" tIns="22114" rIns="44190" bIns="2211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4866"/>
            <a:endParaRPr lang="es-SV" dirty="0"/>
          </a:p>
        </p:txBody>
      </p:sp>
      <p:sp>
        <p:nvSpPr>
          <p:cNvPr id="9" name="2 Marcador de posición de imagen"/>
          <p:cNvSpPr>
            <a:spLocks noGrp="1"/>
          </p:cNvSpPr>
          <p:nvPr>
            <p:ph type="pic" sz="quarter" idx="13"/>
          </p:nvPr>
        </p:nvSpPr>
        <p:spPr>
          <a:xfrm>
            <a:off x="422863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190" tIns="22114" rIns="44190" bIns="2211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4866"/>
            <a:endParaRPr lang="es-SV" dirty="0"/>
          </a:p>
        </p:txBody>
      </p:sp>
      <p:sp>
        <p:nvSpPr>
          <p:cNvPr id="10" name="2 Marcador de posición de imagen"/>
          <p:cNvSpPr>
            <a:spLocks noGrp="1"/>
          </p:cNvSpPr>
          <p:nvPr>
            <p:ph type="pic" sz="quarter" idx="14"/>
          </p:nvPr>
        </p:nvSpPr>
        <p:spPr>
          <a:xfrm>
            <a:off x="8121311"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190" tIns="22114" rIns="44190" bIns="2211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4866"/>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50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38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902" y="324637"/>
            <a:ext cx="9144199" cy="506776"/>
          </a:xfrm>
        </p:spPr>
        <p:txBody>
          <a:bodyPr anchor="b">
            <a:normAutofit/>
          </a:bodyPr>
          <a:lstStyle>
            <a:lvl1pPr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190" tIns="22114" rIns="44190" bIns="22114" anchor="ctr"/>
          <a:lstStyle>
            <a:lvl1pPr algn="l">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43717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624"/>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0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56"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842" y="324637"/>
            <a:ext cx="6151703"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729" y="6356409"/>
            <a:ext cx="2890201"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28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624"/>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86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89302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6637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659"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98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708"/>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73405" indent="0" algn="r">
              <a:buNone/>
              <a:defRPr sz="2000" b="1">
                <a:latin typeface="Calibri" panose="020F0502020204030204" pitchFamily="34" charset="0"/>
              </a:defRPr>
            </a:lvl3pPr>
            <a:lvl4pPr marL="1310158" indent="0">
              <a:buNone/>
              <a:defRPr/>
            </a:lvl4pPr>
          </a:lstStyle>
          <a:p>
            <a:pPr lvl="0" algn="ctr" defTabSz="1164866"/>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8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96414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29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29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29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290"/>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00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942" y="662141"/>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190" tIns="22114" rIns="44190" bIns="2211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4866"/>
            <a:endParaRPr lang="es-SV" dirty="0"/>
          </a:p>
        </p:txBody>
      </p:sp>
      <p:sp>
        <p:nvSpPr>
          <p:cNvPr id="11" name="2 Marcador de posición de imagen"/>
          <p:cNvSpPr>
            <a:spLocks noGrp="1"/>
          </p:cNvSpPr>
          <p:nvPr>
            <p:ph type="pic" sz="quarter" idx="13"/>
          </p:nvPr>
        </p:nvSpPr>
        <p:spPr>
          <a:xfrm>
            <a:off x="6884185"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190" tIns="22114" rIns="44190" bIns="2211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64866"/>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368343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6107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78"/>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40776"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406" indent="0" algn="ctr">
              <a:buNone/>
              <a:defRPr sz="900"/>
            </a:lvl2pPr>
            <a:lvl3pPr marL="440776" indent="0" algn="ctr">
              <a:buNone/>
              <a:defRPr sz="900"/>
            </a:lvl3pPr>
            <a:lvl4pPr marL="661146" indent="0" algn="ctr">
              <a:buNone/>
              <a:defRPr sz="800"/>
            </a:lvl4pPr>
            <a:lvl5pPr marL="881499" indent="0" algn="ctr">
              <a:buNone/>
              <a:defRPr sz="800"/>
            </a:lvl5pPr>
            <a:lvl6pPr marL="1101851" indent="0" algn="ctr">
              <a:buNone/>
              <a:defRPr sz="800"/>
            </a:lvl6pPr>
            <a:lvl7pPr marL="1322298" indent="0" algn="ctr">
              <a:buNone/>
              <a:defRPr sz="800"/>
            </a:lvl7pPr>
            <a:lvl8pPr marL="1542617" indent="0" algn="ctr">
              <a:buNone/>
              <a:defRPr sz="800"/>
            </a:lvl8pPr>
            <a:lvl9pPr marL="1763001"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4941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50"/>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4190" tIns="22114" rIns="44190" bIns="22114" anchor="ctr"/>
          <a:lstStyle>
            <a:lvl1pPr algn="ctr">
              <a:defRPr>
                <a:solidFill>
                  <a:schemeClr val="tx2"/>
                </a:solidFill>
              </a:defRPr>
            </a:lvl1pPr>
          </a:lstStyle>
          <a:p>
            <a:pPr defTabSz="1164866">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8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83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461294"/>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2545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28"/>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1601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79411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663272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249"/>
            <a:ext cx="1136525" cy="456991"/>
          </a:xfrm>
          <a:prstGeom prst="rect">
            <a:avLst/>
          </a:prstGeom>
          <a:solidFill>
            <a:schemeClr val="accent4"/>
          </a:solidFill>
          <a:ln>
            <a:noFill/>
          </a:ln>
        </p:spPr>
        <p:txBody>
          <a:bodyPr lIns="0" tIns="0" rIns="0" bIns="0" rtlCol="0" anchor="ctr"/>
          <a:lstStyle/>
          <a:p>
            <a:pPr algn="ctr" defTabSz="1191214"/>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7"/>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74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428"/>
            <a:ext cx="3195147" cy="230711"/>
          </a:xfrm>
        </p:spPr>
        <p:txBody>
          <a:bodyPr anchor="ctr">
            <a:normAutofit/>
          </a:bodyPr>
          <a:lstStyle>
            <a:lvl1pPr marL="0" indent="0" algn="l" defTabSz="450695"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5947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035" y="1387167"/>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28"/>
            <a:ext cx="3195147" cy="230711"/>
          </a:xfrm>
        </p:spPr>
        <p:txBody>
          <a:bodyPr anchor="ctr">
            <a:normAutofit/>
          </a:bodyPr>
          <a:lstStyle>
            <a:lvl1pPr marL="0" indent="0" algn="l" defTabSz="450695"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7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5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81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1214"/>
            <a:endParaRPr lang="es-SV" dirty="0"/>
          </a:p>
        </p:txBody>
      </p:sp>
      <p:sp>
        <p:nvSpPr>
          <p:cNvPr id="9" name="2 Marcador de posición de imagen"/>
          <p:cNvSpPr>
            <a:spLocks noGrp="1"/>
          </p:cNvSpPr>
          <p:nvPr>
            <p:ph type="pic" sz="quarter" idx="13"/>
          </p:nvPr>
        </p:nvSpPr>
        <p:spPr>
          <a:xfrm>
            <a:off x="422849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1214"/>
            <a:endParaRPr lang="es-SV" dirty="0"/>
          </a:p>
        </p:txBody>
      </p:sp>
      <p:sp>
        <p:nvSpPr>
          <p:cNvPr id="10" name="2 Marcador de posición de imagen"/>
          <p:cNvSpPr>
            <a:spLocks noGrp="1"/>
          </p:cNvSpPr>
          <p:nvPr>
            <p:ph type="pic" sz="quarter" idx="14"/>
          </p:nvPr>
        </p:nvSpPr>
        <p:spPr>
          <a:xfrm>
            <a:off x="8121175"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1214"/>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11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06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94" y="324637"/>
            <a:ext cx="9144199" cy="506776"/>
          </a:xfrm>
        </p:spPr>
        <p:txBody>
          <a:bodyPr anchor="b">
            <a:normAutofit/>
          </a:bodyPr>
          <a:lstStyle>
            <a:lvl1pPr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5150" tIns="22538" rIns="45150" bIns="22538" anchor="ctr"/>
          <a:lstStyle>
            <a:lvl1pPr algn="l">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38515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528"/>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56"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681" y="324637"/>
            <a:ext cx="6151703"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567" y="6356409"/>
            <a:ext cx="2890201"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3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624"/>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959880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28"/>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6346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35623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523"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41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704"/>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93208" indent="0" algn="r">
              <a:buNone/>
              <a:defRPr sz="2000" b="1">
                <a:latin typeface="Calibri" panose="020F0502020204030204" pitchFamily="34" charset="0"/>
              </a:defRPr>
            </a:lvl3pPr>
            <a:lvl4pPr marL="1339797" indent="0">
              <a:buNone/>
              <a:defRPr/>
            </a:lvl4pPr>
          </a:lstStyle>
          <a:p>
            <a:pPr lvl="0" algn="ctr" defTabSz="1191214"/>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7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Image Layout 04">
    <p:spTree>
      <p:nvGrpSpPr>
        <p:cNvPr id="1" name=""/>
        <p:cNvGrpSpPr/>
        <p:nvPr/>
      </p:nvGrpSpPr>
      <p:grpSpPr>
        <a:xfrm>
          <a:off x="0" y="0"/>
          <a:ext cx="0" cy="0"/>
          <a:chOff x="0" y="0"/>
          <a:chExt cx="0" cy="0"/>
        </a:xfrm>
      </p:grpSpPr>
      <p:sp>
        <p:nvSpPr>
          <p:cNvPr id="10" name="2 Marcador de posición de imagen"/>
          <p:cNvSpPr>
            <a:spLocks noGrp="1"/>
          </p:cNvSpPr>
          <p:nvPr>
            <p:ph type="pic" sz="quarter" idx="13"/>
          </p:nvPr>
        </p:nvSpPr>
        <p:spPr>
          <a:xfrm>
            <a:off x="705276" y="140415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2 Marcador de posición de imagen"/>
          <p:cNvSpPr>
            <a:spLocks noGrp="1"/>
          </p:cNvSpPr>
          <p:nvPr>
            <p:ph type="pic" sz="quarter" idx="14"/>
          </p:nvPr>
        </p:nvSpPr>
        <p:spPr>
          <a:xfrm>
            <a:off x="3403376" y="140415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3" name="2 Marcador de posición de imagen"/>
          <p:cNvSpPr>
            <a:spLocks noGrp="1"/>
          </p:cNvSpPr>
          <p:nvPr>
            <p:ph type="pic" sz="quarter" idx="15"/>
          </p:nvPr>
        </p:nvSpPr>
        <p:spPr>
          <a:xfrm>
            <a:off x="6101476" y="140415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2 Marcador de posición de imagen"/>
          <p:cNvSpPr>
            <a:spLocks noGrp="1"/>
          </p:cNvSpPr>
          <p:nvPr>
            <p:ph type="pic" sz="quarter" idx="16"/>
          </p:nvPr>
        </p:nvSpPr>
        <p:spPr>
          <a:xfrm>
            <a:off x="8799576" y="1404151"/>
            <a:ext cx="2677624" cy="364310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8"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0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500" fill="hold"/>
                                        <p:tgtEl>
                                          <p:spTgt spid="15"/>
                                        </p:tgtEl>
                                        <p:attrNameLst>
                                          <p:attrName>ppt_x</p:attrName>
                                        </p:attrNameLst>
                                      </p:cBhvr>
                                      <p:tavLst>
                                        <p:tav tm="0">
                                          <p:val>
                                            <p:strVal val="#ppt_x"/>
                                          </p:val>
                                        </p:tav>
                                        <p:tav tm="100000">
                                          <p:val>
                                            <p:strVal val="#ppt_x"/>
                                          </p:val>
                                        </p:tav>
                                      </p:tavLst>
                                    </p:anim>
                                    <p:anim calcmode="lin" valueType="num">
                                      <p:cBhvr additive="base">
                                        <p:cTn id="24" dur="1500" fill="hold"/>
                                        <p:tgtEl>
                                          <p:spTgt spid="15"/>
                                        </p:tgtEl>
                                        <p:attrNameLst>
                                          <p:attrName>ppt_y</p:attrName>
                                        </p:attrNameLst>
                                      </p:cBhvr>
                                      <p:tavLst>
                                        <p:tav tm="0">
                                          <p:val>
                                            <p:strVal val="0-#ppt_h/2"/>
                                          </p:val>
                                        </p:tav>
                                        <p:tav tm="100000">
                                          <p:val>
                                            <p:strVal val="#ppt_y"/>
                                          </p:val>
                                        </p:tav>
                                      </p:tavLst>
                                    </p:anim>
                                  </p:childTnLst>
                                </p:cTn>
                              </p:par>
                              <p:par>
                                <p:cTn id="25" presetID="2" presetClass="entr" presetSubtype="8"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500" fill="hold"/>
                                        <p:tgtEl>
                                          <p:spTgt spid="16"/>
                                        </p:tgtEl>
                                        <p:attrNameLst>
                                          <p:attrName>ppt_x</p:attrName>
                                        </p:attrNameLst>
                                      </p:cBhvr>
                                      <p:tavLst>
                                        <p:tav tm="0">
                                          <p:val>
                                            <p:strVal val="0-#ppt_w/2"/>
                                          </p:val>
                                        </p:tav>
                                        <p:tav tm="100000">
                                          <p:val>
                                            <p:strVal val="#ppt_x"/>
                                          </p:val>
                                        </p:tav>
                                      </p:tavLst>
                                    </p:anim>
                                    <p:anim calcmode="lin" valueType="num">
                                      <p:cBhvr additive="base">
                                        <p:cTn id="28" dur="1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500" fill="hold"/>
                                        <p:tgtEl>
                                          <p:spTgt spid="18"/>
                                        </p:tgtEl>
                                        <p:attrNameLst>
                                          <p:attrName>ppt_x</p:attrName>
                                        </p:attrNameLst>
                                      </p:cBhvr>
                                      <p:tavLst>
                                        <p:tav tm="0">
                                          <p:val>
                                            <p:strVal val="#ppt_x"/>
                                          </p:val>
                                        </p:tav>
                                        <p:tav tm="100000">
                                          <p:val>
                                            <p:strVal val="#ppt_x"/>
                                          </p:val>
                                        </p:tav>
                                      </p:tavLst>
                                    </p:anim>
                                    <p:anim calcmode="lin" valueType="num">
                                      <p:cBhvr additive="base">
                                        <p:cTn id="32" dur="1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500" fill="hold"/>
                                        <p:tgtEl>
                                          <p:spTgt spid="19"/>
                                        </p:tgtEl>
                                        <p:attrNameLst>
                                          <p:attrName>ppt_x</p:attrName>
                                        </p:attrNameLst>
                                      </p:cBhvr>
                                      <p:tavLst>
                                        <p:tav tm="0">
                                          <p:val>
                                            <p:strVal val="#ppt_x"/>
                                          </p:val>
                                        </p:tav>
                                        <p:tav tm="100000">
                                          <p:val>
                                            <p:strVal val="#ppt_x"/>
                                          </p:val>
                                        </p:tav>
                                      </p:tavLst>
                                    </p:anim>
                                    <p:anim calcmode="lin" valueType="num">
                                      <p:cBhvr additive="base">
                                        <p:cTn id="36" dur="1500" fill="hold"/>
                                        <p:tgtEl>
                                          <p:spTgt spid="19"/>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8" grpId="0"/>
      <p:bldP spid="19"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Image Layout 0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037780" y="661994"/>
            <a:ext cx="8256063" cy="3194631"/>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1214"/>
            <a:endParaRPr lang="es-SV" dirty="0"/>
          </a:p>
        </p:txBody>
      </p:sp>
      <p:sp>
        <p:nvSpPr>
          <p:cNvPr id="11" name="2 Marcador de posición de imagen"/>
          <p:cNvSpPr>
            <a:spLocks noGrp="1"/>
          </p:cNvSpPr>
          <p:nvPr>
            <p:ph type="pic" sz="quarter" idx="13"/>
          </p:nvPr>
        </p:nvSpPr>
        <p:spPr>
          <a:xfrm>
            <a:off x="6884185" y="2629039"/>
            <a:ext cx="3579967" cy="2316332"/>
          </a:xfrm>
          <a:prstGeom prst="rect">
            <a:avLst/>
          </a:prstGeom>
          <a:solidFill>
            <a:schemeClr val="bg1">
              <a:lumMod val="85000"/>
            </a:schemeClr>
          </a:solidFill>
          <a:ln w="2571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150" tIns="22538" rIns="45150" bIns="22538"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91214"/>
            <a:endParaRPr lang="es-SV" dirty="0"/>
          </a:p>
        </p:txBody>
      </p:sp>
      <p:sp>
        <p:nvSpPr>
          <p:cNvPr id="9"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spTree>
    <p:extLst>
      <p:ext uri="{BB962C8B-B14F-4D97-AF65-F5344CB8AC3E}">
        <p14:creationId xmlns:p14="http://schemas.microsoft.com/office/powerpoint/2010/main" val="20345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Image Layout 06">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96169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Image Layout 0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1494074"/>
            <a:ext cx="12192000" cy="3689983"/>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4"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5"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6"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ítulo 1"/>
          <p:cNvSpPr>
            <a:spLocks noGrp="1"/>
          </p:cNvSpPr>
          <p:nvPr>
            <p:ph type="ctrTitle" hasCustomPrompt="1"/>
          </p:nvPr>
        </p:nvSpPr>
        <p:spPr>
          <a:xfrm>
            <a:off x="638853" y="324637"/>
            <a:ext cx="8156915" cy="506776"/>
          </a:xfrm>
        </p:spPr>
        <p:txBody>
          <a:bodyPr anchor="b">
            <a:normAutofit/>
          </a:bodyPr>
          <a:lstStyle>
            <a:lvl1pPr algn="l" defTabSz="450695"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8" name="Subtítulo 2"/>
          <p:cNvSpPr>
            <a:spLocks noGrp="1"/>
          </p:cNvSpPr>
          <p:nvPr>
            <p:ph type="subTitle" idx="1" hasCustomPrompt="1"/>
          </p:nvPr>
        </p:nvSpPr>
        <p:spPr>
          <a:xfrm>
            <a:off x="653537" y="802528"/>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5372" indent="0" algn="ctr">
              <a:buNone/>
              <a:defRPr sz="900"/>
            </a:lvl2pPr>
            <a:lvl3pPr marL="450695" indent="0" algn="ctr">
              <a:buNone/>
              <a:defRPr sz="900"/>
            </a:lvl3pPr>
            <a:lvl4pPr marL="676138" indent="0" algn="ctr">
              <a:buNone/>
              <a:defRPr sz="800"/>
            </a:lvl4pPr>
            <a:lvl5pPr marL="901460" indent="0" algn="ctr">
              <a:buNone/>
              <a:defRPr sz="800"/>
            </a:lvl5pPr>
            <a:lvl6pPr marL="1126837" indent="0" algn="ctr">
              <a:buNone/>
              <a:defRPr sz="800"/>
            </a:lvl6pPr>
            <a:lvl7pPr marL="1352202" indent="0" algn="ctr">
              <a:buNone/>
              <a:defRPr sz="800"/>
            </a:lvl7pPr>
            <a:lvl8pPr marL="1577531" indent="0" algn="ctr">
              <a:buNone/>
              <a:defRPr sz="800"/>
            </a:lvl8pPr>
            <a:lvl9pPr marL="1802974"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102935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500" fill="hold"/>
                                        <p:tgtEl>
                                          <p:spTgt spid="7"/>
                                        </p:tgtEl>
                                        <p:attrNameLst>
                                          <p:attrName>ppt_x</p:attrName>
                                        </p:attrNameLst>
                                      </p:cBhvr>
                                      <p:tavLst>
                                        <p:tav tm="0">
                                          <p:val>
                                            <p:strVal val="#ppt_x"/>
                                          </p:val>
                                        </p:tav>
                                        <p:tav tm="100000">
                                          <p:val>
                                            <p:strVal val="#ppt_x"/>
                                          </p:val>
                                        </p:tav>
                                      </p:tavLst>
                                    </p:anim>
                                    <p:anim calcmode="lin" valueType="num">
                                      <p:cBhvr additive="base">
                                        <p:cTn id="23" dur="1500" fill="hold"/>
                                        <p:tgtEl>
                                          <p:spTgt spid="7"/>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0-#ppt_w/2"/>
                                          </p:val>
                                        </p:tav>
                                        <p:tav tm="100000">
                                          <p:val>
                                            <p:strVal val="#ppt_x"/>
                                          </p:val>
                                        </p:tav>
                                      </p:tavLst>
                                    </p:anim>
                                    <p:anim calcmode="lin" valueType="num">
                                      <p:cBhvr additive="base">
                                        <p:cTn id="27"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7" grpId="0"/>
      <p:bldP spid="8" grpId="0">
        <p:tmplLst>
          <p:tmpl>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500" fill="hold"/>
                        <p:tgtEl>
                          <p:spTgt spid="8"/>
                        </p:tgtEl>
                        <p:attrNameLst>
                          <p:attrName>ppt_x</p:attrName>
                        </p:attrNameLst>
                      </p:cBhvr>
                      <p:tavLst>
                        <p:tav tm="0">
                          <p:val>
                            <p:strVal val="0-#ppt_w/2"/>
                          </p:val>
                        </p:tav>
                        <p:tav tm="100000">
                          <p:val>
                            <p:strVal val="#ppt_x"/>
                          </p:val>
                        </p:tav>
                      </p:tavLst>
                    </p:anim>
                    <p:anim calcmode="lin" valueType="num">
                      <p:cBhvr additive="base">
                        <p:cTn dur="1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Image Layout 0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50"/>
            <a:ext cx="12192000" cy="16269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0" name="Marcador de pie de página 4"/>
          <p:cNvSpPr>
            <a:spLocks noGrp="1"/>
          </p:cNvSpPr>
          <p:nvPr>
            <p:ph type="ftr" sz="quarter" idx="11"/>
          </p:nvPr>
        </p:nvSpPr>
        <p:spPr>
          <a:xfrm>
            <a:off x="4038340" y="6356409"/>
            <a:ext cx="4115325" cy="365083"/>
          </a:xfrm>
          <a:prstGeom prst="rect">
            <a:avLst/>
          </a:prstGeom>
        </p:spPr>
        <p:txBody>
          <a:bodyPr lIns="45150" tIns="22538" rIns="45150" bIns="22538" anchor="ctr"/>
          <a:lstStyle>
            <a:lvl1pPr algn="ctr">
              <a:defRPr>
                <a:solidFill>
                  <a:schemeClr val="tx2"/>
                </a:solidFill>
              </a:defRPr>
            </a:lvl1pPr>
          </a:lstStyle>
          <a:p>
            <a:pPr defTabSz="1191214">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1"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4"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6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ppt_x"/>
                                          </p:val>
                                        </p:tav>
                                        <p:tav tm="100000">
                                          <p:val>
                                            <p:strVal val="#ppt_x"/>
                                          </p:val>
                                        </p:tav>
                                      </p:tavLst>
                                    </p:anim>
                                    <p:anim calcmode="lin" valueType="num">
                                      <p:cBhvr additive="base">
                                        <p:cTn id="12" dur="1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5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892883"/>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42070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60"/>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408969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63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07"/>
            <a:ext cx="1136525" cy="456991"/>
          </a:xfrm>
          <a:prstGeom prst="rect">
            <a:avLst/>
          </a:prstGeom>
          <a:solidFill>
            <a:schemeClr val="accent4"/>
          </a:solidFill>
          <a:ln>
            <a:noFill/>
          </a:ln>
        </p:spPr>
        <p:txBody>
          <a:bodyPr lIns="0" tIns="0" rIns="0" bIns="0" rtlCol="0" anchor="ctr"/>
          <a:lstStyle/>
          <a:p>
            <a:pPr algn="ctr" defTabSz="1178992"/>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65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3*#ppt_w"/>
                                          </p:val>
                                        </p:tav>
                                        <p:tav tm="100000">
                                          <p:val>
                                            <p:strVal val="#ppt_w"/>
                                          </p:val>
                                        </p:tav>
                                      </p:tavLst>
                                    </p:anim>
                                    <p:anim calcmode="lin" valueType="num">
                                      <p:cBhvr>
                                        <p:cTn id="12" dur="500" fill="hold"/>
                                        <p:tgtEl>
                                          <p:spTgt spid="13"/>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0-#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6096000" y="1606547"/>
            <a:ext cx="6096000" cy="4117481"/>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3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Main Slide L_0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ítulo 1"/>
          <p:cNvSpPr>
            <a:spLocks noGrp="1"/>
          </p:cNvSpPr>
          <p:nvPr>
            <p:ph type="ctrTitle" hasCustomPrompt="1"/>
          </p:nvPr>
        </p:nvSpPr>
        <p:spPr>
          <a:xfrm>
            <a:off x="638853" y="3035536"/>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5" name="Subtítulo 2"/>
          <p:cNvSpPr>
            <a:spLocks noGrp="1"/>
          </p:cNvSpPr>
          <p:nvPr>
            <p:ph type="subTitle" idx="1" hasCustomPrompt="1"/>
          </p:nvPr>
        </p:nvSpPr>
        <p:spPr>
          <a:xfrm>
            <a:off x="653537" y="3513448"/>
            <a:ext cx="3195147" cy="230711"/>
          </a:xfrm>
        </p:spPr>
        <p:txBody>
          <a:bodyPr anchor="ctr">
            <a:normAutofit/>
          </a:bodyPr>
          <a:lstStyle>
            <a:lvl1pPr marL="0" indent="0" algn="l" defTabSz="446130" rtl="0" eaLnBrk="1" latinLnBrk="0" hangingPunct="1">
              <a:lnSpc>
                <a:spcPct val="90000"/>
              </a:lnSpc>
              <a:spcBef>
                <a:spcPts val="500"/>
              </a:spcBef>
              <a:buFont typeface="Arial" panose="020B0604020202020204" pitchFamily="34" charset="0"/>
              <a:buNone/>
              <a:defRPr lang="es-ES" sz="1300" kern="1200" baseline="0" dirty="0" smtClean="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04361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500" fill="hold"/>
                                        <p:tgtEl>
                                          <p:spTgt spid="22"/>
                                        </p:tgtEl>
                                        <p:attrNameLst>
                                          <p:attrName>ppt_x</p:attrName>
                                        </p:attrNameLst>
                                      </p:cBhvr>
                                      <p:tavLst>
                                        <p:tav tm="0">
                                          <p:val>
                                            <p:strVal val="#ppt_x"/>
                                          </p:val>
                                        </p:tav>
                                        <p:tav tm="100000">
                                          <p:val>
                                            <p:strVal val="#ppt_x"/>
                                          </p:val>
                                        </p:tav>
                                      </p:tavLst>
                                    </p:anim>
                                    <p:anim calcmode="lin" valueType="num">
                                      <p:cBhvr additive="base">
                                        <p:cTn id="16" dur="150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2" presetClass="entr" presetSubtype="1" decel="10000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500" fill="hold"/>
                                        <p:tgtEl>
                                          <p:spTgt spid="24"/>
                                        </p:tgtEl>
                                        <p:attrNameLst>
                                          <p:attrName>ppt_x</p:attrName>
                                        </p:attrNameLst>
                                      </p:cBhvr>
                                      <p:tavLst>
                                        <p:tav tm="0">
                                          <p:val>
                                            <p:strVal val="#ppt_x"/>
                                          </p:val>
                                        </p:tav>
                                        <p:tav tm="100000">
                                          <p:val>
                                            <p:strVal val="#ppt_x"/>
                                          </p:val>
                                        </p:tav>
                                      </p:tavLst>
                                    </p:anim>
                                    <p:anim calcmode="lin" valueType="num">
                                      <p:cBhvr additive="base">
                                        <p:cTn id="23" dur="1500" fill="hold"/>
                                        <p:tgtEl>
                                          <p:spTgt spid="24"/>
                                        </p:tgtEl>
                                        <p:attrNameLst>
                                          <p:attrName>ppt_y</p:attrName>
                                        </p:attrNameLst>
                                      </p:cBhvr>
                                      <p:tavLst>
                                        <p:tav tm="0">
                                          <p:val>
                                            <p:strVal val="0-#ppt_h/2"/>
                                          </p:val>
                                        </p:tav>
                                        <p:tav tm="100000">
                                          <p:val>
                                            <p:strVal val="#ppt_y"/>
                                          </p:val>
                                        </p:tav>
                                      </p:tavLst>
                                    </p:anim>
                                  </p:childTnLst>
                                </p:cTn>
                              </p:par>
                              <p:par>
                                <p:cTn id="24" presetID="2" presetClass="entr" presetSubtype="8" decel="10000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1500" fill="hold"/>
                                        <p:tgtEl>
                                          <p:spTgt spid="25"/>
                                        </p:tgtEl>
                                        <p:attrNameLst>
                                          <p:attrName>ppt_x</p:attrName>
                                        </p:attrNameLst>
                                      </p:cBhvr>
                                      <p:tavLst>
                                        <p:tav tm="0">
                                          <p:val>
                                            <p:strVal val="0-#ppt_w/2"/>
                                          </p:val>
                                        </p:tav>
                                        <p:tav tm="100000">
                                          <p:val>
                                            <p:strVal val="#ppt_x"/>
                                          </p:val>
                                        </p:tav>
                                      </p:tavLst>
                                    </p:anim>
                                    <p:anim calcmode="lin" valueType="num">
                                      <p:cBhvr additive="base">
                                        <p:cTn id="27"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4" grpId="0"/>
      <p:bldP spid="25" grpId="0">
        <p:tmplLst>
          <p:tmpl>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500" fill="hold"/>
                        <p:tgtEl>
                          <p:spTgt spid="25"/>
                        </p:tgtEl>
                        <p:attrNameLst>
                          <p:attrName>ppt_x</p:attrName>
                        </p:attrNameLst>
                      </p:cBhvr>
                      <p:tavLst>
                        <p:tav tm="0">
                          <p:val>
                            <p:strVal val="0-#ppt_w/2"/>
                          </p:val>
                        </p:tav>
                        <p:tav tm="100000">
                          <p:val>
                            <p:strVal val="#ppt_x"/>
                          </p:val>
                        </p:tav>
                      </p:tavLst>
                    </p:anim>
                    <p:anim calcmode="lin" valueType="num">
                      <p:cBhvr additive="base">
                        <p:cTn dur="1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Main Slide L_04">
    <p:spTree>
      <p:nvGrpSpPr>
        <p:cNvPr id="1" name=""/>
        <p:cNvGrpSpPr/>
        <p:nvPr/>
      </p:nvGrpSpPr>
      <p:grpSpPr>
        <a:xfrm>
          <a:off x="0" y="0"/>
          <a:ext cx="0" cy="0"/>
          <a:chOff x="0" y="0"/>
          <a:chExt cx="0" cy="0"/>
        </a:xfrm>
      </p:grpSpPr>
      <p:sp>
        <p:nvSpPr>
          <p:cNvPr id="12" name="2 Marcador de posición de imagen"/>
          <p:cNvSpPr>
            <a:spLocks noGrp="1"/>
          </p:cNvSpPr>
          <p:nvPr>
            <p:ph type="pic" sz="quarter" idx="13"/>
          </p:nvPr>
        </p:nvSpPr>
        <p:spPr>
          <a:xfrm>
            <a:off x="694099" y="1387231"/>
            <a:ext cx="10802292" cy="2361148"/>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algn="l">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560"/>
            <a:ext cx="3195147" cy="230711"/>
          </a:xfrm>
        </p:spPr>
        <p:txBody>
          <a:bodyPr anchor="ctr">
            <a:normAutofit/>
          </a:bodyPr>
          <a:lstStyle>
            <a:lvl1pPr marL="0" indent="0" algn="l" defTabSz="446130" rtl="0" eaLnBrk="1" latinLnBrk="0" hangingPunct="1">
              <a:lnSpc>
                <a:spcPct val="90000"/>
              </a:lnSpc>
              <a:spcBef>
                <a:spcPts val="500"/>
              </a:spcBef>
              <a:buFont typeface="Arial" panose="020B0604020202020204" pitchFamily="34" charset="0"/>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1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0-#ppt_w/2"/>
                                          </p:val>
                                        </p:tav>
                                        <p:tav tm="100000">
                                          <p:val>
                                            <p:strVal val="#ppt_x"/>
                                          </p:val>
                                        </p:tav>
                                      </p:tavLst>
                                    </p:anim>
                                    <p:anim calcmode="lin" valueType="num">
                                      <p:cBhvr additive="base">
                                        <p:cTn id="16" dur="1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500" fill="hold"/>
                                        <p:tgtEl>
                                          <p:spTgt spid="16"/>
                                        </p:tgtEl>
                                        <p:attrNameLst>
                                          <p:attrName>ppt_x</p:attrName>
                                        </p:attrNameLst>
                                      </p:cBhvr>
                                      <p:tavLst>
                                        <p:tav tm="0">
                                          <p:val>
                                            <p:strVal val="#ppt_x"/>
                                          </p:val>
                                        </p:tav>
                                        <p:tav tm="100000">
                                          <p:val>
                                            <p:strVal val="#ppt_x"/>
                                          </p:val>
                                        </p:tav>
                                      </p:tavLst>
                                    </p:anim>
                                    <p:anim calcmode="lin" valueType="num">
                                      <p:cBhvr additive="base">
                                        <p:cTn id="20" dur="1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tmplLst>
          <p:tmpl>
            <p:tnLst>
              <p:par>
                <p:cTn presetID="2" presetClass="entr" presetSubtype="8"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500" fill="hold"/>
                        <p:tgtEl>
                          <p:spTgt spid="15"/>
                        </p:tgtEl>
                        <p:attrNameLst>
                          <p:attrName>ppt_x</p:attrName>
                        </p:attrNameLst>
                      </p:cBhvr>
                      <p:tavLst>
                        <p:tav tm="0">
                          <p:val>
                            <p:strVal val="0-#ppt_w/2"/>
                          </p:val>
                        </p:tav>
                        <p:tav tm="100000">
                          <p:val>
                            <p:strVal val="#ppt_x"/>
                          </p:val>
                        </p:tav>
                      </p:tavLst>
                    </p:anim>
                    <p:anim calcmode="lin" valueType="num">
                      <p:cBhvr additive="base">
                        <p:cTn dur="1500" fill="hold"/>
                        <p:tgtEl>
                          <p:spTgt spid="15"/>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4109340" y="2394739"/>
            <a:ext cx="2549917" cy="2519988"/>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638853" y="324637"/>
            <a:ext cx="8156915" cy="506776"/>
          </a:xfrm>
        </p:spPr>
        <p:txBody>
          <a:bodyPr anchor="b">
            <a:normAutofit/>
          </a:bodyPr>
          <a:lstStyle>
            <a:lvl1pPr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6"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8"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50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in Slide L_01">
    <p:spTree>
      <p:nvGrpSpPr>
        <p:cNvPr id="1" name=""/>
        <p:cNvGrpSpPr/>
        <p:nvPr/>
      </p:nvGrpSpPr>
      <p:grpSpPr>
        <a:xfrm>
          <a:off x="0" y="0"/>
          <a:ext cx="0" cy="0"/>
          <a:chOff x="0" y="0"/>
          <a:chExt cx="0" cy="0"/>
        </a:xfrm>
      </p:grpSpPr>
      <p:sp>
        <p:nvSpPr>
          <p:cNvPr id="13" name="1 Rectángulo"/>
          <p:cNvSpPr/>
          <p:nvPr userDrawn="1"/>
        </p:nvSpPr>
        <p:spPr bwMode="auto">
          <a:xfrm>
            <a:off x="4073384" y="5600378"/>
            <a:ext cx="1136525" cy="456991"/>
          </a:xfrm>
          <a:prstGeom prst="rect">
            <a:avLst/>
          </a:prstGeom>
          <a:solidFill>
            <a:schemeClr val="accent4"/>
          </a:solidFill>
          <a:ln>
            <a:noFill/>
          </a:ln>
        </p:spPr>
        <p:txBody>
          <a:bodyPr lIns="0" tIns="0" rIns="0" bIns="0" rtlCol="0" anchor="ctr"/>
          <a:lstStyle/>
          <a:p>
            <a:pPr algn="ctr" defTabSz="1167077"/>
            <a:endParaRPr lang="es-SV" sz="2400">
              <a:solidFill>
                <a:srgbClr val="000000"/>
              </a:solidFill>
            </a:endParaRPr>
          </a:p>
        </p:txBody>
      </p:sp>
      <p:sp>
        <p:nvSpPr>
          <p:cNvPr id="12" name="2 Marcador de posición de imagen"/>
          <p:cNvSpPr>
            <a:spLocks noGrp="1"/>
          </p:cNvSpPr>
          <p:nvPr>
            <p:ph type="pic" sz="quarter" idx="13"/>
          </p:nvPr>
        </p:nvSpPr>
        <p:spPr>
          <a:xfrm>
            <a:off x="698361" y="1384389"/>
            <a:ext cx="4474075" cy="4632099"/>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4" name="Título 1"/>
          <p:cNvSpPr>
            <a:spLocks noGrp="1"/>
          </p:cNvSpPr>
          <p:nvPr>
            <p:ph type="ctrTitle" hasCustomPrompt="1"/>
          </p:nvPr>
        </p:nvSpPr>
        <p:spPr>
          <a:xfrm>
            <a:off x="638853" y="324637"/>
            <a:ext cx="8156915" cy="506776"/>
          </a:xfrm>
        </p:spPr>
        <p:txBody>
          <a:bodyPr anchor="b">
            <a:normAutofit/>
          </a:bodyPr>
          <a:lstStyle>
            <a:lvl1pPr marL="0" algn="l" defTabSz="44164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5" name="Subtítulo 2"/>
          <p:cNvSpPr>
            <a:spLocks noGrp="1"/>
          </p:cNvSpPr>
          <p:nvPr>
            <p:ph type="subTitle" idx="1" hasCustomPrompt="1"/>
          </p:nvPr>
        </p:nvSpPr>
        <p:spPr>
          <a:xfrm>
            <a:off x="653537" y="802624"/>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0838" indent="0" algn="ctr">
              <a:buNone/>
              <a:defRPr sz="900"/>
            </a:lvl2pPr>
            <a:lvl3pPr marL="441640" indent="0" algn="ctr">
              <a:buNone/>
              <a:defRPr sz="900"/>
            </a:lvl3pPr>
            <a:lvl4pPr marL="662442" indent="0" algn="ctr">
              <a:buNone/>
              <a:defRPr sz="800"/>
            </a:lvl4pPr>
            <a:lvl5pPr marL="883227" indent="0" algn="ctr">
              <a:buNone/>
              <a:defRPr sz="800"/>
            </a:lvl5pPr>
            <a:lvl6pPr marL="1104007" indent="0" algn="ctr">
              <a:buNone/>
              <a:defRPr sz="800"/>
            </a:lvl6pPr>
            <a:lvl7pPr marL="1324882" indent="0" algn="ctr">
              <a:buNone/>
              <a:defRPr sz="800"/>
            </a:lvl7pPr>
            <a:lvl8pPr marL="1545631" indent="0" algn="ctr">
              <a:buNone/>
              <a:defRPr sz="800"/>
            </a:lvl8pPr>
            <a:lvl9pPr marL="1766447"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274" tIns="22150" rIns="44274" bIns="22150" anchor="ctr"/>
          <a:lstStyle>
            <a:lvl1pPr algn="ctr">
              <a:defRPr>
                <a:solidFill>
                  <a:schemeClr val="tx2"/>
                </a:solidFill>
              </a:defRPr>
            </a:lvl1pPr>
          </a:lstStyle>
          <a:p>
            <a:pPr defTabSz="1167077">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5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Main Slide L_06">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33587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702" tIns="22334" rIns="44702" bIns="223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8992"/>
            <a:endParaRPr lang="es-SV" dirty="0"/>
          </a:p>
        </p:txBody>
      </p:sp>
      <p:sp>
        <p:nvSpPr>
          <p:cNvPr id="9" name="2 Marcador de posición de imagen"/>
          <p:cNvSpPr>
            <a:spLocks noGrp="1"/>
          </p:cNvSpPr>
          <p:nvPr>
            <p:ph type="pic" sz="quarter" idx="13"/>
          </p:nvPr>
        </p:nvSpPr>
        <p:spPr>
          <a:xfrm>
            <a:off x="422855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702" tIns="22334" rIns="44702" bIns="223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8992"/>
            <a:endParaRPr lang="es-SV" dirty="0"/>
          </a:p>
        </p:txBody>
      </p:sp>
      <p:sp>
        <p:nvSpPr>
          <p:cNvPr id="10" name="2 Marcador de posición de imagen"/>
          <p:cNvSpPr>
            <a:spLocks noGrp="1"/>
          </p:cNvSpPr>
          <p:nvPr>
            <p:ph type="pic" sz="quarter" idx="14"/>
          </p:nvPr>
        </p:nvSpPr>
        <p:spPr>
          <a:xfrm>
            <a:off x="8121239" y="1516509"/>
            <a:ext cx="3735172" cy="2632488"/>
          </a:xfrm>
          <a:prstGeom prst="roundRect">
            <a:avLst>
              <a:gd name="adj" fmla="val 0"/>
            </a:avLst>
          </a:prstGeom>
          <a:solidFill>
            <a:schemeClr val="bg1">
              <a:lumMod val="85000"/>
            </a:schemeClr>
          </a:solidFill>
          <a:ln w="257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702" tIns="22334" rIns="44702" bIns="22334" numCol="1" spcCol="0" rtlCol="0" fromWordArt="0" anchor="ctr" anchorCtr="0" forceAA="0" compatLnSpc="1">
            <a:prstTxWarp prst="textNoShape">
              <a:avLst/>
            </a:prstTxWarp>
            <a:noAutofit/>
          </a:bodyPr>
          <a:lstStyle>
            <a:lvl1pPr>
              <a:defRPr lang="es-SV" sz="2400" dirty="0">
                <a:solidFill>
                  <a:schemeClr val="lt1"/>
                </a:solidFill>
              </a:defRPr>
            </a:lvl1pPr>
          </a:lstStyle>
          <a:p>
            <a:pPr marL="0" lvl="0" algn="ctr" defTabSz="1178992"/>
            <a:endParaRPr lang="es-SV"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35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3*#ppt_w"/>
                                          </p:val>
                                        </p:tav>
                                        <p:tav tm="100000">
                                          <p:val>
                                            <p:strVal val="#ppt_w"/>
                                          </p:val>
                                        </p:tav>
                                      </p:tavLst>
                                    </p:anim>
                                    <p:anim calcmode="lin" valueType="num">
                                      <p:cBhvr>
                                        <p:cTn id="12" dur="500" fill="hold"/>
                                        <p:tgtEl>
                                          <p:spTgt spid="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500" fill="hold"/>
                                        <p:tgtEl>
                                          <p:spTgt spid="20"/>
                                        </p:tgtEl>
                                        <p:attrNameLst>
                                          <p:attrName>ppt_x</p:attrName>
                                        </p:attrNameLst>
                                      </p:cBhvr>
                                      <p:tavLst>
                                        <p:tav tm="0">
                                          <p:val>
                                            <p:strVal val="0-#ppt_w/2"/>
                                          </p:val>
                                        </p:tav>
                                        <p:tav tm="100000">
                                          <p:val>
                                            <p:strVal val="#ppt_x"/>
                                          </p:val>
                                        </p:tav>
                                      </p:tavLst>
                                    </p:anim>
                                    <p:anim calcmode="lin" valueType="num">
                                      <p:cBhvr additive="base">
                                        <p:cTn id="24" dur="1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500" fill="hold"/>
                                        <p:tgtEl>
                                          <p:spTgt spid="21"/>
                                        </p:tgtEl>
                                        <p:attrNameLst>
                                          <p:attrName>ppt_x</p:attrName>
                                        </p:attrNameLst>
                                      </p:cBhvr>
                                      <p:tavLst>
                                        <p:tav tm="0">
                                          <p:val>
                                            <p:strVal val="#ppt_x"/>
                                          </p:val>
                                        </p:tav>
                                        <p:tav tm="100000">
                                          <p:val>
                                            <p:strVal val="#ppt_x"/>
                                          </p:val>
                                        </p:tav>
                                      </p:tavLst>
                                    </p:anim>
                                    <p:anim calcmode="lin" valueType="num">
                                      <p:cBhvr additive="base">
                                        <p:cTn id="28" dur="1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500" fill="hold"/>
                                        <p:tgtEl>
                                          <p:spTgt spid="22"/>
                                        </p:tgtEl>
                                        <p:attrNameLst>
                                          <p:attrName>ppt_x</p:attrName>
                                        </p:attrNameLst>
                                      </p:cBhvr>
                                      <p:tavLst>
                                        <p:tav tm="0">
                                          <p:val>
                                            <p:strVal val="#ppt_x"/>
                                          </p:val>
                                        </p:tav>
                                        <p:tav tm="100000">
                                          <p:val>
                                            <p:strVal val="#ppt_x"/>
                                          </p:val>
                                        </p:tav>
                                      </p:tavLst>
                                    </p:anim>
                                    <p:anim calcmode="lin" valueType="num">
                                      <p:cBhvr additive="base">
                                        <p:cTn id="32" dur="1500" fill="hold"/>
                                        <p:tgtEl>
                                          <p:spTgt spid="22"/>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Main Slide L_07">
    <p:spTree>
      <p:nvGrpSpPr>
        <p:cNvPr id="1" name=""/>
        <p:cNvGrpSpPr/>
        <p:nvPr/>
      </p:nvGrpSpPr>
      <p:grpSpPr>
        <a:xfrm>
          <a:off x="0" y="0"/>
          <a:ext cx="0" cy="0"/>
          <a:chOff x="0" y="0"/>
          <a:chExt cx="0" cy="0"/>
        </a:xfrm>
      </p:grpSpPr>
      <p:sp>
        <p:nvSpPr>
          <p:cNvPr id="14" name="2 Marcador de posición de imagen"/>
          <p:cNvSpPr>
            <a:spLocks noGrp="1"/>
          </p:cNvSpPr>
          <p:nvPr>
            <p:ph type="pic" sz="quarter" idx="13"/>
          </p:nvPr>
        </p:nvSpPr>
        <p:spPr>
          <a:xfrm>
            <a:off x="1" y="3428257"/>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2 Marcador de posición de imagen"/>
          <p:cNvSpPr>
            <a:spLocks noGrp="1"/>
          </p:cNvSpPr>
          <p:nvPr>
            <p:ph type="pic" sz="quarter" idx="14"/>
          </p:nvPr>
        </p:nvSpPr>
        <p:spPr>
          <a:xfrm>
            <a:off x="6095797" y="1740765"/>
            <a:ext cx="6096203" cy="1688235"/>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2" name="Título 1"/>
          <p:cNvSpPr>
            <a:spLocks noGrp="1"/>
          </p:cNvSpPr>
          <p:nvPr>
            <p:ph type="ctrTitle" hasCustomPrompt="1"/>
          </p:nvPr>
        </p:nvSpPr>
        <p:spPr>
          <a:xfrm>
            <a:off x="638853" y="324637"/>
            <a:ext cx="8156915" cy="506776"/>
          </a:xfrm>
        </p:spPr>
        <p:txBody>
          <a:bodyPr anchor="b">
            <a:normAutofit/>
          </a:bodyPr>
          <a:lstStyle>
            <a:lvl1pPr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6"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87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3*#ppt_w"/>
                                          </p:val>
                                        </p:tav>
                                        <p:tav tm="100000">
                                          <p:val>
                                            <p:strVal val="#ppt_w"/>
                                          </p:val>
                                        </p:tav>
                                      </p:tavLst>
                                    </p:anim>
                                    <p:anim calcmode="lin" valueType="num">
                                      <p:cBhvr>
                                        <p:cTn id="8" dur="500" fill="hold"/>
                                        <p:tgtEl>
                                          <p:spTgt spid="1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strVal val="4/3*#ppt_w"/>
                                          </p:val>
                                        </p:tav>
                                        <p:tav tm="100000">
                                          <p:val>
                                            <p:strVal val="#ppt_w"/>
                                          </p:val>
                                        </p:tav>
                                      </p:tavLst>
                                    </p:anim>
                                    <p:anim calcmode="lin" valueType="num">
                                      <p:cBhvr>
                                        <p:cTn id="12" dur="500" fill="hold"/>
                                        <p:tgtEl>
                                          <p:spTgt spid="15"/>
                                        </p:tgtEl>
                                        <p:attrNameLst>
                                          <p:attrName>ppt_h</p:attrName>
                                        </p:attrNameLst>
                                      </p:cBhvr>
                                      <p:tavLst>
                                        <p:tav tm="0">
                                          <p:val>
                                            <p:strVal val="4/3*#ppt_h"/>
                                          </p:val>
                                        </p:tav>
                                        <p:tav tm="100000">
                                          <p:val>
                                            <p:strVal val="#ppt_h"/>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ppt_x"/>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0-#ppt_w/2"/>
                                          </p:val>
                                        </p:tav>
                                        <p:tav tm="100000">
                                          <p:val>
                                            <p:strVal val="#ppt_x"/>
                                          </p:val>
                                        </p:tav>
                                      </p:tavLst>
                                    </p:anim>
                                    <p:anim calcmode="lin" valueType="num">
                                      <p:cBhvr additive="base">
                                        <p:cTn id="20" dur="1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500" fill="hold"/>
                                        <p:tgtEl>
                                          <p:spTgt spid="18"/>
                                        </p:tgtEl>
                                        <p:attrNameLst>
                                          <p:attrName>ppt_x</p:attrName>
                                        </p:attrNameLst>
                                      </p:cBhvr>
                                      <p:tavLst>
                                        <p:tav tm="0">
                                          <p:val>
                                            <p:strVal val="#ppt_x"/>
                                          </p:val>
                                        </p:tav>
                                        <p:tav tm="100000">
                                          <p:val>
                                            <p:strVal val="#ppt_x"/>
                                          </p:val>
                                        </p:tav>
                                      </p:tavLst>
                                    </p:anim>
                                    <p:anim calcmode="lin" valueType="num">
                                      <p:cBhvr additive="base">
                                        <p:cTn id="28" dur="1500" fill="hold"/>
                                        <p:tgtEl>
                                          <p:spTgt spid="1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2" grpId="0"/>
      <p:bldP spid="13" grpId="0">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500" fill="hold"/>
                        <p:tgtEl>
                          <p:spTgt spid="13"/>
                        </p:tgtEl>
                        <p:attrNameLst>
                          <p:attrName>ppt_x</p:attrName>
                        </p:attrNameLst>
                      </p:cBhvr>
                      <p:tavLst>
                        <p:tav tm="0">
                          <p:val>
                            <p:strVal val="0-#ppt_w/2"/>
                          </p:val>
                        </p:tav>
                        <p:tav tm="100000">
                          <p:val>
                            <p:strVal val="#ppt_x"/>
                          </p:val>
                        </p:tav>
                      </p:tavLst>
                    </p:anim>
                    <p:anim calcmode="lin" valueType="num">
                      <p:cBhvr additive="base">
                        <p:cTn dur="1500" fill="hold"/>
                        <p:tgtEl>
                          <p:spTgt spid="13"/>
                        </p:tgtEl>
                        <p:attrNameLst>
                          <p:attrName>ppt_y</p:attrName>
                        </p:attrNameLst>
                      </p:cBhvr>
                      <p:tavLst>
                        <p:tav tm="0">
                          <p:val>
                            <p:strVal val="#ppt_y"/>
                          </p:val>
                        </p:tav>
                        <p:tav tm="100000">
                          <p:val>
                            <p:strVal val="#ppt_y"/>
                          </p:val>
                        </p:tav>
                      </p:tavLst>
                    </p:anim>
                  </p:childTnLst>
                </p:cTn>
              </p:par>
            </p:tnLst>
          </p:tmpl>
        </p:tmplLst>
      </p:bldP>
      <p:bldP spid="16" grpId="0"/>
      <p:bldP spid="18"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Main Slide L_08">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38894" y="324637"/>
            <a:ext cx="9144199" cy="506776"/>
          </a:xfrm>
        </p:spPr>
        <p:txBody>
          <a:bodyPr anchor="b">
            <a:normAutofit/>
          </a:bodyPr>
          <a:lstStyle>
            <a:lvl1pPr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653536" y="6356409"/>
            <a:ext cx="2701749" cy="365083"/>
          </a:xfrm>
          <a:prstGeom prst="rect">
            <a:avLst/>
          </a:prstGeom>
        </p:spPr>
        <p:txBody>
          <a:bodyPr lIns="44702" tIns="22334" rIns="44702" bIns="22334" anchor="ctr"/>
          <a:lstStyle>
            <a:lvl1pPr algn="l">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6906037" y="0"/>
            <a:ext cx="5285963"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8" name="Marcador de número de diapositiva 5"/>
          <p:cNvSpPr>
            <a:spLocks noGrp="1"/>
          </p:cNvSpPr>
          <p:nvPr>
            <p:ph type="sldNum" sz="quarter" idx="12"/>
          </p:nvPr>
        </p:nvSpPr>
        <p:spPr>
          <a:xfrm>
            <a:off x="9083488" y="6356409"/>
            <a:ext cx="2743021" cy="365083"/>
          </a:xfrm>
        </p:spPr>
        <p:txBody>
          <a:bodyPr/>
          <a:lstStyle>
            <a:lvl1pPr>
              <a:defRPr>
                <a:solidFill>
                  <a:schemeClr val="bg1"/>
                </a:solidFill>
              </a:defRPr>
            </a:lvl1pPr>
          </a:lstStyle>
          <a:p>
            <a:fld id="{FF439014-E629-42E3-A58B-61A0F1C8CFFE}"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399184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23" presetClass="entr" presetSubtype="288" fill="hold" grpId="0" nodeType="withEffect">
                                  <p:stCondLst>
                                    <p:cond delay="15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strVal val="4/3*#ppt_w"/>
                                          </p:val>
                                        </p:tav>
                                        <p:tav tm="100000">
                                          <p:val>
                                            <p:strVal val="#ppt_w"/>
                                          </p:val>
                                        </p:tav>
                                      </p:tavLst>
                                    </p:anim>
                                    <p:anim calcmode="lin" valueType="num">
                                      <p:cBhvr>
                                        <p:cTn id="23" dur="500" fill="hold"/>
                                        <p:tgtEl>
                                          <p:spTgt spid="7"/>
                                        </p:tgtEl>
                                        <p:attrNameLst>
                                          <p:attrName>ppt_h</p:attrName>
                                        </p:attrNameLst>
                                      </p:cBhvr>
                                      <p:tavLst>
                                        <p:tav tm="0">
                                          <p:val>
                                            <p:strVal val="4/3*#ppt_h"/>
                                          </p:val>
                                        </p:tav>
                                        <p:tav tm="100000">
                                          <p:val>
                                            <p:strVal val="#ppt_h"/>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500" fill="hold"/>
                                        <p:tgtEl>
                                          <p:spTgt spid="8"/>
                                        </p:tgtEl>
                                        <p:attrNameLst>
                                          <p:attrName>ppt_x</p:attrName>
                                        </p:attrNameLst>
                                      </p:cBhvr>
                                      <p:tavLst>
                                        <p:tav tm="0">
                                          <p:val>
                                            <p:strVal val="#ppt_x"/>
                                          </p:val>
                                        </p:tav>
                                        <p:tav tm="100000">
                                          <p:val>
                                            <p:strVal val="#ppt_x"/>
                                          </p:val>
                                        </p:tav>
                                      </p:tavLst>
                                    </p:anim>
                                    <p:anim calcmode="lin" valueType="num">
                                      <p:cBhvr additive="base">
                                        <p:cTn id="27"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7" grpId="0" animBg="1"/>
      <p:bldP spid="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017545" y="324637"/>
            <a:ext cx="8156915" cy="506776"/>
          </a:xfrm>
        </p:spPr>
        <p:txBody>
          <a:bodyPr anchor="b">
            <a:normAutofit/>
          </a:bodyPr>
          <a:lstStyle>
            <a:lvl1pPr marL="0" algn="ctr"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4498429" y="802560"/>
            <a:ext cx="3195147" cy="230711"/>
          </a:xfrm>
        </p:spPr>
        <p:txBody>
          <a:bodyPr anchor="ctr">
            <a:normAutofit/>
          </a:bodyPr>
          <a:lstStyle>
            <a:lvl1pPr marL="0" indent="0" algn="ctr">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1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Main Slide C_01">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56" y="0"/>
            <a:ext cx="5073929" cy="685800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5614759" y="324637"/>
            <a:ext cx="6151703"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5629245"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5263641" y="6356409"/>
            <a:ext cx="2890201"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394341" y="324637"/>
            <a:ext cx="8156915" cy="506776"/>
          </a:xfrm>
        </p:spPr>
        <p:txBody>
          <a:bodyPr anchor="b">
            <a:normAutofit/>
          </a:bodyPr>
          <a:lstStyle>
            <a:lvl1pPr marL="0" algn="r"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341821" y="802560"/>
            <a:ext cx="3195147" cy="230711"/>
          </a:xfrm>
        </p:spPr>
        <p:txBody>
          <a:bodyPr anchor="ctr">
            <a:normAutofit/>
          </a:bodyPr>
          <a:lstStyle>
            <a:lvl1pPr marL="0" indent="0" algn="r">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6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12192000" cy="6858000"/>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7109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Image Layout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0"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2 Marcador de posición de imagen"/>
          <p:cNvSpPr>
            <a:spLocks noGrp="1"/>
          </p:cNvSpPr>
          <p:nvPr>
            <p:ph type="pic" sz="quarter" idx="10"/>
          </p:nvPr>
        </p:nvSpPr>
        <p:spPr>
          <a:xfrm>
            <a:off x="0" y="0"/>
            <a:ext cx="12192000" cy="2878645"/>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197051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23" presetClass="entr" presetSubtype="28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3*#ppt_w"/>
                                          </p:val>
                                        </p:tav>
                                        <p:tav tm="100000">
                                          <p:val>
                                            <p:strVal val="#ppt_w"/>
                                          </p:val>
                                        </p:tav>
                                      </p:tavLst>
                                    </p:anim>
                                    <p:anim calcmode="lin" valueType="num">
                                      <p:cBhvr>
                                        <p:cTn id="19"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4813587" y="2034008"/>
            <a:ext cx="2602060" cy="3460349"/>
          </a:xfrm>
          <a:prstGeom prst="rect">
            <a:avLst/>
          </a:prstGeom>
          <a:solidFill>
            <a:schemeClr val="bg1">
              <a:lumMod val="75000"/>
            </a:schemeClr>
          </a:solidFill>
        </p:spPr>
        <p:txBody>
          <a:bodyPr/>
          <a:lstStyle>
            <a:lvl1pPr algn="ctr">
              <a:defRPr sz="16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18"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19"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2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Image Layout 03">
    <p:spTree>
      <p:nvGrpSpPr>
        <p:cNvPr id="1" name=""/>
        <p:cNvGrpSpPr/>
        <p:nvPr/>
      </p:nvGrpSpPr>
      <p:grpSpPr>
        <a:xfrm>
          <a:off x="0" y="0"/>
          <a:ext cx="0" cy="0"/>
          <a:chOff x="0" y="0"/>
          <a:chExt cx="0" cy="0"/>
        </a:xfrm>
      </p:grpSpPr>
      <p:sp>
        <p:nvSpPr>
          <p:cNvPr id="11" name="Marcador de posición de imagen 10"/>
          <p:cNvSpPr>
            <a:spLocks noGrp="1"/>
          </p:cNvSpPr>
          <p:nvPr>
            <p:ph type="pic" sz="quarter" idx="10" hasCustomPrompt="1"/>
          </p:nvPr>
        </p:nvSpPr>
        <p:spPr>
          <a:xfrm>
            <a:off x="3497797" y="2042681"/>
            <a:ext cx="5006112" cy="1880145"/>
          </a:xfrm>
          <a:custGeom>
            <a:avLst/>
            <a:gdLst>
              <a:gd name="connsiteX0" fmla="*/ 0 w 10022400"/>
              <a:gd name="connsiteY0" fmla="*/ 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0 w 10022400"/>
              <a:gd name="connsiteY4" fmla="*/ 0 h 3751200"/>
              <a:gd name="connsiteX0" fmla="*/ 219075 w 10022400"/>
              <a:gd name="connsiteY0" fmla="*/ 3619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219075 w 10022400"/>
              <a:gd name="connsiteY4" fmla="*/ 361950 h 3751200"/>
              <a:gd name="connsiteX0" fmla="*/ 400050 w 10022400"/>
              <a:gd name="connsiteY0" fmla="*/ 2667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00050 w 10022400"/>
              <a:gd name="connsiteY4" fmla="*/ 266700 h 3751200"/>
              <a:gd name="connsiteX0" fmla="*/ 523875 w 10022400"/>
              <a:gd name="connsiteY0" fmla="*/ 24765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47650 h 3751200"/>
              <a:gd name="connsiteX0" fmla="*/ 523875 w 10022400"/>
              <a:gd name="connsiteY0" fmla="*/ 2000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23875 w 10022400"/>
              <a:gd name="connsiteY4" fmla="*/ 200025 h 3751200"/>
              <a:gd name="connsiteX0" fmla="*/ 504825 w 10022400"/>
              <a:gd name="connsiteY0" fmla="*/ 152400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504825 w 10022400"/>
              <a:gd name="connsiteY4" fmla="*/ 152400 h 3751200"/>
              <a:gd name="connsiteX0" fmla="*/ 476250 w 10022400"/>
              <a:gd name="connsiteY0" fmla="*/ 161925 h 3751200"/>
              <a:gd name="connsiteX1" fmla="*/ 10022400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476250 w 10022400"/>
              <a:gd name="connsiteY0" fmla="*/ 0 h 3589275"/>
              <a:gd name="connsiteX1" fmla="*/ 9870000 w 10022400"/>
              <a:gd name="connsiteY1" fmla="*/ 19050 h 3589275"/>
              <a:gd name="connsiteX2" fmla="*/ 10022400 w 10022400"/>
              <a:gd name="connsiteY2" fmla="*/ 3589275 h 3589275"/>
              <a:gd name="connsiteX3" fmla="*/ 0 w 10022400"/>
              <a:gd name="connsiteY3" fmla="*/ 3589275 h 3589275"/>
              <a:gd name="connsiteX4" fmla="*/ 476250 w 10022400"/>
              <a:gd name="connsiteY4" fmla="*/ 0 h 3589275"/>
              <a:gd name="connsiteX0" fmla="*/ 476250 w 10022400"/>
              <a:gd name="connsiteY0" fmla="*/ 180975 h 3770250"/>
              <a:gd name="connsiteX1" fmla="*/ 9984300 w 10022400"/>
              <a:gd name="connsiteY1" fmla="*/ 0 h 3770250"/>
              <a:gd name="connsiteX2" fmla="*/ 10022400 w 10022400"/>
              <a:gd name="connsiteY2" fmla="*/ 3770250 h 3770250"/>
              <a:gd name="connsiteX3" fmla="*/ 0 w 10022400"/>
              <a:gd name="connsiteY3" fmla="*/ 3770250 h 3770250"/>
              <a:gd name="connsiteX4" fmla="*/ 476250 w 10022400"/>
              <a:gd name="connsiteY4" fmla="*/ 180975 h 3770250"/>
              <a:gd name="connsiteX0" fmla="*/ 476250 w 10022400"/>
              <a:gd name="connsiteY0" fmla="*/ 142875 h 3732150"/>
              <a:gd name="connsiteX1" fmla="*/ 9965250 w 10022400"/>
              <a:gd name="connsiteY1" fmla="*/ 0 h 3732150"/>
              <a:gd name="connsiteX2" fmla="*/ 10022400 w 10022400"/>
              <a:gd name="connsiteY2" fmla="*/ 3732150 h 3732150"/>
              <a:gd name="connsiteX3" fmla="*/ 0 w 10022400"/>
              <a:gd name="connsiteY3" fmla="*/ 3732150 h 3732150"/>
              <a:gd name="connsiteX4" fmla="*/ 476250 w 10022400"/>
              <a:gd name="connsiteY4" fmla="*/ 142875 h 3732150"/>
              <a:gd name="connsiteX0" fmla="*/ 476250 w 10022400"/>
              <a:gd name="connsiteY0" fmla="*/ 161925 h 3751200"/>
              <a:gd name="connsiteX1" fmla="*/ 9993825 w 10022400"/>
              <a:gd name="connsiteY1" fmla="*/ 0 h 3751200"/>
              <a:gd name="connsiteX2" fmla="*/ 10022400 w 10022400"/>
              <a:gd name="connsiteY2" fmla="*/ 3751200 h 3751200"/>
              <a:gd name="connsiteX3" fmla="*/ 0 w 10022400"/>
              <a:gd name="connsiteY3" fmla="*/ 3751200 h 3751200"/>
              <a:gd name="connsiteX4" fmla="*/ 476250 w 10022400"/>
              <a:gd name="connsiteY4" fmla="*/ 161925 h 3751200"/>
              <a:gd name="connsiteX0" fmla="*/ 295275 w 9841425"/>
              <a:gd name="connsiteY0" fmla="*/ 161925 h 3751200"/>
              <a:gd name="connsiteX1" fmla="*/ 9812850 w 9841425"/>
              <a:gd name="connsiteY1" fmla="*/ 0 h 3751200"/>
              <a:gd name="connsiteX2" fmla="*/ 9841425 w 9841425"/>
              <a:gd name="connsiteY2" fmla="*/ 3751200 h 3751200"/>
              <a:gd name="connsiteX3" fmla="*/ 0 w 9841425"/>
              <a:gd name="connsiteY3" fmla="*/ 3570225 h 3751200"/>
              <a:gd name="connsiteX4" fmla="*/ 295275 w 9841425"/>
              <a:gd name="connsiteY4" fmla="*/ 161925 h 3751200"/>
              <a:gd name="connsiteX0" fmla="*/ 419100 w 9965250"/>
              <a:gd name="connsiteY0" fmla="*/ 161925 h 3751200"/>
              <a:gd name="connsiteX1" fmla="*/ 9936675 w 9965250"/>
              <a:gd name="connsiteY1" fmla="*/ 0 h 3751200"/>
              <a:gd name="connsiteX2" fmla="*/ 9965250 w 9965250"/>
              <a:gd name="connsiteY2" fmla="*/ 3751200 h 3751200"/>
              <a:gd name="connsiteX3" fmla="*/ 0 w 9965250"/>
              <a:gd name="connsiteY3" fmla="*/ 3627375 h 3751200"/>
              <a:gd name="connsiteX4" fmla="*/ 419100 w 9965250"/>
              <a:gd name="connsiteY4" fmla="*/ 161925 h 3751200"/>
              <a:gd name="connsiteX0" fmla="*/ 457200 w 10003350"/>
              <a:gd name="connsiteY0" fmla="*/ 161925 h 3751200"/>
              <a:gd name="connsiteX1" fmla="*/ 9974775 w 10003350"/>
              <a:gd name="connsiteY1" fmla="*/ 0 h 3751200"/>
              <a:gd name="connsiteX2" fmla="*/ 10003350 w 10003350"/>
              <a:gd name="connsiteY2" fmla="*/ 3751200 h 3751200"/>
              <a:gd name="connsiteX3" fmla="*/ 0 w 10003350"/>
              <a:gd name="connsiteY3" fmla="*/ 3617850 h 3751200"/>
              <a:gd name="connsiteX4" fmla="*/ 457200 w 10003350"/>
              <a:gd name="connsiteY4" fmla="*/ 161925 h 3751200"/>
              <a:gd name="connsiteX0" fmla="*/ 46672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66725 w 10012875"/>
              <a:gd name="connsiteY4" fmla="*/ 161925 h 3751200"/>
              <a:gd name="connsiteX0" fmla="*/ 447675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47675 w 10012875"/>
              <a:gd name="connsiteY4" fmla="*/ 161925 h 3751200"/>
              <a:gd name="connsiteX0" fmla="*/ 438150 w 10012875"/>
              <a:gd name="connsiteY0" fmla="*/ 161925 h 3751200"/>
              <a:gd name="connsiteX1" fmla="*/ 9984300 w 10012875"/>
              <a:gd name="connsiteY1" fmla="*/ 0 h 3751200"/>
              <a:gd name="connsiteX2" fmla="*/ 10012875 w 10012875"/>
              <a:gd name="connsiteY2" fmla="*/ 3751200 h 3751200"/>
              <a:gd name="connsiteX3" fmla="*/ 0 w 10012875"/>
              <a:gd name="connsiteY3" fmla="*/ 3636900 h 3751200"/>
              <a:gd name="connsiteX4" fmla="*/ 438150 w 10012875"/>
              <a:gd name="connsiteY4" fmla="*/ 161925 h 3751200"/>
              <a:gd name="connsiteX0" fmla="*/ 438150 w 9984300"/>
              <a:gd name="connsiteY0" fmla="*/ 161925 h 3703575"/>
              <a:gd name="connsiteX1" fmla="*/ 9984300 w 9984300"/>
              <a:gd name="connsiteY1" fmla="*/ 0 h 3703575"/>
              <a:gd name="connsiteX2" fmla="*/ 9879525 w 9984300"/>
              <a:gd name="connsiteY2" fmla="*/ 3703575 h 3703575"/>
              <a:gd name="connsiteX3" fmla="*/ 0 w 9984300"/>
              <a:gd name="connsiteY3" fmla="*/ 3636900 h 3703575"/>
              <a:gd name="connsiteX4" fmla="*/ 438150 w 9984300"/>
              <a:gd name="connsiteY4" fmla="*/ 161925 h 3703575"/>
              <a:gd name="connsiteX0" fmla="*/ 438150 w 9984300"/>
              <a:gd name="connsiteY0" fmla="*/ 161925 h 3713100"/>
              <a:gd name="connsiteX1" fmla="*/ 9984300 w 9984300"/>
              <a:gd name="connsiteY1" fmla="*/ 0 h 3713100"/>
              <a:gd name="connsiteX2" fmla="*/ 9927150 w 9984300"/>
              <a:gd name="connsiteY2" fmla="*/ 3713100 h 3713100"/>
              <a:gd name="connsiteX3" fmla="*/ 0 w 9984300"/>
              <a:gd name="connsiteY3" fmla="*/ 3636900 h 3713100"/>
              <a:gd name="connsiteX4" fmla="*/ 438150 w 9984300"/>
              <a:gd name="connsiteY4" fmla="*/ 161925 h 3713100"/>
              <a:gd name="connsiteX0" fmla="*/ 438150 w 9984300"/>
              <a:gd name="connsiteY0" fmla="*/ 161925 h 3760725"/>
              <a:gd name="connsiteX1" fmla="*/ 9984300 w 9984300"/>
              <a:gd name="connsiteY1" fmla="*/ 0 h 3760725"/>
              <a:gd name="connsiteX2" fmla="*/ 9965250 w 9984300"/>
              <a:gd name="connsiteY2" fmla="*/ 3760725 h 3760725"/>
              <a:gd name="connsiteX3" fmla="*/ 0 w 9984300"/>
              <a:gd name="connsiteY3" fmla="*/ 3636900 h 3760725"/>
              <a:gd name="connsiteX4" fmla="*/ 438150 w 9984300"/>
              <a:gd name="connsiteY4" fmla="*/ 161925 h 3760725"/>
              <a:gd name="connsiteX0" fmla="*/ 438150 w 9984300"/>
              <a:gd name="connsiteY0" fmla="*/ 161925 h 3732150"/>
              <a:gd name="connsiteX1" fmla="*/ 9984300 w 9984300"/>
              <a:gd name="connsiteY1" fmla="*/ 0 h 3732150"/>
              <a:gd name="connsiteX2" fmla="*/ 9984300 w 9984300"/>
              <a:gd name="connsiteY2" fmla="*/ 3732150 h 3732150"/>
              <a:gd name="connsiteX3" fmla="*/ 0 w 9984300"/>
              <a:gd name="connsiteY3" fmla="*/ 3636900 h 3732150"/>
              <a:gd name="connsiteX4" fmla="*/ 438150 w 9984300"/>
              <a:gd name="connsiteY4" fmla="*/ 161925 h 3732150"/>
              <a:gd name="connsiteX0" fmla="*/ 438150 w 10012875"/>
              <a:gd name="connsiteY0" fmla="*/ 161925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61925 h 3760725"/>
              <a:gd name="connsiteX0" fmla="*/ 466725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66725 w 10012875"/>
              <a:gd name="connsiteY4" fmla="*/ 152400 h 3760725"/>
              <a:gd name="connsiteX0" fmla="*/ 45720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57200 w 10012875"/>
              <a:gd name="connsiteY4" fmla="*/ 152400 h 3760725"/>
              <a:gd name="connsiteX0" fmla="*/ 438150 w 10012875"/>
              <a:gd name="connsiteY0" fmla="*/ 152400 h 3760725"/>
              <a:gd name="connsiteX1" fmla="*/ 9984300 w 10012875"/>
              <a:gd name="connsiteY1" fmla="*/ 0 h 3760725"/>
              <a:gd name="connsiteX2" fmla="*/ 10012875 w 10012875"/>
              <a:gd name="connsiteY2" fmla="*/ 3760725 h 3760725"/>
              <a:gd name="connsiteX3" fmla="*/ 0 w 10012875"/>
              <a:gd name="connsiteY3" fmla="*/ 3636900 h 3760725"/>
              <a:gd name="connsiteX4" fmla="*/ 438150 w 10012875"/>
              <a:gd name="connsiteY4" fmla="*/ 152400 h 376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875" h="3760725">
                <a:moveTo>
                  <a:pt x="438150" y="152400"/>
                </a:moveTo>
                <a:lnTo>
                  <a:pt x="9984300" y="0"/>
                </a:lnTo>
                <a:lnTo>
                  <a:pt x="10012875" y="3760725"/>
                </a:lnTo>
                <a:lnTo>
                  <a:pt x="0" y="3636900"/>
                </a:lnTo>
                <a:lnTo>
                  <a:pt x="438150" y="152400"/>
                </a:lnTo>
                <a:close/>
              </a:path>
            </a:pathLst>
          </a:custGeom>
          <a:solidFill>
            <a:schemeClr val="bg1">
              <a:lumMod val="75000"/>
            </a:schemeClr>
          </a:solidFill>
          <a:ln>
            <a:noFill/>
          </a:ln>
          <a:scene3d>
            <a:camera prst="perspectiveContrastingLeftFacing" fov="600000">
              <a:rot lat="21061425" lon="3660000" rev="20937095"/>
            </a:camera>
            <a:lightRig rig="threePt" dir="t"/>
          </a:scene3d>
          <a:sp3d/>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r">
              <a:defRPr lang="es-ES" sz="2000" baseline="0" dirty="0">
                <a:latin typeface="Calibri" panose="020F0502020204030204" pitchFamily="34" charset="0"/>
              </a:defRPr>
            </a:lvl1pPr>
            <a:lvl3pPr marL="884049" indent="0" algn="r">
              <a:buNone/>
              <a:defRPr sz="2000" b="1">
                <a:latin typeface="Calibri" panose="020F0502020204030204" pitchFamily="34" charset="0"/>
              </a:defRPr>
            </a:lvl3pPr>
            <a:lvl4pPr marL="1326074" indent="0">
              <a:buNone/>
              <a:defRPr/>
            </a:lvl4pPr>
          </a:lstStyle>
          <a:p>
            <a:pPr lvl="0" algn="ctr" defTabSz="1178992"/>
            <a:r>
              <a:rPr lang="es-ES" dirty="0" err="1"/>
              <a:t>Image</a:t>
            </a:r>
            <a:r>
              <a:rPr lang="es-ES" dirty="0"/>
              <a:t> </a:t>
            </a:r>
            <a:r>
              <a:rPr lang="es-ES" dirty="0" err="1"/>
              <a:t>holder</a:t>
            </a:r>
            <a:endParaRPr lang="es-ES" dirty="0"/>
          </a:p>
        </p:txBody>
      </p:sp>
      <p:sp>
        <p:nvSpPr>
          <p:cNvPr id="19" name="Título 1"/>
          <p:cNvSpPr>
            <a:spLocks noGrp="1"/>
          </p:cNvSpPr>
          <p:nvPr>
            <p:ph type="ctrTitle" hasCustomPrompt="1"/>
          </p:nvPr>
        </p:nvSpPr>
        <p:spPr>
          <a:xfrm>
            <a:off x="638853" y="324637"/>
            <a:ext cx="8156915" cy="506776"/>
          </a:xfrm>
        </p:spPr>
        <p:txBody>
          <a:bodyPr anchor="b">
            <a:normAutofit/>
          </a:bodyPr>
          <a:lstStyle>
            <a:lvl1pPr marL="0" algn="l" defTabSz="446130" rtl="0" eaLnBrk="1" latinLnBrk="0" hangingPunct="1">
              <a:lnSpc>
                <a:spcPct val="90000"/>
              </a:lnSpc>
              <a:spcBef>
                <a:spcPct val="0"/>
              </a:spcBef>
              <a:buNone/>
              <a:defRPr lang="es-SV" sz="24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20" name="Subtítulo 2"/>
          <p:cNvSpPr>
            <a:spLocks noGrp="1"/>
          </p:cNvSpPr>
          <p:nvPr>
            <p:ph type="subTitle" idx="1" hasCustomPrompt="1"/>
          </p:nvPr>
        </p:nvSpPr>
        <p:spPr>
          <a:xfrm>
            <a:off x="653537" y="802560"/>
            <a:ext cx="3195147" cy="230711"/>
          </a:xfrm>
        </p:spPr>
        <p:txBody>
          <a:bodyPr anchor="ctr">
            <a:normAutofit/>
          </a:bodyPr>
          <a:lstStyle>
            <a:lvl1pPr marL="0" indent="0" algn="l">
              <a:buNone/>
              <a:defRPr lang="es-SV" sz="1300" kern="1200" baseline="0" dirty="0">
                <a:solidFill>
                  <a:schemeClr val="bg2"/>
                </a:solidFill>
                <a:latin typeface="Source Sans Pro" panose="020B0503030403020204" pitchFamily="34" charset="0"/>
                <a:ea typeface="+mn-ea"/>
                <a:cs typeface="+mn-cs"/>
              </a:defRPr>
            </a:lvl1pPr>
            <a:lvl2pPr marL="223084" indent="0" algn="ctr">
              <a:buNone/>
              <a:defRPr sz="900"/>
            </a:lvl2pPr>
            <a:lvl3pPr marL="446130" indent="0" algn="ctr">
              <a:buNone/>
              <a:defRPr sz="900"/>
            </a:lvl3pPr>
            <a:lvl4pPr marL="669197" indent="0" algn="ctr">
              <a:buNone/>
              <a:defRPr sz="800"/>
            </a:lvl4pPr>
            <a:lvl5pPr marL="892238" indent="0" algn="ctr">
              <a:buNone/>
              <a:defRPr sz="800"/>
            </a:lvl5pPr>
            <a:lvl6pPr marL="1115271" indent="0" algn="ctr">
              <a:buNone/>
              <a:defRPr sz="800"/>
            </a:lvl6pPr>
            <a:lvl7pPr marL="1338339" indent="0" algn="ctr">
              <a:buNone/>
              <a:defRPr sz="800"/>
            </a:lvl7pPr>
            <a:lvl8pPr marL="1561405" indent="0" algn="ctr">
              <a:buNone/>
              <a:defRPr sz="800"/>
            </a:lvl8pPr>
            <a:lvl9pPr marL="1784473" indent="0" algn="ctr">
              <a:buNone/>
              <a:defRPr sz="8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21" name="Marcador de pie de página 4"/>
          <p:cNvSpPr>
            <a:spLocks noGrp="1"/>
          </p:cNvSpPr>
          <p:nvPr>
            <p:ph type="ftr" sz="quarter" idx="11"/>
          </p:nvPr>
        </p:nvSpPr>
        <p:spPr>
          <a:xfrm>
            <a:off x="4038340" y="6356409"/>
            <a:ext cx="4115325" cy="365083"/>
          </a:xfrm>
          <a:prstGeom prst="rect">
            <a:avLst/>
          </a:prstGeom>
        </p:spPr>
        <p:txBody>
          <a:bodyPr lIns="44702" tIns="22334" rIns="44702" bIns="22334" anchor="ctr"/>
          <a:lstStyle>
            <a:lvl1pPr algn="ctr">
              <a:defRPr>
                <a:solidFill>
                  <a:schemeClr val="tx2"/>
                </a:solidFill>
              </a:defRPr>
            </a:lvl1pPr>
          </a:lstStyle>
          <a:p>
            <a:pPr defTabSz="1178992">
              <a:lnSpc>
                <a:spcPct val="125000"/>
              </a:lnSpc>
            </a:pPr>
            <a:r>
              <a:rPr lang="it-IT" sz="900" smtClean="0">
                <a:solidFill>
                  <a:srgbClr val="1F1F1F"/>
                </a:solidFill>
                <a:latin typeface="Source Sans Pro" panose="020B0503030403020204" pitchFamily="34" charset="0"/>
              </a:rPr>
              <a:t>www.yourcompany.com | powerpoint template</a:t>
            </a:r>
            <a:endParaRPr lang="en-US" sz="900" dirty="0">
              <a:solidFill>
                <a:srgbClr val="1F1F1F"/>
              </a:solidFill>
              <a:latin typeface="Source Sans Pro" panose="020B0503030403020204" pitchFamily="34" charset="0"/>
            </a:endParaRPr>
          </a:p>
        </p:txBody>
      </p:sp>
      <p:sp>
        <p:nvSpPr>
          <p:cNvPr id="22" name="Marcador de número de diapositiva 5"/>
          <p:cNvSpPr>
            <a:spLocks noGrp="1"/>
          </p:cNvSpPr>
          <p:nvPr>
            <p:ph type="sldNum" sz="quarter" idx="12"/>
          </p:nvPr>
        </p:nvSpPr>
        <p:spPr>
          <a:xfrm>
            <a:off x="9083488" y="6356409"/>
            <a:ext cx="2743021" cy="365083"/>
          </a:xfrm>
        </p:spPr>
        <p:txBody>
          <a:bodyPr/>
          <a:lstStyle>
            <a:lvl1pPr>
              <a:defRPr>
                <a:solidFill>
                  <a:schemeClr val="tx2"/>
                </a:solidFill>
              </a:defRPr>
            </a:lvl1pPr>
          </a:lstStyle>
          <a:p>
            <a:fld id="{FF439014-E629-42E3-A58B-61A0F1C8CFFE}" type="slidenum">
              <a:rPr smtClean="0">
                <a:solidFill>
                  <a:srgbClr val="1F1F1F"/>
                </a:solidFill>
              </a:rPr>
              <a:pPr/>
              <a:t>‹#›</a:t>
            </a:fld>
            <a:endParaRPr>
              <a:solidFill>
                <a:srgbClr val="1F1F1F"/>
              </a:solidFill>
            </a:endParaRPr>
          </a:p>
        </p:txBody>
      </p:sp>
      <p:cxnSp>
        <p:nvCxnSpPr>
          <p:cNvPr id="23" name="Conector recto 9"/>
          <p:cNvCxnSpPr/>
          <p:nvPr userDrawn="1"/>
        </p:nvCxnSpPr>
        <p:spPr>
          <a:xfrm>
            <a:off x="262609" y="6365107"/>
            <a:ext cx="11666787"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21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0-#ppt_w/2"/>
                                          </p:val>
                                        </p:tav>
                                        <p:tav tm="100000">
                                          <p:val>
                                            <p:strVal val="#ppt_x"/>
                                          </p:val>
                                        </p:tav>
                                      </p:tavLst>
                                    </p:anim>
                                    <p:anim calcmode="lin" valueType="num">
                                      <p:cBhvr additive="base">
                                        <p:cTn id="12" dur="1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500" fill="hold"/>
                                        <p:tgtEl>
                                          <p:spTgt spid="22"/>
                                        </p:tgtEl>
                                        <p:attrNameLst>
                                          <p:attrName>ppt_x</p:attrName>
                                        </p:attrNameLst>
                                      </p:cBhvr>
                                      <p:tavLst>
                                        <p:tav tm="0">
                                          <p:val>
                                            <p:strVal val="#ppt_x"/>
                                          </p:val>
                                        </p:tav>
                                        <p:tav tm="100000">
                                          <p:val>
                                            <p:strVal val="#ppt_x"/>
                                          </p:val>
                                        </p:tav>
                                      </p:tavLst>
                                    </p:anim>
                                    <p:anim calcmode="lin" valueType="num">
                                      <p:cBhvr additive="base">
                                        <p:cTn id="20" dur="1500" fill="hold"/>
                                        <p:tgtEl>
                                          <p:spTgt spid="22"/>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tmplLst>
          <p:tmpl>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500" fill="hold"/>
                        <p:tgtEl>
                          <p:spTgt spid="20"/>
                        </p:tgtEl>
                        <p:attrNameLst>
                          <p:attrName>ppt_x</p:attrName>
                        </p:attrNameLst>
                      </p:cBhvr>
                      <p:tavLst>
                        <p:tav tm="0">
                          <p:val>
                            <p:strVal val="0-#ppt_w/2"/>
                          </p:val>
                        </p:tav>
                        <p:tav tm="100000">
                          <p:val>
                            <p:strVal val="#ppt_x"/>
                          </p:val>
                        </p:tav>
                      </p:tavLst>
                    </p:anim>
                    <p:anim calcmode="lin" valueType="num">
                      <p:cBhvr additive="base">
                        <p:cTn dur="1500" fill="hold"/>
                        <p:tgtEl>
                          <p:spTgt spid="20"/>
                        </p:tgtEl>
                        <p:attrNameLst>
                          <p:attrName>ppt_y</p:attrName>
                        </p:attrNameLst>
                      </p:cBhvr>
                      <p:tavLst>
                        <p:tav tm="0">
                          <p:val>
                            <p:strVal val="#ppt_y"/>
                          </p:val>
                        </p:tav>
                        <p:tav tm="100000">
                          <p:val>
                            <p:strVal val="#ppt_y"/>
                          </p:val>
                        </p:tav>
                      </p:tavLst>
                    </p:anim>
                  </p:childTnLst>
                </p:cTn>
              </p:par>
            </p:tnLst>
          </p:tmpl>
        </p:tmplLst>
      </p:bldP>
      <p:bldP spid="21" grpId="0"/>
      <p:bldP spid="22" grpId="0"/>
    </p:bld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18" Type="http://schemas.openxmlformats.org/officeDocument/2006/relationships/slideLayout" Target="../slideLayouts/slideLayout200.xml"/><Relationship Id="rId26" Type="http://schemas.openxmlformats.org/officeDocument/2006/relationships/slideLayout" Target="../slideLayouts/slideLayout208.xml"/><Relationship Id="rId3" Type="http://schemas.openxmlformats.org/officeDocument/2006/relationships/slideLayout" Target="../slideLayouts/slideLayout185.xml"/><Relationship Id="rId21" Type="http://schemas.openxmlformats.org/officeDocument/2006/relationships/slideLayout" Target="../slideLayouts/slideLayout203.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17" Type="http://schemas.openxmlformats.org/officeDocument/2006/relationships/slideLayout" Target="../slideLayouts/slideLayout199.xml"/><Relationship Id="rId25" Type="http://schemas.openxmlformats.org/officeDocument/2006/relationships/slideLayout" Target="../slideLayouts/slideLayout207.xml"/><Relationship Id="rId2" Type="http://schemas.openxmlformats.org/officeDocument/2006/relationships/slideLayout" Target="../slideLayouts/slideLayout184.xml"/><Relationship Id="rId16" Type="http://schemas.openxmlformats.org/officeDocument/2006/relationships/slideLayout" Target="../slideLayouts/slideLayout198.xml"/><Relationship Id="rId20" Type="http://schemas.openxmlformats.org/officeDocument/2006/relationships/slideLayout" Target="../slideLayouts/slideLayout202.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24" Type="http://schemas.openxmlformats.org/officeDocument/2006/relationships/slideLayout" Target="../slideLayouts/slideLayout206.xml"/><Relationship Id="rId5" Type="http://schemas.openxmlformats.org/officeDocument/2006/relationships/slideLayout" Target="../slideLayouts/slideLayout187.xml"/><Relationship Id="rId15" Type="http://schemas.openxmlformats.org/officeDocument/2006/relationships/slideLayout" Target="../slideLayouts/slideLayout197.xml"/><Relationship Id="rId23" Type="http://schemas.openxmlformats.org/officeDocument/2006/relationships/slideLayout" Target="../slideLayouts/slideLayout205.xml"/><Relationship Id="rId10" Type="http://schemas.openxmlformats.org/officeDocument/2006/relationships/slideLayout" Target="../slideLayouts/slideLayout192.xml"/><Relationship Id="rId19" Type="http://schemas.openxmlformats.org/officeDocument/2006/relationships/slideLayout" Target="../slideLayouts/slideLayout201.xml"/><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slideLayout" Target="../slideLayouts/slideLayout196.xml"/><Relationship Id="rId22" Type="http://schemas.openxmlformats.org/officeDocument/2006/relationships/slideLayout" Target="../slideLayouts/slideLayout204.xml"/><Relationship Id="rId27"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slideLayout" Target="../slideLayouts/slideLayout221.xml"/><Relationship Id="rId18" Type="http://schemas.openxmlformats.org/officeDocument/2006/relationships/slideLayout" Target="../slideLayouts/slideLayout226.xml"/><Relationship Id="rId26" Type="http://schemas.openxmlformats.org/officeDocument/2006/relationships/theme" Target="../theme/theme11.xml"/><Relationship Id="rId3" Type="http://schemas.openxmlformats.org/officeDocument/2006/relationships/slideLayout" Target="../slideLayouts/slideLayout211.xml"/><Relationship Id="rId21" Type="http://schemas.openxmlformats.org/officeDocument/2006/relationships/slideLayout" Target="../slideLayouts/slideLayout229.xml"/><Relationship Id="rId7" Type="http://schemas.openxmlformats.org/officeDocument/2006/relationships/slideLayout" Target="../slideLayouts/slideLayout215.xml"/><Relationship Id="rId12" Type="http://schemas.openxmlformats.org/officeDocument/2006/relationships/slideLayout" Target="../slideLayouts/slideLayout220.xml"/><Relationship Id="rId17" Type="http://schemas.openxmlformats.org/officeDocument/2006/relationships/slideLayout" Target="../slideLayouts/slideLayout225.xml"/><Relationship Id="rId25" Type="http://schemas.openxmlformats.org/officeDocument/2006/relationships/slideLayout" Target="../slideLayouts/slideLayout233.xml"/><Relationship Id="rId2" Type="http://schemas.openxmlformats.org/officeDocument/2006/relationships/slideLayout" Target="../slideLayouts/slideLayout210.xml"/><Relationship Id="rId16" Type="http://schemas.openxmlformats.org/officeDocument/2006/relationships/slideLayout" Target="../slideLayouts/slideLayout224.xml"/><Relationship Id="rId20" Type="http://schemas.openxmlformats.org/officeDocument/2006/relationships/slideLayout" Target="../slideLayouts/slideLayout228.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24" Type="http://schemas.openxmlformats.org/officeDocument/2006/relationships/slideLayout" Target="../slideLayouts/slideLayout232.xml"/><Relationship Id="rId5" Type="http://schemas.openxmlformats.org/officeDocument/2006/relationships/slideLayout" Target="../slideLayouts/slideLayout213.xml"/><Relationship Id="rId15" Type="http://schemas.openxmlformats.org/officeDocument/2006/relationships/slideLayout" Target="../slideLayouts/slideLayout223.xml"/><Relationship Id="rId23" Type="http://schemas.openxmlformats.org/officeDocument/2006/relationships/slideLayout" Target="../slideLayouts/slideLayout231.xml"/><Relationship Id="rId10" Type="http://schemas.openxmlformats.org/officeDocument/2006/relationships/slideLayout" Target="../slideLayouts/slideLayout218.xml"/><Relationship Id="rId19" Type="http://schemas.openxmlformats.org/officeDocument/2006/relationships/slideLayout" Target="../slideLayouts/slideLayout227.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slideLayout" Target="../slideLayouts/slideLayout222.xml"/><Relationship Id="rId22" Type="http://schemas.openxmlformats.org/officeDocument/2006/relationships/slideLayout" Target="../slideLayouts/slideLayout23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41.xml"/><Relationship Id="rId13" Type="http://schemas.openxmlformats.org/officeDocument/2006/relationships/slideLayout" Target="../slideLayouts/slideLayout246.xml"/><Relationship Id="rId18" Type="http://schemas.openxmlformats.org/officeDocument/2006/relationships/slideLayout" Target="../slideLayouts/slideLayout251.xml"/><Relationship Id="rId26" Type="http://schemas.openxmlformats.org/officeDocument/2006/relationships/theme" Target="../theme/theme12.xml"/><Relationship Id="rId3" Type="http://schemas.openxmlformats.org/officeDocument/2006/relationships/slideLayout" Target="../slideLayouts/slideLayout236.xml"/><Relationship Id="rId21" Type="http://schemas.openxmlformats.org/officeDocument/2006/relationships/slideLayout" Target="../slideLayouts/slideLayout254.xml"/><Relationship Id="rId7" Type="http://schemas.openxmlformats.org/officeDocument/2006/relationships/slideLayout" Target="../slideLayouts/slideLayout240.xml"/><Relationship Id="rId12" Type="http://schemas.openxmlformats.org/officeDocument/2006/relationships/slideLayout" Target="../slideLayouts/slideLayout245.xml"/><Relationship Id="rId17" Type="http://schemas.openxmlformats.org/officeDocument/2006/relationships/slideLayout" Target="../slideLayouts/slideLayout250.xml"/><Relationship Id="rId25" Type="http://schemas.openxmlformats.org/officeDocument/2006/relationships/slideLayout" Target="../slideLayouts/slideLayout258.xml"/><Relationship Id="rId2" Type="http://schemas.openxmlformats.org/officeDocument/2006/relationships/slideLayout" Target="../slideLayouts/slideLayout235.xml"/><Relationship Id="rId16" Type="http://schemas.openxmlformats.org/officeDocument/2006/relationships/slideLayout" Target="../slideLayouts/slideLayout249.xml"/><Relationship Id="rId20" Type="http://schemas.openxmlformats.org/officeDocument/2006/relationships/slideLayout" Target="../slideLayouts/slideLayout253.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24" Type="http://schemas.openxmlformats.org/officeDocument/2006/relationships/slideLayout" Target="../slideLayouts/slideLayout257.xml"/><Relationship Id="rId5" Type="http://schemas.openxmlformats.org/officeDocument/2006/relationships/slideLayout" Target="../slideLayouts/slideLayout238.xml"/><Relationship Id="rId15" Type="http://schemas.openxmlformats.org/officeDocument/2006/relationships/slideLayout" Target="../slideLayouts/slideLayout248.xml"/><Relationship Id="rId23" Type="http://schemas.openxmlformats.org/officeDocument/2006/relationships/slideLayout" Target="../slideLayouts/slideLayout256.xml"/><Relationship Id="rId10" Type="http://schemas.openxmlformats.org/officeDocument/2006/relationships/slideLayout" Target="../slideLayouts/slideLayout243.xml"/><Relationship Id="rId19" Type="http://schemas.openxmlformats.org/officeDocument/2006/relationships/slideLayout" Target="../slideLayouts/slideLayout252.xml"/><Relationship Id="rId4" Type="http://schemas.openxmlformats.org/officeDocument/2006/relationships/slideLayout" Target="../slideLayouts/slideLayout237.xml"/><Relationship Id="rId9" Type="http://schemas.openxmlformats.org/officeDocument/2006/relationships/slideLayout" Target="../slideLayouts/slideLayout242.xml"/><Relationship Id="rId14" Type="http://schemas.openxmlformats.org/officeDocument/2006/relationships/slideLayout" Target="../slideLayouts/slideLayout247.xml"/><Relationship Id="rId22" Type="http://schemas.openxmlformats.org/officeDocument/2006/relationships/slideLayout" Target="../slideLayouts/slideLayout255.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theme" Target="../theme/theme4.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theme" Target="../theme/theme5.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theme" Target="../theme/theme7.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18" Type="http://schemas.openxmlformats.org/officeDocument/2006/relationships/slideLayout" Target="../slideLayouts/slideLayout174.xml"/><Relationship Id="rId26" Type="http://schemas.openxmlformats.org/officeDocument/2006/relationships/slideLayout" Target="../slideLayouts/slideLayout182.xml"/><Relationship Id="rId3" Type="http://schemas.openxmlformats.org/officeDocument/2006/relationships/slideLayout" Target="../slideLayouts/slideLayout159.xml"/><Relationship Id="rId21" Type="http://schemas.openxmlformats.org/officeDocument/2006/relationships/slideLayout" Target="../slideLayouts/slideLayout177.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slideLayout" Target="../slideLayouts/slideLayout173.xml"/><Relationship Id="rId25" Type="http://schemas.openxmlformats.org/officeDocument/2006/relationships/slideLayout" Target="../slideLayouts/slideLayout181.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20" Type="http://schemas.openxmlformats.org/officeDocument/2006/relationships/slideLayout" Target="../slideLayouts/slideLayout176.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24" Type="http://schemas.openxmlformats.org/officeDocument/2006/relationships/slideLayout" Target="../slideLayouts/slideLayout180.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23" Type="http://schemas.openxmlformats.org/officeDocument/2006/relationships/slideLayout" Target="../slideLayouts/slideLayout179.xml"/><Relationship Id="rId10" Type="http://schemas.openxmlformats.org/officeDocument/2006/relationships/slideLayout" Target="../slideLayouts/slideLayout166.xml"/><Relationship Id="rId19" Type="http://schemas.openxmlformats.org/officeDocument/2006/relationships/slideLayout" Target="../slideLayouts/slideLayout175.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 Id="rId22" Type="http://schemas.openxmlformats.org/officeDocument/2006/relationships/slideLayout" Target="../slideLayouts/slideLayout178.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942897"/>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326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333" indent="-228333" algn="l" defTabSz="91326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98" indent="-228333" algn="l" defTabSz="91326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1598" indent="-228333" algn="l" defTabSz="91326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200"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4803"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1467"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8100"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4733"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1398"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267" rtl="0" eaLnBrk="1" latinLnBrk="0" hangingPunct="1">
        <a:defRPr sz="1900" kern="1200">
          <a:solidFill>
            <a:schemeClr val="tx1"/>
          </a:solidFill>
          <a:latin typeface="+mn-lt"/>
          <a:ea typeface="+mn-ea"/>
          <a:cs typeface="+mn-cs"/>
        </a:defRPr>
      </a:lvl1pPr>
      <a:lvl2pPr marL="456603" algn="l" defTabSz="913267" rtl="0" eaLnBrk="1" latinLnBrk="0" hangingPunct="1">
        <a:defRPr sz="1900" kern="1200">
          <a:solidFill>
            <a:schemeClr val="tx1"/>
          </a:solidFill>
          <a:latin typeface="+mn-lt"/>
          <a:ea typeface="+mn-ea"/>
          <a:cs typeface="+mn-cs"/>
        </a:defRPr>
      </a:lvl2pPr>
      <a:lvl3pPr marL="913267" algn="l" defTabSz="913267" rtl="0" eaLnBrk="1" latinLnBrk="0" hangingPunct="1">
        <a:defRPr sz="1900" kern="1200">
          <a:solidFill>
            <a:schemeClr val="tx1"/>
          </a:solidFill>
          <a:latin typeface="+mn-lt"/>
          <a:ea typeface="+mn-ea"/>
          <a:cs typeface="+mn-cs"/>
        </a:defRPr>
      </a:lvl3pPr>
      <a:lvl4pPr marL="1369900" algn="l" defTabSz="913267" rtl="0" eaLnBrk="1" latinLnBrk="0" hangingPunct="1">
        <a:defRPr sz="1900" kern="1200">
          <a:solidFill>
            <a:schemeClr val="tx1"/>
          </a:solidFill>
          <a:latin typeface="+mn-lt"/>
          <a:ea typeface="+mn-ea"/>
          <a:cs typeface="+mn-cs"/>
        </a:defRPr>
      </a:lvl4pPr>
      <a:lvl5pPr marL="1826533" algn="l" defTabSz="913267" rtl="0" eaLnBrk="1" latinLnBrk="0" hangingPunct="1">
        <a:defRPr sz="1900" kern="1200">
          <a:solidFill>
            <a:schemeClr val="tx1"/>
          </a:solidFill>
          <a:latin typeface="+mn-lt"/>
          <a:ea typeface="+mn-ea"/>
          <a:cs typeface="+mn-cs"/>
        </a:defRPr>
      </a:lvl5pPr>
      <a:lvl6pPr marL="2283198" algn="l" defTabSz="913267" rtl="0" eaLnBrk="1" latinLnBrk="0" hangingPunct="1">
        <a:defRPr sz="1900" kern="1200">
          <a:solidFill>
            <a:schemeClr val="tx1"/>
          </a:solidFill>
          <a:latin typeface="+mn-lt"/>
          <a:ea typeface="+mn-ea"/>
          <a:cs typeface="+mn-cs"/>
        </a:defRPr>
      </a:lvl6pPr>
      <a:lvl7pPr marL="2739798" algn="l" defTabSz="913267" rtl="0" eaLnBrk="1" latinLnBrk="0" hangingPunct="1">
        <a:defRPr sz="1900" kern="1200">
          <a:solidFill>
            <a:schemeClr val="tx1"/>
          </a:solidFill>
          <a:latin typeface="+mn-lt"/>
          <a:ea typeface="+mn-ea"/>
          <a:cs typeface="+mn-cs"/>
        </a:defRPr>
      </a:lvl7pPr>
      <a:lvl8pPr marL="3196400" algn="l" defTabSz="913267" rtl="0" eaLnBrk="1" latinLnBrk="0" hangingPunct="1">
        <a:defRPr sz="1900" kern="1200">
          <a:solidFill>
            <a:schemeClr val="tx1"/>
          </a:solidFill>
          <a:latin typeface="+mn-lt"/>
          <a:ea typeface="+mn-ea"/>
          <a:cs typeface="+mn-cs"/>
        </a:defRPr>
      </a:lvl8pPr>
      <a:lvl9pPr marL="3653003" algn="l" defTabSz="913267"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09"/>
            <a:ext cx="10515709" cy="1325409"/>
          </a:xfrm>
          <a:prstGeom prst="rect">
            <a:avLst/>
          </a:prstGeom>
        </p:spPr>
        <p:txBody>
          <a:bodyPr vert="horz" lIns="45506" tIns="22741" rIns="45506" bIns="22741"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5506" tIns="22741" rIns="45506" bIns="22741"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5506" tIns="22741" rIns="45506" bIns="22741"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201667"/>
            <a:fld id="{FF439014-E629-42E3-A58B-61A0F1C8CFFE}" type="slidenum">
              <a:rPr lang="en-US" altLang="zh-CN" smtClean="0"/>
              <a:pPr defTabSz="1201667"/>
              <a:t>‹#›</a:t>
            </a:fld>
            <a:endParaRPr lang="zh-CN" altLang="en-US" dirty="0"/>
          </a:p>
        </p:txBody>
      </p:sp>
    </p:spTree>
    <p:extLst>
      <p:ext uri="{BB962C8B-B14F-4D97-AF65-F5344CB8AC3E}">
        <p14:creationId xmlns:p14="http://schemas.microsoft.com/office/powerpoint/2010/main" val="410430915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3871" r:id="rId25"/>
    <p:sldLayoutId id="2147483924" r:id="rId26"/>
  </p:sldLayoutIdLst>
  <p:txStyles>
    <p:titleStyle>
      <a:lvl1pPr algn="l" defTabSz="454423"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3400" indent="-113400" algn="l" defTabSz="454423"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41046" indent="-113400" algn="l" defTabSz="454423" rtl="0" eaLnBrk="1" latinLnBrk="0" hangingPunct="1">
        <a:lnSpc>
          <a:spcPct val="90000"/>
        </a:lnSpc>
        <a:spcBef>
          <a:spcPts val="247"/>
        </a:spcBef>
        <a:buFont typeface="Arial" panose="020B0604020202020204" pitchFamily="34" charset="0"/>
        <a:buChar char="•"/>
        <a:defRPr sz="1200" kern="1200">
          <a:solidFill>
            <a:schemeClr val="tx1"/>
          </a:solidFill>
          <a:latin typeface="+mn-lt"/>
          <a:ea typeface="+mn-ea"/>
          <a:cs typeface="+mn-cs"/>
        </a:defRPr>
      </a:lvl2pPr>
      <a:lvl3pPr marL="568680"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3pPr>
      <a:lvl4pPr marL="795467"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4pPr>
      <a:lvl5pPr marL="1023113"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5pPr>
      <a:lvl6pPr marL="1250735"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6pPr>
      <a:lvl7pPr marL="1478406"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7pPr>
      <a:lvl8pPr marL="1705180"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8pPr>
      <a:lvl9pPr marL="1932826" indent="-113400" algn="l" defTabSz="454423" rtl="0" eaLnBrk="1" latinLnBrk="0" hangingPunct="1">
        <a:lnSpc>
          <a:spcPct val="90000"/>
        </a:lnSpc>
        <a:spcBef>
          <a:spcPts val="247"/>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54423" rtl="0" eaLnBrk="1" latinLnBrk="0" hangingPunct="1">
        <a:defRPr sz="900" kern="1200">
          <a:solidFill>
            <a:schemeClr val="tx1"/>
          </a:solidFill>
          <a:latin typeface="+mn-lt"/>
          <a:ea typeface="+mn-ea"/>
          <a:cs typeface="+mn-cs"/>
        </a:defRPr>
      </a:lvl1pPr>
      <a:lvl2pPr marL="227646" algn="l" defTabSz="454423" rtl="0" eaLnBrk="1" latinLnBrk="0" hangingPunct="1">
        <a:defRPr sz="900" kern="1200">
          <a:solidFill>
            <a:schemeClr val="tx1"/>
          </a:solidFill>
          <a:latin typeface="+mn-lt"/>
          <a:ea typeface="+mn-ea"/>
          <a:cs typeface="+mn-cs"/>
        </a:defRPr>
      </a:lvl2pPr>
      <a:lvl3pPr marL="454423" algn="l" defTabSz="454423" rtl="0" eaLnBrk="1" latinLnBrk="0" hangingPunct="1">
        <a:defRPr sz="900" kern="1200">
          <a:solidFill>
            <a:schemeClr val="tx1"/>
          </a:solidFill>
          <a:latin typeface="+mn-lt"/>
          <a:ea typeface="+mn-ea"/>
          <a:cs typeface="+mn-cs"/>
        </a:defRPr>
      </a:lvl3pPr>
      <a:lvl4pPr marL="682090" algn="l" defTabSz="454423" rtl="0" eaLnBrk="1" latinLnBrk="0" hangingPunct="1">
        <a:defRPr sz="900" kern="1200">
          <a:solidFill>
            <a:schemeClr val="tx1"/>
          </a:solidFill>
          <a:latin typeface="+mn-lt"/>
          <a:ea typeface="+mn-ea"/>
          <a:cs typeface="+mn-cs"/>
        </a:defRPr>
      </a:lvl4pPr>
      <a:lvl5pPr marL="909713" algn="l" defTabSz="454423" rtl="0" eaLnBrk="1" latinLnBrk="0" hangingPunct="1">
        <a:defRPr sz="900" kern="1200">
          <a:solidFill>
            <a:schemeClr val="tx1"/>
          </a:solidFill>
          <a:latin typeface="+mn-lt"/>
          <a:ea typeface="+mn-ea"/>
          <a:cs typeface="+mn-cs"/>
        </a:defRPr>
      </a:lvl5pPr>
      <a:lvl6pPr marL="1137360" algn="l" defTabSz="454423" rtl="0" eaLnBrk="1" latinLnBrk="0" hangingPunct="1">
        <a:defRPr sz="900" kern="1200">
          <a:solidFill>
            <a:schemeClr val="tx1"/>
          </a:solidFill>
          <a:latin typeface="+mn-lt"/>
          <a:ea typeface="+mn-ea"/>
          <a:cs typeface="+mn-cs"/>
        </a:defRPr>
      </a:lvl6pPr>
      <a:lvl7pPr marL="1364147" algn="l" defTabSz="454423" rtl="0" eaLnBrk="1" latinLnBrk="0" hangingPunct="1">
        <a:defRPr sz="900" kern="1200">
          <a:solidFill>
            <a:schemeClr val="tx1"/>
          </a:solidFill>
          <a:latin typeface="+mn-lt"/>
          <a:ea typeface="+mn-ea"/>
          <a:cs typeface="+mn-cs"/>
        </a:defRPr>
      </a:lvl7pPr>
      <a:lvl8pPr marL="1591780" algn="l" defTabSz="454423" rtl="0" eaLnBrk="1" latinLnBrk="0" hangingPunct="1">
        <a:defRPr sz="900" kern="1200">
          <a:solidFill>
            <a:schemeClr val="tx1"/>
          </a:solidFill>
          <a:latin typeface="+mn-lt"/>
          <a:ea typeface="+mn-ea"/>
          <a:cs typeface="+mn-cs"/>
        </a:defRPr>
      </a:lvl8pPr>
      <a:lvl9pPr marL="1819427" algn="l" defTabSz="454423" rtl="0" eaLnBrk="1" latinLnBrk="0" hangingPunct="1">
        <a:defRPr sz="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00"/>
            <a:ext cx="10515709" cy="1325409"/>
          </a:xfrm>
          <a:prstGeom prst="rect">
            <a:avLst/>
          </a:prstGeom>
        </p:spPr>
        <p:txBody>
          <a:bodyPr vert="horz" lIns="45150" tIns="22538" rIns="45150" bIns="22538"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5150" tIns="22538" rIns="45150" bIns="22538"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5150" tIns="22538" rIns="45150" bIns="22538"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92300"/>
            <a:fld id="{FF439014-E629-42E3-A58B-61A0F1C8CFFE}" type="slidenum">
              <a:rPr lang="en-US" altLang="zh-CN" smtClean="0"/>
              <a:pPr defTabSz="1192300"/>
              <a:t>‹#›</a:t>
            </a:fld>
            <a:endParaRPr lang="zh-CN" altLang="en-US" dirty="0"/>
          </a:p>
        </p:txBody>
      </p:sp>
    </p:spTree>
    <p:extLst>
      <p:ext uri="{BB962C8B-B14F-4D97-AF65-F5344CB8AC3E}">
        <p14:creationId xmlns:p14="http://schemas.microsoft.com/office/powerpoint/2010/main" val="3668554412"/>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Lst>
  <p:timing>
    <p:tnLst>
      <p:par>
        <p:cTn id="1" dur="indefinite" restart="never" nodeType="tmRoot"/>
      </p:par>
    </p:tnLst>
  </p:timing>
  <p:txStyles>
    <p:titleStyle>
      <a:lvl1pPr algn="l" defTabSz="451139"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2821" indent="-112821" algn="l" defTabSz="451139"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8372" indent="-112821" algn="l" defTabSz="451139"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63931"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89504"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1015085"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40660"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66237"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91804"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917375" indent="-112821" algn="l" defTabSz="451139"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51139" rtl="0" eaLnBrk="1" latinLnBrk="0" hangingPunct="1">
        <a:defRPr sz="900" kern="1200">
          <a:solidFill>
            <a:schemeClr val="tx1"/>
          </a:solidFill>
          <a:latin typeface="+mn-lt"/>
          <a:ea typeface="+mn-ea"/>
          <a:cs typeface="+mn-cs"/>
        </a:defRPr>
      </a:lvl1pPr>
      <a:lvl2pPr marL="225569" algn="l" defTabSz="451139" rtl="0" eaLnBrk="1" latinLnBrk="0" hangingPunct="1">
        <a:defRPr sz="900" kern="1200">
          <a:solidFill>
            <a:schemeClr val="tx1"/>
          </a:solidFill>
          <a:latin typeface="+mn-lt"/>
          <a:ea typeface="+mn-ea"/>
          <a:cs typeface="+mn-cs"/>
        </a:defRPr>
      </a:lvl2pPr>
      <a:lvl3pPr marL="451139" algn="l" defTabSz="451139" rtl="0" eaLnBrk="1" latinLnBrk="0" hangingPunct="1">
        <a:defRPr sz="900" kern="1200">
          <a:solidFill>
            <a:schemeClr val="tx1"/>
          </a:solidFill>
          <a:latin typeface="+mn-lt"/>
          <a:ea typeface="+mn-ea"/>
          <a:cs typeface="+mn-cs"/>
        </a:defRPr>
      </a:lvl3pPr>
      <a:lvl4pPr marL="676730" algn="l" defTabSz="451139" rtl="0" eaLnBrk="1" latinLnBrk="0" hangingPunct="1">
        <a:defRPr sz="900" kern="1200">
          <a:solidFill>
            <a:schemeClr val="tx1"/>
          </a:solidFill>
          <a:latin typeface="+mn-lt"/>
          <a:ea typeface="+mn-ea"/>
          <a:cs typeface="+mn-cs"/>
        </a:defRPr>
      </a:lvl4pPr>
      <a:lvl5pPr marL="902299" algn="l" defTabSz="451139" rtl="0" eaLnBrk="1" latinLnBrk="0" hangingPunct="1">
        <a:defRPr sz="900" kern="1200">
          <a:solidFill>
            <a:schemeClr val="tx1"/>
          </a:solidFill>
          <a:latin typeface="+mn-lt"/>
          <a:ea typeface="+mn-ea"/>
          <a:cs typeface="+mn-cs"/>
        </a:defRPr>
      </a:lvl5pPr>
      <a:lvl6pPr marL="1127873" algn="l" defTabSz="451139" rtl="0" eaLnBrk="1" latinLnBrk="0" hangingPunct="1">
        <a:defRPr sz="900" kern="1200">
          <a:solidFill>
            <a:schemeClr val="tx1"/>
          </a:solidFill>
          <a:latin typeface="+mn-lt"/>
          <a:ea typeface="+mn-ea"/>
          <a:cs typeface="+mn-cs"/>
        </a:defRPr>
      </a:lvl6pPr>
      <a:lvl7pPr marL="1353439" algn="l" defTabSz="451139" rtl="0" eaLnBrk="1" latinLnBrk="0" hangingPunct="1">
        <a:defRPr sz="900" kern="1200">
          <a:solidFill>
            <a:schemeClr val="tx1"/>
          </a:solidFill>
          <a:latin typeface="+mn-lt"/>
          <a:ea typeface="+mn-ea"/>
          <a:cs typeface="+mn-cs"/>
        </a:defRPr>
      </a:lvl7pPr>
      <a:lvl8pPr marL="1579011" algn="l" defTabSz="451139" rtl="0" eaLnBrk="1" latinLnBrk="0" hangingPunct="1">
        <a:defRPr sz="900" kern="1200">
          <a:solidFill>
            <a:schemeClr val="tx1"/>
          </a:solidFill>
          <a:latin typeface="+mn-lt"/>
          <a:ea typeface="+mn-ea"/>
          <a:cs typeface="+mn-cs"/>
        </a:defRPr>
      </a:lvl8pPr>
      <a:lvl9pPr marL="1804602" algn="l" defTabSz="451139" rtl="0" eaLnBrk="1" latinLnBrk="0" hangingPunct="1">
        <a:defRPr sz="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6" y="365086"/>
            <a:ext cx="10515709" cy="1325409"/>
          </a:xfrm>
          <a:prstGeom prst="rect">
            <a:avLst/>
          </a:prstGeom>
        </p:spPr>
        <p:txBody>
          <a:bodyPr vert="horz" lIns="45319" tIns="22634" rIns="45319" bIns="22634"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6" y="1825415"/>
            <a:ext cx="10515709" cy="4351628"/>
          </a:xfrm>
          <a:prstGeom prst="rect">
            <a:avLst/>
          </a:prstGeom>
        </p:spPr>
        <p:txBody>
          <a:bodyPr vert="horz" lIns="45319" tIns="22634" rIns="45319" bIns="2263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6" y="6356408"/>
            <a:ext cx="2743021" cy="365083"/>
          </a:xfrm>
          <a:prstGeom prst="rect">
            <a:avLst/>
          </a:prstGeom>
        </p:spPr>
        <p:txBody>
          <a:bodyPr vert="horz" lIns="45319" tIns="22634" rIns="45319" bIns="22634"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97253"/>
            <a:fld id="{FF439014-E629-42E3-A58B-61A0F1C8CFFE}" type="slidenum">
              <a:rPr lang="en-US" altLang="zh-CN"/>
              <a:pPr defTabSz="1197253"/>
              <a:t>‹#›</a:t>
            </a:fld>
            <a:endParaRPr lang="zh-CN" altLang="en-US" dirty="0"/>
          </a:p>
        </p:txBody>
      </p:sp>
    </p:spTree>
    <p:extLst>
      <p:ext uri="{BB962C8B-B14F-4D97-AF65-F5344CB8AC3E}">
        <p14:creationId xmlns:p14="http://schemas.microsoft.com/office/powerpoint/2010/main" val="233073546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Lst>
  <p:timing>
    <p:tnLst>
      <p:par>
        <p:cTn id="1" dur="indefinite" restart="never" nodeType="tmRoot"/>
      </p:par>
    </p:tnLst>
  </p:timing>
  <p:txStyles>
    <p:titleStyle>
      <a:lvl1pPr algn="l" defTabSz="453022"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3280" indent="-113280" algn="l" defTabSz="453022"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9772" indent="-113280" algn="l" defTabSz="453022"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66278"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92796"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1019301"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45816"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72330"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98839"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925351" indent="-113280" algn="l" defTabSz="45302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53022" rtl="0" eaLnBrk="1" latinLnBrk="0" hangingPunct="1">
        <a:defRPr sz="900" kern="1200">
          <a:solidFill>
            <a:schemeClr val="tx1"/>
          </a:solidFill>
          <a:latin typeface="+mn-lt"/>
          <a:ea typeface="+mn-ea"/>
          <a:cs typeface="+mn-cs"/>
        </a:defRPr>
      </a:lvl1pPr>
      <a:lvl2pPr marL="226510" algn="l" defTabSz="453022" rtl="0" eaLnBrk="1" latinLnBrk="0" hangingPunct="1">
        <a:defRPr sz="900" kern="1200">
          <a:solidFill>
            <a:schemeClr val="tx1"/>
          </a:solidFill>
          <a:latin typeface="+mn-lt"/>
          <a:ea typeface="+mn-ea"/>
          <a:cs typeface="+mn-cs"/>
        </a:defRPr>
      </a:lvl2pPr>
      <a:lvl3pPr marL="453022" algn="l" defTabSz="453022" rtl="0" eaLnBrk="1" latinLnBrk="0" hangingPunct="1">
        <a:defRPr sz="900" kern="1200">
          <a:solidFill>
            <a:schemeClr val="tx1"/>
          </a:solidFill>
          <a:latin typeface="+mn-lt"/>
          <a:ea typeface="+mn-ea"/>
          <a:cs typeface="+mn-cs"/>
        </a:defRPr>
      </a:lvl3pPr>
      <a:lvl4pPr marL="679534" algn="l" defTabSz="453022" rtl="0" eaLnBrk="1" latinLnBrk="0" hangingPunct="1">
        <a:defRPr sz="900" kern="1200">
          <a:solidFill>
            <a:schemeClr val="tx1"/>
          </a:solidFill>
          <a:latin typeface="+mn-lt"/>
          <a:ea typeface="+mn-ea"/>
          <a:cs typeface="+mn-cs"/>
        </a:defRPr>
      </a:lvl4pPr>
      <a:lvl5pPr marL="906053" algn="l" defTabSz="453022" rtl="0" eaLnBrk="1" latinLnBrk="0" hangingPunct="1">
        <a:defRPr sz="900" kern="1200">
          <a:solidFill>
            <a:schemeClr val="tx1"/>
          </a:solidFill>
          <a:latin typeface="+mn-lt"/>
          <a:ea typeface="+mn-ea"/>
          <a:cs typeface="+mn-cs"/>
        </a:defRPr>
      </a:lvl5pPr>
      <a:lvl6pPr marL="1132560" algn="l" defTabSz="453022" rtl="0" eaLnBrk="1" latinLnBrk="0" hangingPunct="1">
        <a:defRPr sz="900" kern="1200">
          <a:solidFill>
            <a:schemeClr val="tx1"/>
          </a:solidFill>
          <a:latin typeface="+mn-lt"/>
          <a:ea typeface="+mn-ea"/>
          <a:cs typeface="+mn-cs"/>
        </a:defRPr>
      </a:lvl6pPr>
      <a:lvl7pPr marL="1359069" algn="l" defTabSz="453022" rtl="0" eaLnBrk="1" latinLnBrk="0" hangingPunct="1">
        <a:defRPr sz="900" kern="1200">
          <a:solidFill>
            <a:schemeClr val="tx1"/>
          </a:solidFill>
          <a:latin typeface="+mn-lt"/>
          <a:ea typeface="+mn-ea"/>
          <a:cs typeface="+mn-cs"/>
        </a:defRPr>
      </a:lvl7pPr>
      <a:lvl8pPr marL="1585582" algn="l" defTabSz="453022" rtl="0" eaLnBrk="1" latinLnBrk="0" hangingPunct="1">
        <a:defRPr sz="900" kern="1200">
          <a:solidFill>
            <a:schemeClr val="tx1"/>
          </a:solidFill>
          <a:latin typeface="+mn-lt"/>
          <a:ea typeface="+mn-ea"/>
          <a:cs typeface="+mn-cs"/>
        </a:defRPr>
      </a:lvl8pPr>
      <a:lvl9pPr marL="1812097" algn="l" defTabSz="453022"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925828"/>
      </p:ext>
    </p:extLst>
  </p:cSld>
  <p:clrMap bg1="lt1" tx1="dk1" bg2="lt2" tx2="dk2" accent1="accent1" accent2="accent2" accent3="accent3" accent4="accent4" accent5="accent5" accent6="accent6" hlink="hlink" folHlink="folHlink"/>
  <p:sldLayoutIdLst>
    <p:sldLayoutId id="2147483651" r:id="rId1"/>
    <p:sldLayoutId id="2147483652" r:id="rId2"/>
  </p:sldLayoutIdLst>
  <p:timing>
    <p:tnLst>
      <p:par>
        <p:cTn id="1" dur="indefinite" restart="never" nodeType="tmRoot"/>
      </p:par>
    </p:tnLst>
  </p:timing>
  <p:txStyles>
    <p:titleStyle>
      <a:lvl1pPr algn="l" defTabSz="91326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333" indent="-228333" algn="l" defTabSz="91326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98" indent="-228333" algn="l" defTabSz="91326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1598" indent="-228333" algn="l" defTabSz="91326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200"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4803"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1467"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8100"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4733"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1398" indent="-228333" algn="l" defTabSz="91326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267" rtl="0" eaLnBrk="1" latinLnBrk="0" hangingPunct="1">
        <a:defRPr sz="1900" kern="1200">
          <a:solidFill>
            <a:schemeClr val="tx1"/>
          </a:solidFill>
          <a:latin typeface="+mn-lt"/>
          <a:ea typeface="+mn-ea"/>
          <a:cs typeface="+mn-cs"/>
        </a:defRPr>
      </a:lvl1pPr>
      <a:lvl2pPr marL="456603" algn="l" defTabSz="913267" rtl="0" eaLnBrk="1" latinLnBrk="0" hangingPunct="1">
        <a:defRPr sz="1900" kern="1200">
          <a:solidFill>
            <a:schemeClr val="tx1"/>
          </a:solidFill>
          <a:latin typeface="+mn-lt"/>
          <a:ea typeface="+mn-ea"/>
          <a:cs typeface="+mn-cs"/>
        </a:defRPr>
      </a:lvl2pPr>
      <a:lvl3pPr marL="913267" algn="l" defTabSz="913267" rtl="0" eaLnBrk="1" latinLnBrk="0" hangingPunct="1">
        <a:defRPr sz="1900" kern="1200">
          <a:solidFill>
            <a:schemeClr val="tx1"/>
          </a:solidFill>
          <a:latin typeface="+mn-lt"/>
          <a:ea typeface="+mn-ea"/>
          <a:cs typeface="+mn-cs"/>
        </a:defRPr>
      </a:lvl3pPr>
      <a:lvl4pPr marL="1369900" algn="l" defTabSz="913267" rtl="0" eaLnBrk="1" latinLnBrk="0" hangingPunct="1">
        <a:defRPr sz="1900" kern="1200">
          <a:solidFill>
            <a:schemeClr val="tx1"/>
          </a:solidFill>
          <a:latin typeface="+mn-lt"/>
          <a:ea typeface="+mn-ea"/>
          <a:cs typeface="+mn-cs"/>
        </a:defRPr>
      </a:lvl4pPr>
      <a:lvl5pPr marL="1826533" algn="l" defTabSz="913267" rtl="0" eaLnBrk="1" latinLnBrk="0" hangingPunct="1">
        <a:defRPr sz="1900" kern="1200">
          <a:solidFill>
            <a:schemeClr val="tx1"/>
          </a:solidFill>
          <a:latin typeface="+mn-lt"/>
          <a:ea typeface="+mn-ea"/>
          <a:cs typeface="+mn-cs"/>
        </a:defRPr>
      </a:lvl5pPr>
      <a:lvl6pPr marL="2283198" algn="l" defTabSz="913267" rtl="0" eaLnBrk="1" latinLnBrk="0" hangingPunct="1">
        <a:defRPr sz="1900" kern="1200">
          <a:solidFill>
            <a:schemeClr val="tx1"/>
          </a:solidFill>
          <a:latin typeface="+mn-lt"/>
          <a:ea typeface="+mn-ea"/>
          <a:cs typeface="+mn-cs"/>
        </a:defRPr>
      </a:lvl6pPr>
      <a:lvl7pPr marL="2739798" algn="l" defTabSz="913267" rtl="0" eaLnBrk="1" latinLnBrk="0" hangingPunct="1">
        <a:defRPr sz="1900" kern="1200">
          <a:solidFill>
            <a:schemeClr val="tx1"/>
          </a:solidFill>
          <a:latin typeface="+mn-lt"/>
          <a:ea typeface="+mn-ea"/>
          <a:cs typeface="+mn-cs"/>
        </a:defRPr>
      </a:lvl7pPr>
      <a:lvl8pPr marL="3196400" algn="l" defTabSz="913267" rtl="0" eaLnBrk="1" latinLnBrk="0" hangingPunct="1">
        <a:defRPr sz="1900" kern="1200">
          <a:solidFill>
            <a:schemeClr val="tx1"/>
          </a:solidFill>
          <a:latin typeface="+mn-lt"/>
          <a:ea typeface="+mn-ea"/>
          <a:cs typeface="+mn-cs"/>
        </a:defRPr>
      </a:lvl8pPr>
      <a:lvl9pPr marL="3653003" algn="l" defTabSz="91326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15"/>
            <a:ext cx="10515709" cy="1325409"/>
          </a:xfrm>
          <a:prstGeom prst="rect">
            <a:avLst/>
          </a:prstGeom>
        </p:spPr>
        <p:txBody>
          <a:bodyPr vert="horz" lIns="44274" tIns="22150" rIns="44274" bIns="2215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274" tIns="22150" rIns="44274" bIns="2215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274" tIns="22150" rIns="44274" bIns="22150"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67077"/>
            <a:fld id="{FF439014-E629-42E3-A58B-61A0F1C8CFFE}" type="slidenum">
              <a:rPr lang="en-US" altLang="zh-CN" smtClean="0"/>
              <a:pPr defTabSz="1167077"/>
              <a:t>‹#›</a:t>
            </a:fld>
            <a:endParaRPr lang="zh-CN" altLang="en-US" dirty="0"/>
          </a:p>
        </p:txBody>
      </p:sp>
    </p:spTree>
    <p:extLst>
      <p:ext uri="{BB962C8B-B14F-4D97-AF65-F5344CB8AC3E}">
        <p14:creationId xmlns:p14="http://schemas.microsoft.com/office/powerpoint/2010/main" val="391337215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709" r:id="rId26"/>
  </p:sldLayoutIdLst>
  <p:timing>
    <p:tnLst>
      <p:par>
        <p:cTn id="1" dur="indefinite" restart="never" nodeType="tmRoot"/>
      </p:par>
    </p:tnLst>
  </p:timing>
  <p:txStyles>
    <p:titleStyle>
      <a:lvl1pPr algn="l" defTabSz="441640"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0459" indent="-110459" algn="l" defTabSz="441640"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1238" indent="-110459" algn="l" defTabSz="441640"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2036"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72791"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993662"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14442"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35227"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56035"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76846" indent="-110459" algn="l" defTabSz="44164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1640" rtl="0" eaLnBrk="1" latinLnBrk="0" hangingPunct="1">
        <a:defRPr sz="900" kern="1200">
          <a:solidFill>
            <a:schemeClr val="tx1"/>
          </a:solidFill>
          <a:latin typeface="+mn-lt"/>
          <a:ea typeface="+mn-ea"/>
          <a:cs typeface="+mn-cs"/>
        </a:defRPr>
      </a:lvl1pPr>
      <a:lvl2pPr marL="220838" algn="l" defTabSz="441640" rtl="0" eaLnBrk="1" latinLnBrk="0" hangingPunct="1">
        <a:defRPr sz="900" kern="1200">
          <a:solidFill>
            <a:schemeClr val="tx1"/>
          </a:solidFill>
          <a:latin typeface="+mn-lt"/>
          <a:ea typeface="+mn-ea"/>
          <a:cs typeface="+mn-cs"/>
        </a:defRPr>
      </a:lvl2pPr>
      <a:lvl3pPr marL="441640" algn="l" defTabSz="441640" rtl="0" eaLnBrk="1" latinLnBrk="0" hangingPunct="1">
        <a:defRPr sz="900" kern="1200">
          <a:solidFill>
            <a:schemeClr val="tx1"/>
          </a:solidFill>
          <a:latin typeface="+mn-lt"/>
          <a:ea typeface="+mn-ea"/>
          <a:cs typeface="+mn-cs"/>
        </a:defRPr>
      </a:lvl3pPr>
      <a:lvl4pPr marL="662442" algn="l" defTabSz="441640" rtl="0" eaLnBrk="1" latinLnBrk="0" hangingPunct="1">
        <a:defRPr sz="900" kern="1200">
          <a:solidFill>
            <a:schemeClr val="tx1"/>
          </a:solidFill>
          <a:latin typeface="+mn-lt"/>
          <a:ea typeface="+mn-ea"/>
          <a:cs typeface="+mn-cs"/>
        </a:defRPr>
      </a:lvl4pPr>
      <a:lvl5pPr marL="883227" algn="l" defTabSz="441640" rtl="0" eaLnBrk="1" latinLnBrk="0" hangingPunct="1">
        <a:defRPr sz="900" kern="1200">
          <a:solidFill>
            <a:schemeClr val="tx1"/>
          </a:solidFill>
          <a:latin typeface="+mn-lt"/>
          <a:ea typeface="+mn-ea"/>
          <a:cs typeface="+mn-cs"/>
        </a:defRPr>
      </a:lvl5pPr>
      <a:lvl6pPr marL="1104007" algn="l" defTabSz="441640" rtl="0" eaLnBrk="1" latinLnBrk="0" hangingPunct="1">
        <a:defRPr sz="900" kern="1200">
          <a:solidFill>
            <a:schemeClr val="tx1"/>
          </a:solidFill>
          <a:latin typeface="+mn-lt"/>
          <a:ea typeface="+mn-ea"/>
          <a:cs typeface="+mn-cs"/>
        </a:defRPr>
      </a:lvl6pPr>
      <a:lvl7pPr marL="1324882" algn="l" defTabSz="441640" rtl="0" eaLnBrk="1" latinLnBrk="0" hangingPunct="1">
        <a:defRPr sz="900" kern="1200">
          <a:solidFill>
            <a:schemeClr val="tx1"/>
          </a:solidFill>
          <a:latin typeface="+mn-lt"/>
          <a:ea typeface="+mn-ea"/>
          <a:cs typeface="+mn-cs"/>
        </a:defRPr>
      </a:lvl7pPr>
      <a:lvl8pPr marL="1545631" algn="l" defTabSz="441640" rtl="0" eaLnBrk="1" latinLnBrk="0" hangingPunct="1">
        <a:defRPr sz="900" kern="1200">
          <a:solidFill>
            <a:schemeClr val="tx1"/>
          </a:solidFill>
          <a:latin typeface="+mn-lt"/>
          <a:ea typeface="+mn-ea"/>
          <a:cs typeface="+mn-cs"/>
        </a:defRPr>
      </a:lvl8pPr>
      <a:lvl9pPr marL="1766447" algn="l" defTabSz="441640"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15"/>
            <a:ext cx="10515709" cy="1325409"/>
          </a:xfrm>
          <a:prstGeom prst="rect">
            <a:avLst/>
          </a:prstGeom>
        </p:spPr>
        <p:txBody>
          <a:bodyPr vert="horz" lIns="44190" tIns="22114" rIns="44190" bIns="22114"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190" tIns="22114" rIns="44190" bIns="2211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190" tIns="22114" rIns="44190" bIns="22114"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64866"/>
            <a:fld id="{FF439014-E629-42E3-A58B-61A0F1C8CFFE}" type="slidenum">
              <a:rPr lang="en-US" altLang="zh-CN" smtClean="0"/>
              <a:pPr defTabSz="1164866"/>
              <a:t>‹#›</a:t>
            </a:fld>
            <a:endParaRPr lang="zh-CN" altLang="en-US" dirty="0"/>
          </a:p>
        </p:txBody>
      </p:sp>
    </p:spTree>
    <p:extLst>
      <p:ext uri="{BB962C8B-B14F-4D97-AF65-F5344CB8AC3E}">
        <p14:creationId xmlns:p14="http://schemas.microsoft.com/office/powerpoint/2010/main" val="19386344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Lst>
  <p:txStyles>
    <p:titleStyle>
      <a:lvl1pPr algn="l" defTabSz="440776"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0243" indent="-110243" algn="l" defTabSz="440776"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0590" indent="-110243" algn="l" defTabSz="440776"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0956"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71279"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991722"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12072"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32431"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52805"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73187" indent="-110243" algn="l" defTabSz="440776"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0776" rtl="0" eaLnBrk="1" latinLnBrk="0" hangingPunct="1">
        <a:defRPr sz="900" kern="1200">
          <a:solidFill>
            <a:schemeClr val="tx1"/>
          </a:solidFill>
          <a:latin typeface="+mn-lt"/>
          <a:ea typeface="+mn-ea"/>
          <a:cs typeface="+mn-cs"/>
        </a:defRPr>
      </a:lvl1pPr>
      <a:lvl2pPr marL="220406" algn="l" defTabSz="440776" rtl="0" eaLnBrk="1" latinLnBrk="0" hangingPunct="1">
        <a:defRPr sz="900" kern="1200">
          <a:solidFill>
            <a:schemeClr val="tx1"/>
          </a:solidFill>
          <a:latin typeface="+mn-lt"/>
          <a:ea typeface="+mn-ea"/>
          <a:cs typeface="+mn-cs"/>
        </a:defRPr>
      </a:lvl2pPr>
      <a:lvl3pPr marL="440776" algn="l" defTabSz="440776" rtl="0" eaLnBrk="1" latinLnBrk="0" hangingPunct="1">
        <a:defRPr sz="900" kern="1200">
          <a:solidFill>
            <a:schemeClr val="tx1"/>
          </a:solidFill>
          <a:latin typeface="+mn-lt"/>
          <a:ea typeface="+mn-ea"/>
          <a:cs typeface="+mn-cs"/>
        </a:defRPr>
      </a:lvl3pPr>
      <a:lvl4pPr marL="661146" algn="l" defTabSz="440776" rtl="0" eaLnBrk="1" latinLnBrk="0" hangingPunct="1">
        <a:defRPr sz="900" kern="1200">
          <a:solidFill>
            <a:schemeClr val="tx1"/>
          </a:solidFill>
          <a:latin typeface="+mn-lt"/>
          <a:ea typeface="+mn-ea"/>
          <a:cs typeface="+mn-cs"/>
        </a:defRPr>
      </a:lvl4pPr>
      <a:lvl5pPr marL="881499" algn="l" defTabSz="440776" rtl="0" eaLnBrk="1" latinLnBrk="0" hangingPunct="1">
        <a:defRPr sz="900" kern="1200">
          <a:solidFill>
            <a:schemeClr val="tx1"/>
          </a:solidFill>
          <a:latin typeface="+mn-lt"/>
          <a:ea typeface="+mn-ea"/>
          <a:cs typeface="+mn-cs"/>
        </a:defRPr>
      </a:lvl5pPr>
      <a:lvl6pPr marL="1101851" algn="l" defTabSz="440776" rtl="0" eaLnBrk="1" latinLnBrk="0" hangingPunct="1">
        <a:defRPr sz="900" kern="1200">
          <a:solidFill>
            <a:schemeClr val="tx1"/>
          </a:solidFill>
          <a:latin typeface="+mn-lt"/>
          <a:ea typeface="+mn-ea"/>
          <a:cs typeface="+mn-cs"/>
        </a:defRPr>
      </a:lvl6pPr>
      <a:lvl7pPr marL="1322298" algn="l" defTabSz="440776" rtl="0" eaLnBrk="1" latinLnBrk="0" hangingPunct="1">
        <a:defRPr sz="900" kern="1200">
          <a:solidFill>
            <a:schemeClr val="tx1"/>
          </a:solidFill>
          <a:latin typeface="+mn-lt"/>
          <a:ea typeface="+mn-ea"/>
          <a:cs typeface="+mn-cs"/>
        </a:defRPr>
      </a:lvl7pPr>
      <a:lvl8pPr marL="1542617" algn="l" defTabSz="440776" rtl="0" eaLnBrk="1" latinLnBrk="0" hangingPunct="1">
        <a:defRPr sz="900" kern="1200">
          <a:solidFill>
            <a:schemeClr val="tx1"/>
          </a:solidFill>
          <a:latin typeface="+mn-lt"/>
          <a:ea typeface="+mn-ea"/>
          <a:cs typeface="+mn-cs"/>
        </a:defRPr>
      </a:lvl8pPr>
      <a:lvl9pPr marL="1763001" algn="l" defTabSz="440776" rtl="0" eaLnBrk="1" latinLnBrk="0" hangingPunct="1">
        <a:defRPr sz="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15"/>
            <a:ext cx="10515709" cy="1325409"/>
          </a:xfrm>
          <a:prstGeom prst="rect">
            <a:avLst/>
          </a:prstGeom>
        </p:spPr>
        <p:txBody>
          <a:bodyPr vert="horz" lIns="45150" tIns="22538" rIns="45150" bIns="22538"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5150" tIns="22538" rIns="45150" bIns="22538"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5150" tIns="22538" rIns="45150" bIns="22538"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91214"/>
            <a:fld id="{FF439014-E629-42E3-A58B-61A0F1C8CFFE}" type="slidenum">
              <a:rPr lang="en-US" altLang="zh-CN" smtClean="0"/>
              <a:pPr defTabSz="1191214"/>
              <a:t>‹#›</a:t>
            </a:fld>
            <a:endParaRPr lang="zh-CN" altLang="en-US" dirty="0"/>
          </a:p>
        </p:txBody>
      </p:sp>
    </p:spTree>
    <p:extLst>
      <p:ext uri="{BB962C8B-B14F-4D97-AF65-F5344CB8AC3E}">
        <p14:creationId xmlns:p14="http://schemas.microsoft.com/office/powerpoint/2010/main" val="398042627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Lst>
  <p:timing>
    <p:tnLst>
      <p:par>
        <p:cTn id="1" dur="indefinite" restart="never" nodeType="tmRoot"/>
      </p:par>
    </p:tnLst>
  </p:timing>
  <p:txStyles>
    <p:titleStyle>
      <a:lvl1pPr algn="l" defTabSz="450695"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2723" indent="-112723" algn="l" defTabSz="450695"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8076" indent="-112723" algn="l" defTabSz="450695"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63413"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88764"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1014148"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39525"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64905"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90250"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915599" indent="-112723" algn="l" defTabSz="45069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50695" rtl="0" eaLnBrk="1" latinLnBrk="0" hangingPunct="1">
        <a:defRPr sz="900" kern="1200">
          <a:solidFill>
            <a:schemeClr val="tx1"/>
          </a:solidFill>
          <a:latin typeface="+mn-lt"/>
          <a:ea typeface="+mn-ea"/>
          <a:cs typeface="+mn-cs"/>
        </a:defRPr>
      </a:lvl1pPr>
      <a:lvl2pPr marL="225372" algn="l" defTabSz="450695" rtl="0" eaLnBrk="1" latinLnBrk="0" hangingPunct="1">
        <a:defRPr sz="900" kern="1200">
          <a:solidFill>
            <a:schemeClr val="tx1"/>
          </a:solidFill>
          <a:latin typeface="+mn-lt"/>
          <a:ea typeface="+mn-ea"/>
          <a:cs typeface="+mn-cs"/>
        </a:defRPr>
      </a:lvl2pPr>
      <a:lvl3pPr marL="450695" algn="l" defTabSz="450695" rtl="0" eaLnBrk="1" latinLnBrk="0" hangingPunct="1">
        <a:defRPr sz="900" kern="1200">
          <a:solidFill>
            <a:schemeClr val="tx1"/>
          </a:solidFill>
          <a:latin typeface="+mn-lt"/>
          <a:ea typeface="+mn-ea"/>
          <a:cs typeface="+mn-cs"/>
        </a:defRPr>
      </a:lvl3pPr>
      <a:lvl4pPr marL="676138" algn="l" defTabSz="450695" rtl="0" eaLnBrk="1" latinLnBrk="0" hangingPunct="1">
        <a:defRPr sz="900" kern="1200">
          <a:solidFill>
            <a:schemeClr val="tx1"/>
          </a:solidFill>
          <a:latin typeface="+mn-lt"/>
          <a:ea typeface="+mn-ea"/>
          <a:cs typeface="+mn-cs"/>
        </a:defRPr>
      </a:lvl4pPr>
      <a:lvl5pPr marL="901460" algn="l" defTabSz="450695" rtl="0" eaLnBrk="1" latinLnBrk="0" hangingPunct="1">
        <a:defRPr sz="900" kern="1200">
          <a:solidFill>
            <a:schemeClr val="tx1"/>
          </a:solidFill>
          <a:latin typeface="+mn-lt"/>
          <a:ea typeface="+mn-ea"/>
          <a:cs typeface="+mn-cs"/>
        </a:defRPr>
      </a:lvl5pPr>
      <a:lvl6pPr marL="1126837" algn="l" defTabSz="450695" rtl="0" eaLnBrk="1" latinLnBrk="0" hangingPunct="1">
        <a:defRPr sz="900" kern="1200">
          <a:solidFill>
            <a:schemeClr val="tx1"/>
          </a:solidFill>
          <a:latin typeface="+mn-lt"/>
          <a:ea typeface="+mn-ea"/>
          <a:cs typeface="+mn-cs"/>
        </a:defRPr>
      </a:lvl6pPr>
      <a:lvl7pPr marL="1352202" algn="l" defTabSz="450695" rtl="0" eaLnBrk="1" latinLnBrk="0" hangingPunct="1">
        <a:defRPr sz="900" kern="1200">
          <a:solidFill>
            <a:schemeClr val="tx1"/>
          </a:solidFill>
          <a:latin typeface="+mn-lt"/>
          <a:ea typeface="+mn-ea"/>
          <a:cs typeface="+mn-cs"/>
        </a:defRPr>
      </a:lvl7pPr>
      <a:lvl8pPr marL="1577531" algn="l" defTabSz="450695" rtl="0" eaLnBrk="1" latinLnBrk="0" hangingPunct="1">
        <a:defRPr sz="900" kern="1200">
          <a:solidFill>
            <a:schemeClr val="tx1"/>
          </a:solidFill>
          <a:latin typeface="+mn-lt"/>
          <a:ea typeface="+mn-ea"/>
          <a:cs typeface="+mn-cs"/>
        </a:defRPr>
      </a:lvl8pPr>
      <a:lvl9pPr marL="1802974" algn="l" defTabSz="450695"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15"/>
            <a:ext cx="10515709" cy="1325409"/>
          </a:xfrm>
          <a:prstGeom prst="rect">
            <a:avLst/>
          </a:prstGeom>
        </p:spPr>
        <p:txBody>
          <a:bodyPr vert="horz" lIns="44702" tIns="22334" rIns="44702" bIns="22334"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702" tIns="22334" rIns="44702" bIns="2233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702" tIns="22334" rIns="44702" bIns="22334"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78992"/>
            <a:fld id="{FF439014-E629-42E3-A58B-61A0F1C8CFFE}" type="slidenum">
              <a:rPr lang="en-US" altLang="zh-CN" smtClean="0"/>
              <a:pPr defTabSz="1178992"/>
              <a:t>‹#›</a:t>
            </a:fld>
            <a:endParaRPr lang="zh-CN" altLang="en-US" dirty="0"/>
          </a:p>
        </p:txBody>
      </p:sp>
    </p:spTree>
    <p:extLst>
      <p:ext uri="{BB962C8B-B14F-4D97-AF65-F5344CB8AC3E}">
        <p14:creationId xmlns:p14="http://schemas.microsoft.com/office/powerpoint/2010/main" val="287750422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Lst>
  <p:txStyles>
    <p:titleStyle>
      <a:lvl1pPr algn="l" defTabSz="446130"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1581" indent="-111581" algn="l" defTabSz="446130"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4608" indent="-111581" algn="l" defTabSz="446130"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7633"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80676"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1003794"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26807"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49876"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72916"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95943" indent="-111581" algn="l" defTabSz="446130"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6130" rtl="0" eaLnBrk="1" latinLnBrk="0" hangingPunct="1">
        <a:defRPr sz="900" kern="1200">
          <a:solidFill>
            <a:schemeClr val="tx1"/>
          </a:solidFill>
          <a:latin typeface="+mn-lt"/>
          <a:ea typeface="+mn-ea"/>
          <a:cs typeface="+mn-cs"/>
        </a:defRPr>
      </a:lvl1pPr>
      <a:lvl2pPr marL="223084" algn="l" defTabSz="446130" rtl="0" eaLnBrk="1" latinLnBrk="0" hangingPunct="1">
        <a:defRPr sz="900" kern="1200">
          <a:solidFill>
            <a:schemeClr val="tx1"/>
          </a:solidFill>
          <a:latin typeface="+mn-lt"/>
          <a:ea typeface="+mn-ea"/>
          <a:cs typeface="+mn-cs"/>
        </a:defRPr>
      </a:lvl2pPr>
      <a:lvl3pPr marL="446130" algn="l" defTabSz="446130" rtl="0" eaLnBrk="1" latinLnBrk="0" hangingPunct="1">
        <a:defRPr sz="900" kern="1200">
          <a:solidFill>
            <a:schemeClr val="tx1"/>
          </a:solidFill>
          <a:latin typeface="+mn-lt"/>
          <a:ea typeface="+mn-ea"/>
          <a:cs typeface="+mn-cs"/>
        </a:defRPr>
      </a:lvl3pPr>
      <a:lvl4pPr marL="669197" algn="l" defTabSz="446130" rtl="0" eaLnBrk="1" latinLnBrk="0" hangingPunct="1">
        <a:defRPr sz="900" kern="1200">
          <a:solidFill>
            <a:schemeClr val="tx1"/>
          </a:solidFill>
          <a:latin typeface="+mn-lt"/>
          <a:ea typeface="+mn-ea"/>
          <a:cs typeface="+mn-cs"/>
        </a:defRPr>
      </a:lvl4pPr>
      <a:lvl5pPr marL="892238" algn="l" defTabSz="446130" rtl="0" eaLnBrk="1" latinLnBrk="0" hangingPunct="1">
        <a:defRPr sz="900" kern="1200">
          <a:solidFill>
            <a:schemeClr val="tx1"/>
          </a:solidFill>
          <a:latin typeface="+mn-lt"/>
          <a:ea typeface="+mn-ea"/>
          <a:cs typeface="+mn-cs"/>
        </a:defRPr>
      </a:lvl5pPr>
      <a:lvl6pPr marL="1115271" algn="l" defTabSz="446130" rtl="0" eaLnBrk="1" latinLnBrk="0" hangingPunct="1">
        <a:defRPr sz="900" kern="1200">
          <a:solidFill>
            <a:schemeClr val="tx1"/>
          </a:solidFill>
          <a:latin typeface="+mn-lt"/>
          <a:ea typeface="+mn-ea"/>
          <a:cs typeface="+mn-cs"/>
        </a:defRPr>
      </a:lvl6pPr>
      <a:lvl7pPr marL="1338339" algn="l" defTabSz="446130" rtl="0" eaLnBrk="1" latinLnBrk="0" hangingPunct="1">
        <a:defRPr sz="900" kern="1200">
          <a:solidFill>
            <a:schemeClr val="tx1"/>
          </a:solidFill>
          <a:latin typeface="+mn-lt"/>
          <a:ea typeface="+mn-ea"/>
          <a:cs typeface="+mn-cs"/>
        </a:defRPr>
      </a:lvl7pPr>
      <a:lvl8pPr marL="1561405" algn="l" defTabSz="446130" rtl="0" eaLnBrk="1" latinLnBrk="0" hangingPunct="1">
        <a:defRPr sz="900" kern="1200">
          <a:solidFill>
            <a:schemeClr val="tx1"/>
          </a:solidFill>
          <a:latin typeface="+mn-lt"/>
          <a:ea typeface="+mn-ea"/>
          <a:cs typeface="+mn-cs"/>
        </a:defRPr>
      </a:lvl8pPr>
      <a:lvl9pPr marL="1784473" algn="l" defTabSz="446130" rtl="0" eaLnBrk="1" latinLnBrk="0" hangingPunct="1">
        <a:defRPr sz="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15"/>
            <a:ext cx="10515709" cy="1325409"/>
          </a:xfrm>
          <a:prstGeom prst="rect">
            <a:avLst/>
          </a:prstGeom>
        </p:spPr>
        <p:txBody>
          <a:bodyPr vert="horz" lIns="44582" tIns="22282" rIns="44582" bIns="22282"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582" tIns="22282" rIns="44582" bIns="22282"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582" tIns="22282" rIns="44582" bIns="22282"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75785"/>
            <a:fld id="{FF439014-E629-42E3-A58B-61A0F1C8CFFE}" type="slidenum">
              <a:rPr lang="en-US" altLang="zh-CN" smtClean="0"/>
              <a:pPr defTabSz="1175785"/>
              <a:t>‹#›</a:t>
            </a:fld>
            <a:endParaRPr lang="zh-CN" altLang="en-US" dirty="0"/>
          </a:p>
        </p:txBody>
      </p:sp>
    </p:spTree>
    <p:extLst>
      <p:ext uri="{BB962C8B-B14F-4D97-AF65-F5344CB8AC3E}">
        <p14:creationId xmlns:p14="http://schemas.microsoft.com/office/powerpoint/2010/main" val="225438687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Lst>
  <p:txStyles>
    <p:titleStyle>
      <a:lvl1pPr algn="l" defTabSz="444925"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1280" indent="-111280" algn="l" defTabSz="444925"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3702" indent="-111280" algn="l" defTabSz="444925"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6117"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78555"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1001066"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23475"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45936"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68390"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90795" indent="-111280" algn="l" defTabSz="444925"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4925" rtl="0" eaLnBrk="1" latinLnBrk="0" hangingPunct="1">
        <a:defRPr sz="900" kern="1200">
          <a:solidFill>
            <a:schemeClr val="tx1"/>
          </a:solidFill>
          <a:latin typeface="+mn-lt"/>
          <a:ea typeface="+mn-ea"/>
          <a:cs typeface="+mn-cs"/>
        </a:defRPr>
      </a:lvl1pPr>
      <a:lvl2pPr marL="222481" algn="l" defTabSz="444925" rtl="0" eaLnBrk="1" latinLnBrk="0" hangingPunct="1">
        <a:defRPr sz="900" kern="1200">
          <a:solidFill>
            <a:schemeClr val="tx1"/>
          </a:solidFill>
          <a:latin typeface="+mn-lt"/>
          <a:ea typeface="+mn-ea"/>
          <a:cs typeface="+mn-cs"/>
        </a:defRPr>
      </a:lvl2pPr>
      <a:lvl3pPr marL="444925" algn="l" defTabSz="444925" rtl="0" eaLnBrk="1" latinLnBrk="0" hangingPunct="1">
        <a:defRPr sz="900" kern="1200">
          <a:solidFill>
            <a:schemeClr val="tx1"/>
          </a:solidFill>
          <a:latin typeface="+mn-lt"/>
          <a:ea typeface="+mn-ea"/>
          <a:cs typeface="+mn-cs"/>
        </a:defRPr>
      </a:lvl3pPr>
      <a:lvl4pPr marL="667374" algn="l" defTabSz="444925" rtl="0" eaLnBrk="1" latinLnBrk="0" hangingPunct="1">
        <a:defRPr sz="900" kern="1200">
          <a:solidFill>
            <a:schemeClr val="tx1"/>
          </a:solidFill>
          <a:latin typeface="+mn-lt"/>
          <a:ea typeface="+mn-ea"/>
          <a:cs typeface="+mn-cs"/>
        </a:defRPr>
      </a:lvl4pPr>
      <a:lvl5pPr marL="889812" algn="l" defTabSz="444925" rtl="0" eaLnBrk="1" latinLnBrk="0" hangingPunct="1">
        <a:defRPr sz="900" kern="1200">
          <a:solidFill>
            <a:schemeClr val="tx1"/>
          </a:solidFill>
          <a:latin typeface="+mn-lt"/>
          <a:ea typeface="+mn-ea"/>
          <a:cs typeface="+mn-cs"/>
        </a:defRPr>
      </a:lvl5pPr>
      <a:lvl6pPr marL="1112244" algn="l" defTabSz="444925" rtl="0" eaLnBrk="1" latinLnBrk="0" hangingPunct="1">
        <a:defRPr sz="900" kern="1200">
          <a:solidFill>
            <a:schemeClr val="tx1"/>
          </a:solidFill>
          <a:latin typeface="+mn-lt"/>
          <a:ea typeface="+mn-ea"/>
          <a:cs typeface="+mn-cs"/>
        </a:defRPr>
      </a:lvl6pPr>
      <a:lvl7pPr marL="1334704" algn="l" defTabSz="444925" rtl="0" eaLnBrk="1" latinLnBrk="0" hangingPunct="1">
        <a:defRPr sz="900" kern="1200">
          <a:solidFill>
            <a:schemeClr val="tx1"/>
          </a:solidFill>
          <a:latin typeface="+mn-lt"/>
          <a:ea typeface="+mn-ea"/>
          <a:cs typeface="+mn-cs"/>
        </a:defRPr>
      </a:lvl7pPr>
      <a:lvl8pPr marL="1557162" algn="l" defTabSz="444925" rtl="0" eaLnBrk="1" latinLnBrk="0" hangingPunct="1">
        <a:defRPr sz="900" kern="1200">
          <a:solidFill>
            <a:schemeClr val="tx1"/>
          </a:solidFill>
          <a:latin typeface="+mn-lt"/>
          <a:ea typeface="+mn-ea"/>
          <a:cs typeface="+mn-cs"/>
        </a:defRPr>
      </a:lvl8pPr>
      <a:lvl9pPr marL="1779622" algn="l" defTabSz="444925" rtl="0" eaLnBrk="1" latinLnBrk="0" hangingPunct="1">
        <a:defRPr sz="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09"/>
            <a:ext cx="10515709" cy="1325409"/>
          </a:xfrm>
          <a:prstGeom prst="rect">
            <a:avLst/>
          </a:prstGeom>
        </p:spPr>
        <p:txBody>
          <a:bodyPr vert="horz" lIns="44470" tIns="22234" rIns="44470" bIns="22234"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470" tIns="22234" rIns="44470" bIns="2223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470" tIns="22234" rIns="44470" bIns="22234"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72905"/>
            <a:fld id="{FF439014-E629-42E3-A58B-61A0F1C8CFFE}" type="slidenum">
              <a:rPr lang="en-US" altLang="zh-CN" smtClean="0"/>
              <a:pPr defTabSz="1172905"/>
              <a:t>‹#›</a:t>
            </a:fld>
            <a:endParaRPr lang="zh-CN" altLang="en-US" dirty="0"/>
          </a:p>
        </p:txBody>
      </p:sp>
    </p:spTree>
    <p:extLst>
      <p:ext uri="{BB962C8B-B14F-4D97-AF65-F5344CB8AC3E}">
        <p14:creationId xmlns:p14="http://schemas.microsoft.com/office/powerpoint/2010/main" val="233882276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 id="2147483812" r:id="rId20"/>
    <p:sldLayoutId id="2147483813" r:id="rId21"/>
    <p:sldLayoutId id="2147483814" r:id="rId22"/>
    <p:sldLayoutId id="2147483815" r:id="rId23"/>
    <p:sldLayoutId id="2147483816" r:id="rId24"/>
    <p:sldLayoutId id="2147483817" r:id="rId25"/>
    <p:sldLayoutId id="2147483844" r:id="rId26"/>
  </p:sldLayoutIdLst>
  <p:txStyles>
    <p:titleStyle>
      <a:lvl1pPr algn="l" defTabSz="443837"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1008" indent="-111008" algn="l" defTabSz="443837"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2886" indent="-111008" algn="l" defTabSz="443837"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4761"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76659"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998606"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20476"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42392"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64302"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86184" indent="-111008" algn="l" defTabSz="443837"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3837" rtl="0" eaLnBrk="1" latinLnBrk="0" hangingPunct="1">
        <a:defRPr sz="900" kern="1200">
          <a:solidFill>
            <a:schemeClr val="tx1"/>
          </a:solidFill>
          <a:latin typeface="+mn-lt"/>
          <a:ea typeface="+mn-ea"/>
          <a:cs typeface="+mn-cs"/>
        </a:defRPr>
      </a:lvl1pPr>
      <a:lvl2pPr marL="221937" algn="l" defTabSz="443837" rtl="0" eaLnBrk="1" latinLnBrk="0" hangingPunct="1">
        <a:defRPr sz="900" kern="1200">
          <a:solidFill>
            <a:schemeClr val="tx1"/>
          </a:solidFill>
          <a:latin typeface="+mn-lt"/>
          <a:ea typeface="+mn-ea"/>
          <a:cs typeface="+mn-cs"/>
        </a:defRPr>
      </a:lvl2pPr>
      <a:lvl3pPr marL="443837" algn="l" defTabSz="443837" rtl="0" eaLnBrk="1" latinLnBrk="0" hangingPunct="1">
        <a:defRPr sz="900" kern="1200">
          <a:solidFill>
            <a:schemeClr val="tx1"/>
          </a:solidFill>
          <a:latin typeface="+mn-lt"/>
          <a:ea typeface="+mn-ea"/>
          <a:cs typeface="+mn-cs"/>
        </a:defRPr>
      </a:lvl3pPr>
      <a:lvl4pPr marL="665738" algn="l" defTabSz="443837" rtl="0" eaLnBrk="1" latinLnBrk="0" hangingPunct="1">
        <a:defRPr sz="900" kern="1200">
          <a:solidFill>
            <a:schemeClr val="tx1"/>
          </a:solidFill>
          <a:latin typeface="+mn-lt"/>
          <a:ea typeface="+mn-ea"/>
          <a:cs typeface="+mn-cs"/>
        </a:defRPr>
      </a:lvl4pPr>
      <a:lvl5pPr marL="887632" algn="l" defTabSz="443837" rtl="0" eaLnBrk="1" latinLnBrk="0" hangingPunct="1">
        <a:defRPr sz="900" kern="1200">
          <a:solidFill>
            <a:schemeClr val="tx1"/>
          </a:solidFill>
          <a:latin typeface="+mn-lt"/>
          <a:ea typeface="+mn-ea"/>
          <a:cs typeface="+mn-cs"/>
        </a:defRPr>
      </a:lvl5pPr>
      <a:lvl6pPr marL="1109523" algn="l" defTabSz="443837" rtl="0" eaLnBrk="1" latinLnBrk="0" hangingPunct="1">
        <a:defRPr sz="900" kern="1200">
          <a:solidFill>
            <a:schemeClr val="tx1"/>
          </a:solidFill>
          <a:latin typeface="+mn-lt"/>
          <a:ea typeface="+mn-ea"/>
          <a:cs typeface="+mn-cs"/>
        </a:defRPr>
      </a:lvl6pPr>
      <a:lvl7pPr marL="1331433" algn="l" defTabSz="443837" rtl="0" eaLnBrk="1" latinLnBrk="0" hangingPunct="1">
        <a:defRPr sz="900" kern="1200">
          <a:solidFill>
            <a:schemeClr val="tx1"/>
          </a:solidFill>
          <a:latin typeface="+mn-lt"/>
          <a:ea typeface="+mn-ea"/>
          <a:cs typeface="+mn-cs"/>
        </a:defRPr>
      </a:lvl7pPr>
      <a:lvl8pPr marL="1553346" algn="l" defTabSz="443837" rtl="0" eaLnBrk="1" latinLnBrk="0" hangingPunct="1">
        <a:defRPr sz="900" kern="1200">
          <a:solidFill>
            <a:schemeClr val="tx1"/>
          </a:solidFill>
          <a:latin typeface="+mn-lt"/>
          <a:ea typeface="+mn-ea"/>
          <a:cs typeface="+mn-cs"/>
        </a:defRPr>
      </a:lvl8pPr>
      <a:lvl9pPr marL="1775262" algn="l" defTabSz="443837" rtl="0" eaLnBrk="1" latinLnBrk="0" hangingPunct="1">
        <a:defRPr sz="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148" y="365109"/>
            <a:ext cx="10515709" cy="1325409"/>
          </a:xfrm>
          <a:prstGeom prst="rect">
            <a:avLst/>
          </a:prstGeom>
        </p:spPr>
        <p:txBody>
          <a:bodyPr vert="horz" lIns="44470" tIns="22234" rIns="44470" bIns="22234"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148" y="1825415"/>
            <a:ext cx="10515709" cy="4351628"/>
          </a:xfrm>
          <a:prstGeom prst="rect">
            <a:avLst/>
          </a:prstGeom>
        </p:spPr>
        <p:txBody>
          <a:bodyPr vert="horz" lIns="44470" tIns="22234" rIns="44470" bIns="22234"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9083488" y="6356409"/>
            <a:ext cx="2743021" cy="365083"/>
          </a:xfrm>
          <a:prstGeom prst="rect">
            <a:avLst/>
          </a:prstGeom>
        </p:spPr>
        <p:txBody>
          <a:bodyPr vert="horz" lIns="44470" tIns="22234" rIns="44470" bIns="22234" rtlCol="0" anchor="ctr"/>
          <a:lstStyle>
            <a:lvl1pPr algn="r">
              <a:defRPr lang="es-SV" sz="900" kern="1200" smtClean="0">
                <a:solidFill>
                  <a:srgbClr val="656565"/>
                </a:solidFill>
                <a:latin typeface="Source Sans Pro" panose="020B0503030403020204" pitchFamily="34" charset="0"/>
                <a:ea typeface="+mn-ea"/>
                <a:cs typeface="+mn-cs"/>
              </a:defRPr>
            </a:lvl1pPr>
          </a:lstStyle>
          <a:p>
            <a:pPr defTabSz="1173111"/>
            <a:fld id="{FF439014-E629-42E3-A58B-61A0F1C8CFFE}" type="slidenum">
              <a:rPr lang="en-US" altLang="zh-CN" smtClean="0"/>
              <a:pPr defTabSz="1173111"/>
              <a:t>‹#›</a:t>
            </a:fld>
            <a:endParaRPr lang="zh-CN" altLang="en-US" dirty="0"/>
          </a:p>
        </p:txBody>
      </p:sp>
    </p:spTree>
    <p:extLst>
      <p:ext uri="{BB962C8B-B14F-4D97-AF65-F5344CB8AC3E}">
        <p14:creationId xmlns:p14="http://schemas.microsoft.com/office/powerpoint/2010/main" val="296854789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5" r:id="rId26"/>
  </p:sldLayoutIdLst>
  <p:txStyles>
    <p:titleStyle>
      <a:lvl1pPr algn="l" defTabSz="443912"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11027" indent="-111027" algn="l" defTabSz="443912"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1pPr>
      <a:lvl2pPr marL="332942" indent="-111027" algn="l" defTabSz="443912" rtl="0" eaLnBrk="1" latinLnBrk="0" hangingPunct="1">
        <a:lnSpc>
          <a:spcPct val="90000"/>
        </a:lnSpc>
        <a:spcBef>
          <a:spcPts val="249"/>
        </a:spcBef>
        <a:buFont typeface="Arial" panose="020B0604020202020204" pitchFamily="34" charset="0"/>
        <a:buChar char="•"/>
        <a:defRPr sz="1200" kern="1200">
          <a:solidFill>
            <a:schemeClr val="tx1"/>
          </a:solidFill>
          <a:latin typeface="+mn-lt"/>
          <a:ea typeface="+mn-ea"/>
          <a:cs typeface="+mn-cs"/>
        </a:defRPr>
      </a:lvl2pPr>
      <a:lvl3pPr marL="554859"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3pPr>
      <a:lvl4pPr marL="776799"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4pPr>
      <a:lvl5pPr marL="998774"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5pPr>
      <a:lvl6pPr marL="1220691"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6pPr>
      <a:lvl7pPr marL="1442644"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7pPr>
      <a:lvl8pPr marL="1664592"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8pPr>
      <a:lvl9pPr marL="1886510" indent="-111027" algn="l" defTabSz="443912" rtl="0" eaLnBrk="1" latinLnBrk="0" hangingPunct="1">
        <a:lnSpc>
          <a:spcPct val="90000"/>
        </a:lnSpc>
        <a:spcBef>
          <a:spcPts val="249"/>
        </a:spcBef>
        <a:buFont typeface="Arial" panose="020B0604020202020204" pitchFamily="34" charset="0"/>
        <a:buChar char="•"/>
        <a:defRPr sz="900" kern="1200">
          <a:solidFill>
            <a:schemeClr val="tx1"/>
          </a:solidFill>
          <a:latin typeface="+mn-lt"/>
          <a:ea typeface="+mn-ea"/>
          <a:cs typeface="+mn-cs"/>
        </a:defRPr>
      </a:lvl9pPr>
    </p:bodyStyle>
    <p:otherStyle>
      <a:defPPr>
        <a:defRPr lang="es-SV"/>
      </a:defPPr>
      <a:lvl1pPr marL="0" algn="l" defTabSz="443912" rtl="0" eaLnBrk="1" latinLnBrk="0" hangingPunct="1">
        <a:defRPr sz="900" kern="1200">
          <a:solidFill>
            <a:schemeClr val="tx1"/>
          </a:solidFill>
          <a:latin typeface="+mn-lt"/>
          <a:ea typeface="+mn-ea"/>
          <a:cs typeface="+mn-cs"/>
        </a:defRPr>
      </a:lvl1pPr>
      <a:lvl2pPr marL="221974" algn="l" defTabSz="443912" rtl="0" eaLnBrk="1" latinLnBrk="0" hangingPunct="1">
        <a:defRPr sz="900" kern="1200">
          <a:solidFill>
            <a:schemeClr val="tx1"/>
          </a:solidFill>
          <a:latin typeface="+mn-lt"/>
          <a:ea typeface="+mn-ea"/>
          <a:cs typeface="+mn-cs"/>
        </a:defRPr>
      </a:lvl2pPr>
      <a:lvl3pPr marL="443912" algn="l" defTabSz="443912" rtl="0" eaLnBrk="1" latinLnBrk="0" hangingPunct="1">
        <a:defRPr sz="900" kern="1200">
          <a:solidFill>
            <a:schemeClr val="tx1"/>
          </a:solidFill>
          <a:latin typeface="+mn-lt"/>
          <a:ea typeface="+mn-ea"/>
          <a:cs typeface="+mn-cs"/>
        </a:defRPr>
      </a:lvl3pPr>
      <a:lvl4pPr marL="665850" algn="l" defTabSz="443912" rtl="0" eaLnBrk="1" latinLnBrk="0" hangingPunct="1">
        <a:defRPr sz="900" kern="1200">
          <a:solidFill>
            <a:schemeClr val="tx1"/>
          </a:solidFill>
          <a:latin typeface="+mn-lt"/>
          <a:ea typeface="+mn-ea"/>
          <a:cs typeface="+mn-cs"/>
        </a:defRPr>
      </a:lvl4pPr>
      <a:lvl5pPr marL="887786" algn="l" defTabSz="443912" rtl="0" eaLnBrk="1" latinLnBrk="0" hangingPunct="1">
        <a:defRPr sz="900" kern="1200">
          <a:solidFill>
            <a:schemeClr val="tx1"/>
          </a:solidFill>
          <a:latin typeface="+mn-lt"/>
          <a:ea typeface="+mn-ea"/>
          <a:cs typeface="+mn-cs"/>
        </a:defRPr>
      </a:lvl5pPr>
      <a:lvl6pPr marL="1109719" algn="l" defTabSz="443912" rtl="0" eaLnBrk="1" latinLnBrk="0" hangingPunct="1">
        <a:defRPr sz="900" kern="1200">
          <a:solidFill>
            <a:schemeClr val="tx1"/>
          </a:solidFill>
          <a:latin typeface="+mn-lt"/>
          <a:ea typeface="+mn-ea"/>
          <a:cs typeface="+mn-cs"/>
        </a:defRPr>
      </a:lvl6pPr>
      <a:lvl7pPr marL="1331667" algn="l" defTabSz="443912" rtl="0" eaLnBrk="1" latinLnBrk="0" hangingPunct="1">
        <a:defRPr sz="900" kern="1200">
          <a:solidFill>
            <a:schemeClr val="tx1"/>
          </a:solidFill>
          <a:latin typeface="+mn-lt"/>
          <a:ea typeface="+mn-ea"/>
          <a:cs typeface="+mn-cs"/>
        </a:defRPr>
      </a:lvl7pPr>
      <a:lvl8pPr marL="1553617" algn="l" defTabSz="443912" rtl="0" eaLnBrk="1" latinLnBrk="0" hangingPunct="1">
        <a:defRPr sz="900" kern="1200">
          <a:solidFill>
            <a:schemeClr val="tx1"/>
          </a:solidFill>
          <a:latin typeface="+mn-lt"/>
          <a:ea typeface="+mn-ea"/>
          <a:cs typeface="+mn-cs"/>
        </a:defRPr>
      </a:lvl8pPr>
      <a:lvl9pPr marL="1775570" algn="l" defTabSz="443912"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3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73.xml"/><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6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2.xml"/></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0.xml"/><Relationship Id="rId4" Type="http://schemas.openxmlformats.org/officeDocument/2006/relationships/slideLayout" Target="../slideLayouts/slideLayout18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7.xml"/><Relationship Id="rId7" Type="http://schemas.openxmlformats.org/officeDocument/2006/relationships/notesSlide" Target="../notesSlides/notesSlide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187.xml"/><Relationship Id="rId11" Type="http://schemas.openxmlformats.org/officeDocument/2006/relationships/image" Target="../media/image5.svg"/><Relationship Id="rId5" Type="http://schemas.openxmlformats.org/officeDocument/2006/relationships/tags" Target="../tags/tag9.xml"/><Relationship Id="rId10" Type="http://schemas.openxmlformats.org/officeDocument/2006/relationships/image" Target="../media/image27.png"/><Relationship Id="rId4" Type="http://schemas.openxmlformats.org/officeDocument/2006/relationships/tags" Target="../tags/tag8.xml"/><Relationship Id="rId9"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3.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21151;&#33021;&#28436;&#31034;_&#23383;&#24149;&#29256;.mp4"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xmlns="" id="{B662FDAE-231B-48ED-BB5D-5CB07F3F00E4}"/>
              </a:ext>
            </a:extLst>
          </p:cNvPr>
          <p:cNvGrpSpPr/>
          <p:nvPr/>
        </p:nvGrpSpPr>
        <p:grpSpPr>
          <a:xfrm>
            <a:off x="52" y="0"/>
            <a:ext cx="12191999" cy="6858000"/>
            <a:chOff x="-758442" y="-595073"/>
            <a:chExt cx="12191999" cy="6858000"/>
          </a:xfrm>
        </p:grpSpPr>
        <p:pic>
          <p:nvPicPr>
            <p:cNvPr id="55" name="图片 54">
              <a:extLst>
                <a:ext uri="{FF2B5EF4-FFF2-40B4-BE49-F238E27FC236}">
                  <a16:creationId xmlns:a16="http://schemas.microsoft.com/office/drawing/2014/main" xmlns="" id="{80144AC5-E27B-42D0-ADB6-D06A8E098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42" y="-562327"/>
              <a:ext cx="10727603" cy="6825254"/>
            </a:xfrm>
            <a:prstGeom prst="rect">
              <a:avLst/>
            </a:prstGeom>
          </p:spPr>
        </p:pic>
        <p:sp>
          <p:nvSpPr>
            <p:cNvPr id="56" name="矩形 55">
              <a:extLst>
                <a:ext uri="{FF2B5EF4-FFF2-40B4-BE49-F238E27FC236}">
                  <a16:creationId xmlns:a16="http://schemas.microsoft.com/office/drawing/2014/main" xmlns="" id="{6ECC624B-53FB-43EF-9F42-C4081B0FD4E1}"/>
                </a:ext>
              </a:extLst>
            </p:cNvPr>
            <p:cNvSpPr/>
            <p:nvPr/>
          </p:nvSpPr>
          <p:spPr>
            <a:xfrm>
              <a:off x="-758442" y="-595073"/>
              <a:ext cx="12191999" cy="6858000"/>
            </a:xfrm>
            <a:prstGeom prst="rect">
              <a:avLst/>
            </a:prstGeom>
            <a:gradFill flip="none" rotWithShape="1">
              <a:gsLst>
                <a:gs pos="30000">
                  <a:schemeClr val="tx1">
                    <a:alpha val="70000"/>
                  </a:schemeClr>
                </a:gs>
                <a:gs pos="94000">
                  <a:schemeClr val="tx1"/>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xmlns="" id="{5C34D9DA-5216-47CD-8F7B-34B16B2891E5}"/>
              </a:ext>
            </a:extLst>
          </p:cNvPr>
          <p:cNvGrpSpPr/>
          <p:nvPr/>
        </p:nvGrpSpPr>
        <p:grpSpPr>
          <a:xfrm rot="20695245">
            <a:off x="3502554" y="1476887"/>
            <a:ext cx="3204911" cy="1260668"/>
            <a:chOff x="4025387" y="2849635"/>
            <a:chExt cx="3204909" cy="1260666"/>
          </a:xfrm>
        </p:grpSpPr>
        <p:sp>
          <p:nvSpPr>
            <p:cNvPr id="51" name="文本框 50">
              <a:extLst>
                <a:ext uri="{FF2B5EF4-FFF2-40B4-BE49-F238E27FC236}">
                  <a16:creationId xmlns:a16="http://schemas.microsoft.com/office/drawing/2014/main" xmlns="" id="{1481797C-6578-4F6B-B5BF-9C0B3722150C}"/>
                </a:ext>
              </a:extLst>
            </p:cNvPr>
            <p:cNvSpPr txBox="1"/>
            <p:nvPr/>
          </p:nvSpPr>
          <p:spPr>
            <a:xfrm>
              <a:off x="4090121" y="2879195"/>
              <a:ext cx="3140175" cy="1231106"/>
            </a:xfrm>
            <a:prstGeom prst="rect">
              <a:avLst/>
            </a:prstGeom>
            <a:noFill/>
          </p:spPr>
          <p:txBody>
            <a:bodyPr wrap="none" rtlCol="0">
              <a:spAutoFit/>
            </a:bodyPr>
            <a:lstStyle/>
            <a:p>
              <a:r>
                <a:rPr lang="en-US" altLang="zh-CN" sz="7200" i="1">
                  <a:solidFill>
                    <a:srgbClr val="FF0048"/>
                  </a:solidFill>
                  <a:latin typeface="思源黑体 CN Heavy" panose="020B0A00000000000000" pitchFamily="34" charset="-122"/>
                  <a:ea typeface="思源黑体 CN Heavy" panose="020B0A00000000000000" pitchFamily="34" charset="-122"/>
                </a:rPr>
                <a:t>i</a:t>
              </a:r>
              <a:r>
                <a:rPr lang="zh-CN" altLang="en-US" sz="7200" i="1">
                  <a:solidFill>
                    <a:srgbClr val="FF0048"/>
                  </a:solidFill>
                  <a:latin typeface="思源黑体 CN Heavy" panose="020B0A00000000000000" pitchFamily="34" charset="-122"/>
                  <a:ea typeface="思源黑体 CN Heavy" panose="020B0A00000000000000" pitchFamily="34" charset="-122"/>
                </a:rPr>
                <a:t> </a:t>
              </a:r>
              <a:r>
                <a:rPr lang="en-US" altLang="zh-CN" sz="7200" i="1">
                  <a:solidFill>
                    <a:srgbClr val="FF0048"/>
                  </a:solidFill>
                  <a:latin typeface="思源黑体 CN Heavy" panose="020B0A00000000000000" pitchFamily="34" charset="-122"/>
                  <a:ea typeface="思源黑体 CN Heavy" panose="020B0A00000000000000" pitchFamily="34" charset="-122"/>
                </a:rPr>
                <a:t>·Plan</a:t>
              </a:r>
              <a:endParaRPr lang="zh-CN" altLang="en-US" sz="7200" i="1" dirty="0">
                <a:solidFill>
                  <a:srgbClr val="FF0048"/>
                </a:solidFill>
                <a:latin typeface="思源黑体 CN Heavy" panose="020B0A00000000000000" pitchFamily="34" charset="-122"/>
                <a:ea typeface="思源黑体 CN Heavy" panose="020B0A00000000000000" pitchFamily="34" charset="-122"/>
              </a:endParaRPr>
            </a:p>
          </p:txBody>
        </p:sp>
        <p:sp>
          <p:nvSpPr>
            <p:cNvPr id="52" name="文本框 51">
              <a:extLst>
                <a:ext uri="{FF2B5EF4-FFF2-40B4-BE49-F238E27FC236}">
                  <a16:creationId xmlns:a16="http://schemas.microsoft.com/office/drawing/2014/main" xmlns="" id="{1749A50C-625F-4A8E-96D0-613778FB52BF}"/>
                </a:ext>
              </a:extLst>
            </p:cNvPr>
            <p:cNvSpPr txBox="1"/>
            <p:nvPr/>
          </p:nvSpPr>
          <p:spPr>
            <a:xfrm>
              <a:off x="4055734" y="2861541"/>
              <a:ext cx="3140175" cy="1231106"/>
            </a:xfrm>
            <a:prstGeom prst="rect">
              <a:avLst/>
            </a:prstGeom>
            <a:noFill/>
          </p:spPr>
          <p:txBody>
            <a:bodyPr wrap="none" rtlCol="0">
              <a:spAutoFit/>
            </a:bodyPr>
            <a:lstStyle/>
            <a:p>
              <a:r>
                <a:rPr lang="en-US" altLang="zh-CN" sz="7200" i="1">
                  <a:solidFill>
                    <a:srgbClr val="00FFFE"/>
                  </a:solidFill>
                  <a:latin typeface="思源黑体 CN Heavy" panose="020B0A00000000000000" pitchFamily="34" charset="-122"/>
                  <a:ea typeface="思源黑体 CN Heavy" panose="020B0A00000000000000" pitchFamily="34" charset="-122"/>
                </a:rPr>
                <a:t>i</a:t>
              </a:r>
              <a:r>
                <a:rPr lang="zh-CN" altLang="en-US" sz="7200" i="1">
                  <a:solidFill>
                    <a:srgbClr val="00FFFE"/>
                  </a:solidFill>
                  <a:latin typeface="思源黑体 CN Heavy" panose="020B0A00000000000000" pitchFamily="34" charset="-122"/>
                  <a:ea typeface="思源黑体 CN Heavy" panose="020B0A00000000000000" pitchFamily="34" charset="-122"/>
                </a:rPr>
                <a:t> </a:t>
              </a:r>
              <a:r>
                <a:rPr lang="en-US" altLang="zh-CN" sz="7200" i="1">
                  <a:solidFill>
                    <a:srgbClr val="00FFFE"/>
                  </a:solidFill>
                  <a:latin typeface="思源黑体 CN Heavy" panose="020B0A00000000000000" pitchFamily="34" charset="-122"/>
                  <a:ea typeface="思源黑体 CN Heavy" panose="020B0A00000000000000" pitchFamily="34" charset="-122"/>
                </a:rPr>
                <a:t>·Plan</a:t>
              </a:r>
              <a:endParaRPr lang="zh-CN" altLang="en-US" sz="7200" i="1" dirty="0">
                <a:solidFill>
                  <a:srgbClr val="00FFFE"/>
                </a:solidFill>
                <a:latin typeface="思源黑体 CN Heavy" panose="020B0A00000000000000" pitchFamily="34" charset="-122"/>
                <a:ea typeface="思源黑体 CN Heavy" panose="020B0A00000000000000" pitchFamily="34" charset="-122"/>
              </a:endParaRPr>
            </a:p>
          </p:txBody>
        </p:sp>
        <p:sp>
          <p:nvSpPr>
            <p:cNvPr id="53" name="文本框 52">
              <a:extLst>
                <a:ext uri="{FF2B5EF4-FFF2-40B4-BE49-F238E27FC236}">
                  <a16:creationId xmlns:a16="http://schemas.microsoft.com/office/drawing/2014/main" xmlns="" id="{937D85A3-0656-4205-8126-830FBD1F6B2F}"/>
                </a:ext>
              </a:extLst>
            </p:cNvPr>
            <p:cNvSpPr txBox="1"/>
            <p:nvPr/>
          </p:nvSpPr>
          <p:spPr>
            <a:xfrm>
              <a:off x="4025387" y="2849635"/>
              <a:ext cx="3140174" cy="1231105"/>
            </a:xfrm>
            <a:prstGeom prst="rect">
              <a:avLst/>
            </a:prstGeom>
            <a:noFill/>
          </p:spPr>
          <p:txBody>
            <a:bodyPr wrap="none" rtlCol="0">
              <a:spAutoFit/>
            </a:bodyPr>
            <a:lstStyle/>
            <a:p>
              <a:r>
                <a:rPr lang="en-US" altLang="zh-CN" sz="7200" i="1">
                  <a:solidFill>
                    <a:schemeClr val="bg1"/>
                  </a:solidFill>
                  <a:latin typeface="思源黑体 CN Heavy" panose="020B0A00000000000000" pitchFamily="34" charset="-122"/>
                  <a:ea typeface="思源黑体 CN Heavy" panose="020B0A00000000000000" pitchFamily="34" charset="-122"/>
                </a:rPr>
                <a:t>i</a:t>
              </a:r>
              <a:r>
                <a:rPr lang="zh-CN" altLang="en-US" sz="7200" i="1">
                  <a:solidFill>
                    <a:schemeClr val="bg1"/>
                  </a:solidFill>
                  <a:latin typeface="思源黑体 CN Heavy" panose="020B0A00000000000000" pitchFamily="34" charset="-122"/>
                  <a:ea typeface="思源黑体 CN Heavy" panose="020B0A00000000000000" pitchFamily="34" charset="-122"/>
                </a:rPr>
                <a:t> </a:t>
              </a:r>
              <a:r>
                <a:rPr lang="en-US" altLang="zh-CN" sz="7200" i="1">
                  <a:solidFill>
                    <a:schemeClr val="bg1"/>
                  </a:solidFill>
                  <a:latin typeface="思源黑体 CN Heavy" panose="020B0A00000000000000" pitchFamily="34" charset="-122"/>
                  <a:ea typeface="思源黑体 CN Heavy" panose="020B0A00000000000000" pitchFamily="34" charset="-122"/>
                </a:rPr>
                <a:t>·Plan</a:t>
              </a:r>
              <a:endParaRPr lang="zh-CN" altLang="en-US" sz="7200" i="1" dirty="0">
                <a:solidFill>
                  <a:schemeClr val="bg1"/>
                </a:solidFill>
                <a:latin typeface="思源黑体 CN Heavy" panose="020B0A00000000000000" pitchFamily="34" charset="-122"/>
                <a:ea typeface="思源黑体 CN Heavy" panose="020B0A00000000000000" pitchFamily="34" charset="-122"/>
              </a:endParaRPr>
            </a:p>
          </p:txBody>
        </p:sp>
      </p:grpSp>
      <p:sp>
        <p:nvSpPr>
          <p:cNvPr id="54" name="文本框 53">
            <a:extLst>
              <a:ext uri="{FF2B5EF4-FFF2-40B4-BE49-F238E27FC236}">
                <a16:creationId xmlns:a16="http://schemas.microsoft.com/office/drawing/2014/main" xmlns="" id="{59FC9877-9EF0-4D47-A5ED-219EF62BA431}"/>
              </a:ext>
            </a:extLst>
          </p:cNvPr>
          <p:cNvSpPr txBox="1"/>
          <p:nvPr/>
        </p:nvSpPr>
        <p:spPr>
          <a:xfrm rot="20695245">
            <a:off x="3067777" y="3670149"/>
            <a:ext cx="5571563" cy="235963"/>
          </a:xfrm>
          <a:prstGeom prst="rect">
            <a:avLst/>
          </a:prstGeom>
          <a:noFill/>
        </p:spPr>
        <p:txBody>
          <a:bodyPr wrap="square" lIns="91340" tIns="45718" rIns="91340" bIns="45718" rtlCol="0">
            <a:spAutoFit/>
          </a:bodyPr>
          <a:lstStyle/>
          <a:p>
            <a:pPr algn="dist"/>
            <a:r>
              <a:rPr lang="en-US" altLang="zh-CN" sz="900" i="1">
                <a:solidFill>
                  <a:schemeClr val="bg1"/>
                </a:solidFill>
                <a:latin typeface="思源黑体 CN ExtraLight" panose="020B0200000000000000" pitchFamily="34" charset="-122"/>
                <a:ea typeface="思源黑体 CN ExtraLight" panose="020B0200000000000000" pitchFamily="34" charset="-122"/>
              </a:rPr>
              <a:t>Hedy Lamarr</a:t>
            </a:r>
            <a:endParaRPr lang="zh-CN" altLang="en-US" sz="900" i="1" dirty="0">
              <a:solidFill>
                <a:schemeClr val="bg1"/>
              </a:solidFill>
              <a:latin typeface="思源黑体 CN ExtraLight" panose="020B0200000000000000" pitchFamily="34" charset="-122"/>
              <a:ea typeface="思源黑体 CN ExtraLight" panose="020B0200000000000000" pitchFamily="34" charset="-122"/>
            </a:endParaRPr>
          </a:p>
        </p:txBody>
      </p:sp>
      <p:sp>
        <p:nvSpPr>
          <p:cNvPr id="63" name="文本框 62">
            <a:extLst>
              <a:ext uri="{FF2B5EF4-FFF2-40B4-BE49-F238E27FC236}">
                <a16:creationId xmlns:a16="http://schemas.microsoft.com/office/drawing/2014/main" xmlns="" id="{E062C2A8-BFFE-441F-8F5B-DB445AAA4921}"/>
              </a:ext>
            </a:extLst>
          </p:cNvPr>
          <p:cNvSpPr txBox="1"/>
          <p:nvPr/>
        </p:nvSpPr>
        <p:spPr>
          <a:xfrm rot="20695245">
            <a:off x="2995113" y="2877251"/>
            <a:ext cx="5661851" cy="523220"/>
          </a:xfrm>
          <a:prstGeom prst="rect">
            <a:avLst/>
          </a:prstGeom>
          <a:noFill/>
        </p:spPr>
        <p:txBody>
          <a:bodyPr wrap="square" lIns="91340" tIns="45718" rIns="91340" bIns="45718" rtlCol="0">
            <a:spAutoFit/>
          </a:bodyPr>
          <a:lstStyle/>
          <a:p>
            <a:pPr algn="dist"/>
            <a:r>
              <a:rPr lang="zh-CN" altLang="en-US" sz="2800" i="1">
                <a:solidFill>
                  <a:schemeClr val="bg1"/>
                </a:solidFill>
                <a:latin typeface="思源黑体 CN ExtraLight" panose="020B0200000000000000" pitchFamily="34" charset="-122"/>
                <a:ea typeface="思源黑体 CN ExtraLight" panose="020B0200000000000000" pitchFamily="34" charset="-122"/>
              </a:rPr>
              <a:t>软件项目管理，第二次汇报</a:t>
            </a:r>
            <a:endParaRPr lang="zh-CN" altLang="en-US" sz="2800" i="1" dirty="0">
              <a:solidFill>
                <a:schemeClr val="bg1"/>
              </a:solidFill>
              <a:latin typeface="思源黑体 CN ExtraLight" panose="020B0200000000000000" pitchFamily="34" charset="-122"/>
              <a:ea typeface="思源黑体 CN ExtraLight" panose="020B0200000000000000" pitchFamily="34" charset="-122"/>
            </a:endParaRPr>
          </a:p>
        </p:txBody>
      </p:sp>
      <p:sp>
        <p:nvSpPr>
          <p:cNvPr id="64" name="椭圆 63">
            <a:extLst>
              <a:ext uri="{FF2B5EF4-FFF2-40B4-BE49-F238E27FC236}">
                <a16:creationId xmlns:a16="http://schemas.microsoft.com/office/drawing/2014/main" xmlns="" id="{97DDF04C-B1F2-4E78-84E9-0EB55088668C}"/>
              </a:ext>
            </a:extLst>
          </p:cNvPr>
          <p:cNvSpPr/>
          <p:nvPr/>
        </p:nvSpPr>
        <p:spPr>
          <a:xfrm rot="17750632">
            <a:off x="7150941" y="1949149"/>
            <a:ext cx="232299" cy="232299"/>
          </a:xfrm>
          <a:prstGeom prst="ellipse">
            <a:avLst/>
          </a:prstGeom>
          <a:gradFill flip="none" rotWithShape="1">
            <a:gsLst>
              <a:gs pos="0">
                <a:srgbClr val="00FFFE">
                  <a:alpha val="80000"/>
                </a:srgbClr>
              </a:gs>
              <a:gs pos="100000">
                <a:srgbClr val="FF0053">
                  <a:alpha val="80000"/>
                </a:srgb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i="1"/>
          </a:p>
        </p:txBody>
      </p:sp>
      <p:sp>
        <p:nvSpPr>
          <p:cNvPr id="66" name="椭圆 65">
            <a:extLst>
              <a:ext uri="{FF2B5EF4-FFF2-40B4-BE49-F238E27FC236}">
                <a16:creationId xmlns:a16="http://schemas.microsoft.com/office/drawing/2014/main" xmlns="" id="{C40CA13F-DDBC-4057-8E85-DD6C04600FB1}"/>
              </a:ext>
            </a:extLst>
          </p:cNvPr>
          <p:cNvSpPr/>
          <p:nvPr/>
        </p:nvSpPr>
        <p:spPr>
          <a:xfrm rot="17750632">
            <a:off x="9069041" y="3705077"/>
            <a:ext cx="232299" cy="232299"/>
          </a:xfrm>
          <a:prstGeom prst="ellipse">
            <a:avLst/>
          </a:prstGeom>
          <a:gradFill flip="none" rotWithShape="1">
            <a:gsLst>
              <a:gs pos="0">
                <a:srgbClr val="00FFFE">
                  <a:alpha val="80000"/>
                </a:srgbClr>
              </a:gs>
              <a:gs pos="100000">
                <a:srgbClr val="FF0053">
                  <a:alpha val="80000"/>
                </a:srgb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p>
        </p:txBody>
      </p:sp>
      <p:grpSp>
        <p:nvGrpSpPr>
          <p:cNvPr id="3" name="组合 2">
            <a:extLst>
              <a:ext uri="{FF2B5EF4-FFF2-40B4-BE49-F238E27FC236}">
                <a16:creationId xmlns:a16="http://schemas.microsoft.com/office/drawing/2014/main" xmlns="" id="{124CFEB4-513F-456C-B529-579149EE435A}"/>
              </a:ext>
            </a:extLst>
          </p:cNvPr>
          <p:cNvGrpSpPr/>
          <p:nvPr/>
        </p:nvGrpSpPr>
        <p:grpSpPr>
          <a:xfrm rot="20726808">
            <a:off x="54785" y="3575443"/>
            <a:ext cx="2772609" cy="1923456"/>
            <a:chOff x="1029332" y="2239452"/>
            <a:chExt cx="2772609" cy="1923456"/>
          </a:xfrm>
        </p:grpSpPr>
        <p:sp>
          <p:nvSpPr>
            <p:cNvPr id="40" name="矩形 39">
              <a:extLst>
                <a:ext uri="{FF2B5EF4-FFF2-40B4-BE49-F238E27FC236}">
                  <a16:creationId xmlns:a16="http://schemas.microsoft.com/office/drawing/2014/main" xmlns="" id="{8459F3A8-2183-4806-AB4B-51374A85E11A}"/>
                </a:ext>
              </a:extLst>
            </p:cNvPr>
            <p:cNvSpPr/>
            <p:nvPr/>
          </p:nvSpPr>
          <p:spPr>
            <a:xfrm>
              <a:off x="1955263" y="3636865"/>
              <a:ext cx="901503" cy="49658"/>
            </a:xfrm>
            <a:prstGeom prst="rect">
              <a:avLst/>
            </a:prstGeom>
            <a:gradFill flip="none" rotWithShape="1">
              <a:gsLst>
                <a:gs pos="0">
                  <a:schemeClr val="tx1">
                    <a:alpha val="0"/>
                  </a:schemeClr>
                </a:gs>
                <a:gs pos="100000">
                  <a:srgbClr val="FF0053"/>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矩形 40">
              <a:extLst>
                <a:ext uri="{FF2B5EF4-FFF2-40B4-BE49-F238E27FC236}">
                  <a16:creationId xmlns:a16="http://schemas.microsoft.com/office/drawing/2014/main" xmlns="" id="{DBCB7747-D073-4C5A-9CB9-9685E1640F2F}"/>
                </a:ext>
              </a:extLst>
            </p:cNvPr>
            <p:cNvSpPr/>
            <p:nvPr/>
          </p:nvSpPr>
          <p:spPr>
            <a:xfrm>
              <a:off x="2513085" y="4113250"/>
              <a:ext cx="1288856" cy="49658"/>
            </a:xfrm>
            <a:prstGeom prst="rect">
              <a:avLst/>
            </a:prstGeom>
            <a:gradFill flip="none" rotWithShape="1">
              <a:gsLst>
                <a:gs pos="0">
                  <a:schemeClr val="tx1">
                    <a:alpha val="0"/>
                  </a:schemeClr>
                </a:gs>
                <a:gs pos="100000">
                  <a:srgbClr val="00FFFE"/>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a:extLst>
                <a:ext uri="{FF2B5EF4-FFF2-40B4-BE49-F238E27FC236}">
                  <a16:creationId xmlns:a16="http://schemas.microsoft.com/office/drawing/2014/main" xmlns="" id="{85F7BDB1-34CA-4104-948F-3F4122F943EF}"/>
                </a:ext>
              </a:extLst>
            </p:cNvPr>
            <p:cNvSpPr/>
            <p:nvPr/>
          </p:nvSpPr>
          <p:spPr>
            <a:xfrm>
              <a:off x="1029332" y="3060173"/>
              <a:ext cx="1184062" cy="49658"/>
            </a:xfrm>
            <a:prstGeom prst="rect">
              <a:avLst/>
            </a:prstGeom>
            <a:gradFill flip="none" rotWithShape="1">
              <a:gsLst>
                <a:gs pos="0">
                  <a:schemeClr val="tx1">
                    <a:alpha val="0"/>
                  </a:schemeClr>
                </a:gs>
                <a:gs pos="100000">
                  <a:schemeClr val="bg1"/>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xmlns="" id="{07466EE0-EFC5-451C-8094-21C8FC5F1C4E}"/>
                </a:ext>
              </a:extLst>
            </p:cNvPr>
            <p:cNvSpPr/>
            <p:nvPr/>
          </p:nvSpPr>
          <p:spPr>
            <a:xfrm rot="21574202">
              <a:off x="3031140" y="2239452"/>
              <a:ext cx="422208" cy="91437"/>
            </a:xfrm>
            <a:prstGeom prst="rect">
              <a:avLst/>
            </a:prstGeom>
            <a:gradFill>
              <a:gsLst>
                <a:gs pos="0">
                  <a:srgbClr val="00FFFE">
                    <a:alpha val="80000"/>
                  </a:srgbClr>
                </a:gs>
                <a:gs pos="100000">
                  <a:srgbClr val="00FFFE">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49" name="平行四边形 48">
            <a:extLst>
              <a:ext uri="{FF2B5EF4-FFF2-40B4-BE49-F238E27FC236}">
                <a16:creationId xmlns:a16="http://schemas.microsoft.com/office/drawing/2014/main" xmlns="" id="{7760DA51-B519-4B35-8D1D-6316F243367A}"/>
              </a:ext>
            </a:extLst>
          </p:cNvPr>
          <p:cNvSpPr/>
          <p:nvPr/>
        </p:nvSpPr>
        <p:spPr>
          <a:xfrm rot="20644084">
            <a:off x="3141285" y="3317133"/>
            <a:ext cx="2814955" cy="411427"/>
          </a:xfrm>
          <a:prstGeom prst="parallelogram">
            <a:avLst>
              <a:gd name="adj" fmla="val 26797"/>
            </a:avLst>
          </a:prstGeom>
          <a:solidFill>
            <a:srgbClr val="00FF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grpSp>
        <p:nvGrpSpPr>
          <p:cNvPr id="5" name="组合 4">
            <a:extLst>
              <a:ext uri="{FF2B5EF4-FFF2-40B4-BE49-F238E27FC236}">
                <a16:creationId xmlns:a16="http://schemas.microsoft.com/office/drawing/2014/main" xmlns="" id="{2F39A3CC-753B-4B38-B6AA-858F1A810499}"/>
              </a:ext>
            </a:extLst>
          </p:cNvPr>
          <p:cNvGrpSpPr/>
          <p:nvPr/>
        </p:nvGrpSpPr>
        <p:grpSpPr>
          <a:xfrm rot="20696319">
            <a:off x="8739661" y="1957956"/>
            <a:ext cx="3655447" cy="918817"/>
            <a:chOff x="7141344" y="2586383"/>
            <a:chExt cx="3655446" cy="918817"/>
          </a:xfrm>
        </p:grpSpPr>
        <p:sp>
          <p:nvSpPr>
            <p:cNvPr id="50" name="矩形 49">
              <a:extLst>
                <a:ext uri="{FF2B5EF4-FFF2-40B4-BE49-F238E27FC236}">
                  <a16:creationId xmlns:a16="http://schemas.microsoft.com/office/drawing/2014/main" xmlns="" id="{45BED6F0-E45D-429F-BDC5-A60B51196A45}"/>
                </a:ext>
              </a:extLst>
            </p:cNvPr>
            <p:cNvSpPr/>
            <p:nvPr/>
          </p:nvSpPr>
          <p:spPr>
            <a:xfrm rot="10800000">
              <a:off x="9519165" y="2586383"/>
              <a:ext cx="901503" cy="49658"/>
            </a:xfrm>
            <a:prstGeom prst="rect">
              <a:avLst/>
            </a:prstGeom>
            <a:gradFill flip="none" rotWithShape="1">
              <a:gsLst>
                <a:gs pos="0">
                  <a:schemeClr val="tx1">
                    <a:alpha val="0"/>
                  </a:schemeClr>
                </a:gs>
                <a:gs pos="100000">
                  <a:srgbClr val="FF0053"/>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矩形 83">
              <a:extLst>
                <a:ext uri="{FF2B5EF4-FFF2-40B4-BE49-F238E27FC236}">
                  <a16:creationId xmlns:a16="http://schemas.microsoft.com/office/drawing/2014/main" xmlns="" id="{F61FF530-F8B7-4FF7-A360-0A3A7FD69C1F}"/>
                </a:ext>
              </a:extLst>
            </p:cNvPr>
            <p:cNvSpPr/>
            <p:nvPr/>
          </p:nvSpPr>
          <p:spPr>
            <a:xfrm rot="10800000">
              <a:off x="9507934" y="3455542"/>
              <a:ext cx="1288856" cy="49658"/>
            </a:xfrm>
            <a:prstGeom prst="rect">
              <a:avLst/>
            </a:prstGeom>
            <a:gradFill flip="none" rotWithShape="1">
              <a:gsLst>
                <a:gs pos="0">
                  <a:schemeClr val="tx1">
                    <a:alpha val="0"/>
                  </a:schemeClr>
                </a:gs>
                <a:gs pos="100000">
                  <a:srgbClr val="00FFFE"/>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a:extLst>
                <a:ext uri="{FF2B5EF4-FFF2-40B4-BE49-F238E27FC236}">
                  <a16:creationId xmlns:a16="http://schemas.microsoft.com/office/drawing/2014/main" xmlns="" id="{C6A0A55F-62BF-43F6-BA60-50D604604754}"/>
                </a:ext>
              </a:extLst>
            </p:cNvPr>
            <p:cNvSpPr/>
            <p:nvPr/>
          </p:nvSpPr>
          <p:spPr>
            <a:xfrm rot="10800000">
              <a:off x="8679744" y="2907773"/>
              <a:ext cx="1184062" cy="49658"/>
            </a:xfrm>
            <a:prstGeom prst="rect">
              <a:avLst/>
            </a:prstGeom>
            <a:gradFill flip="none" rotWithShape="1">
              <a:gsLst>
                <a:gs pos="0">
                  <a:schemeClr val="tx1">
                    <a:alpha val="0"/>
                  </a:schemeClr>
                </a:gs>
                <a:gs pos="100000">
                  <a:schemeClr val="bg1"/>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xmlns="" id="{E6679D12-5468-48BA-89A7-7E3A335F6CDA}"/>
                </a:ext>
              </a:extLst>
            </p:cNvPr>
            <p:cNvSpPr/>
            <p:nvPr/>
          </p:nvSpPr>
          <p:spPr>
            <a:xfrm rot="10800000">
              <a:off x="7141344" y="2750552"/>
              <a:ext cx="422208" cy="91437"/>
            </a:xfrm>
            <a:prstGeom prst="rect">
              <a:avLst/>
            </a:prstGeom>
            <a:gradFill>
              <a:gsLst>
                <a:gs pos="0">
                  <a:srgbClr val="00FFFE">
                    <a:alpha val="80000"/>
                  </a:srgbClr>
                </a:gs>
                <a:gs pos="100000">
                  <a:srgbClr val="00FFFE">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87" name="文本框 86">
            <a:extLst>
              <a:ext uri="{FF2B5EF4-FFF2-40B4-BE49-F238E27FC236}">
                <a16:creationId xmlns:a16="http://schemas.microsoft.com/office/drawing/2014/main" xmlns="" id="{22BDE5FF-A507-40A1-A119-DCBD27725169}"/>
              </a:ext>
            </a:extLst>
          </p:cNvPr>
          <p:cNvSpPr txBox="1"/>
          <p:nvPr/>
        </p:nvSpPr>
        <p:spPr>
          <a:xfrm rot="20695245">
            <a:off x="2911285" y="4008327"/>
            <a:ext cx="5661851" cy="523220"/>
          </a:xfrm>
          <a:prstGeom prst="rect">
            <a:avLst/>
          </a:prstGeom>
          <a:noFill/>
        </p:spPr>
        <p:txBody>
          <a:bodyPr wrap="square" lIns="91340" tIns="45718" rIns="91340" bIns="45718" rtlCol="0">
            <a:spAutoFit/>
          </a:bodyPr>
          <a:lstStyle/>
          <a:p>
            <a:pPr algn="r"/>
            <a:r>
              <a:rPr lang="en-US" altLang="zh-CN" sz="2800" i="1">
                <a:solidFill>
                  <a:schemeClr val="bg1"/>
                </a:solidFill>
                <a:latin typeface="思源黑体 CN Heavy" panose="020B0A00000000000000" pitchFamily="34" charset="-122"/>
                <a:ea typeface="思源黑体 CN Heavy" panose="020B0A00000000000000" pitchFamily="34" charset="-122"/>
              </a:rPr>
              <a:t>By </a:t>
            </a:r>
            <a:r>
              <a:rPr lang="zh-CN" altLang="en-US" sz="2800" i="1">
                <a:solidFill>
                  <a:schemeClr val="bg1"/>
                </a:solidFill>
                <a:latin typeface="思源黑体 CN Heavy" panose="020B0A00000000000000" pitchFamily="34" charset="-122"/>
                <a:ea typeface="思源黑体 CN Heavy" panose="020B0A00000000000000" pitchFamily="34" charset="-122"/>
              </a:rPr>
              <a:t>黄德玉</a:t>
            </a:r>
            <a:r>
              <a:rPr lang="en-US" altLang="zh-CN" sz="2800" i="1">
                <a:solidFill>
                  <a:schemeClr val="bg1"/>
                </a:solidFill>
                <a:latin typeface="思源黑体 CN Heavy" panose="020B0A00000000000000" pitchFamily="34" charset="-122"/>
                <a:ea typeface="思源黑体 CN Heavy" panose="020B0A00000000000000" pitchFamily="34" charset="-122"/>
              </a:rPr>
              <a:t>&amp;</a:t>
            </a:r>
            <a:r>
              <a:rPr lang="zh-CN" altLang="en-US" sz="2800" i="1">
                <a:solidFill>
                  <a:schemeClr val="bg1"/>
                </a:solidFill>
                <a:latin typeface="思源黑体 CN Heavy" panose="020B0A00000000000000" pitchFamily="34" charset="-122"/>
                <a:ea typeface="思源黑体 CN Heavy" panose="020B0A00000000000000" pitchFamily="34" charset="-122"/>
              </a:rPr>
              <a:t>谢广伟</a:t>
            </a:r>
            <a:r>
              <a:rPr lang="en-US" altLang="zh-CN" sz="2800" i="1">
                <a:solidFill>
                  <a:schemeClr val="bg1"/>
                </a:solidFill>
                <a:latin typeface="思源黑体 CN Heavy" panose="020B0A00000000000000" pitchFamily="34" charset="-122"/>
                <a:ea typeface="思源黑体 CN Heavy" panose="020B0A00000000000000" pitchFamily="34" charset="-122"/>
              </a:rPr>
              <a:t>&amp;</a:t>
            </a:r>
            <a:r>
              <a:rPr lang="zh-CN" altLang="en-US" sz="2800" i="1">
                <a:solidFill>
                  <a:schemeClr val="bg1"/>
                </a:solidFill>
                <a:latin typeface="思源黑体 CN Heavy" panose="020B0A00000000000000" pitchFamily="34" charset="-122"/>
                <a:ea typeface="思源黑体 CN Heavy" panose="020B0A00000000000000" pitchFamily="34" charset="-122"/>
              </a:rPr>
              <a:t>刘智清</a:t>
            </a:r>
            <a:endParaRPr lang="zh-CN" altLang="en-US" sz="2800" i="1" dirty="0">
              <a:solidFill>
                <a:schemeClr val="bg1"/>
              </a:solidFill>
              <a:latin typeface="思源黑体 CN Heavy" panose="020B0A00000000000000" pitchFamily="34" charset="-122"/>
              <a:ea typeface="思源黑体 CN Heavy" panose="020B0A00000000000000" pitchFamily="34" charset="-122"/>
            </a:endParaRPr>
          </a:p>
        </p:txBody>
      </p:sp>
      <p:sp>
        <p:nvSpPr>
          <p:cNvPr id="88" name="平行四边形 87">
            <a:extLst>
              <a:ext uri="{FF2B5EF4-FFF2-40B4-BE49-F238E27FC236}">
                <a16:creationId xmlns:a16="http://schemas.microsoft.com/office/drawing/2014/main" xmlns="" id="{1F3B67D7-4F76-4983-88A3-75ED2D4E389F}"/>
              </a:ext>
            </a:extLst>
          </p:cNvPr>
          <p:cNvSpPr/>
          <p:nvPr/>
        </p:nvSpPr>
        <p:spPr>
          <a:xfrm rot="20623325">
            <a:off x="4097416" y="3947094"/>
            <a:ext cx="4497797" cy="362647"/>
          </a:xfrm>
          <a:prstGeom prst="parallelogram">
            <a:avLst>
              <a:gd name="adj" fmla="val 26797"/>
            </a:avLst>
          </a:prstGeom>
          <a:solidFill>
            <a:srgbClr val="00FF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89" name="平行四边形 88">
            <a:extLst>
              <a:ext uri="{FF2B5EF4-FFF2-40B4-BE49-F238E27FC236}">
                <a16:creationId xmlns:a16="http://schemas.microsoft.com/office/drawing/2014/main" xmlns="" id="{FC7A1875-3BCD-455B-BCCF-9D5C59D17AA0}"/>
              </a:ext>
            </a:extLst>
          </p:cNvPr>
          <p:cNvSpPr/>
          <p:nvPr/>
        </p:nvSpPr>
        <p:spPr>
          <a:xfrm rot="20119818">
            <a:off x="3703245" y="2749087"/>
            <a:ext cx="224659" cy="45719"/>
          </a:xfrm>
          <a:prstGeom prst="parallelogram">
            <a:avLst>
              <a:gd name="adj" fmla="val 54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0" name="平行四边形 89">
            <a:extLst>
              <a:ext uri="{FF2B5EF4-FFF2-40B4-BE49-F238E27FC236}">
                <a16:creationId xmlns:a16="http://schemas.microsoft.com/office/drawing/2014/main" xmlns="" id="{1D22B96C-DF89-4B5F-8E8D-95AF2BF2595C}"/>
              </a:ext>
            </a:extLst>
          </p:cNvPr>
          <p:cNvSpPr/>
          <p:nvPr/>
        </p:nvSpPr>
        <p:spPr>
          <a:xfrm rot="20119818">
            <a:off x="4778135" y="2487419"/>
            <a:ext cx="99620" cy="45719"/>
          </a:xfrm>
          <a:prstGeom prst="parallelogram">
            <a:avLst>
              <a:gd name="adj" fmla="val 54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1" name="平行四边形 90">
            <a:extLst>
              <a:ext uri="{FF2B5EF4-FFF2-40B4-BE49-F238E27FC236}">
                <a16:creationId xmlns:a16="http://schemas.microsoft.com/office/drawing/2014/main" xmlns="" id="{1032F324-C8D5-4789-93F3-F0D11FC83270}"/>
              </a:ext>
            </a:extLst>
          </p:cNvPr>
          <p:cNvSpPr/>
          <p:nvPr/>
        </p:nvSpPr>
        <p:spPr>
          <a:xfrm rot="20119818">
            <a:off x="5803751" y="2678946"/>
            <a:ext cx="99620" cy="45719"/>
          </a:xfrm>
          <a:prstGeom prst="parallelogram">
            <a:avLst>
              <a:gd name="adj" fmla="val 54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3" name="平行四边形 92">
            <a:extLst>
              <a:ext uri="{FF2B5EF4-FFF2-40B4-BE49-F238E27FC236}">
                <a16:creationId xmlns:a16="http://schemas.microsoft.com/office/drawing/2014/main" xmlns="" id="{1EDADD28-97B8-4829-AA30-CDE01FFCA19B}"/>
              </a:ext>
            </a:extLst>
          </p:cNvPr>
          <p:cNvSpPr/>
          <p:nvPr/>
        </p:nvSpPr>
        <p:spPr>
          <a:xfrm rot="20490339">
            <a:off x="7520589" y="1612332"/>
            <a:ext cx="163915" cy="68757"/>
          </a:xfrm>
          <a:prstGeom prst="parallelogram">
            <a:avLst>
              <a:gd name="adj" fmla="val 347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4" name="平行四边形 93">
            <a:extLst>
              <a:ext uri="{FF2B5EF4-FFF2-40B4-BE49-F238E27FC236}">
                <a16:creationId xmlns:a16="http://schemas.microsoft.com/office/drawing/2014/main" xmlns="" id="{53E1CD2D-A896-4B14-B5C0-98B57EB37AAD}"/>
              </a:ext>
            </a:extLst>
          </p:cNvPr>
          <p:cNvSpPr/>
          <p:nvPr/>
        </p:nvSpPr>
        <p:spPr>
          <a:xfrm rot="20119818">
            <a:off x="4013189" y="3058368"/>
            <a:ext cx="163915" cy="68757"/>
          </a:xfrm>
          <a:prstGeom prst="parallelogram">
            <a:avLst>
              <a:gd name="adj" fmla="val 545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5" name="平行四边形 94">
            <a:extLst>
              <a:ext uri="{FF2B5EF4-FFF2-40B4-BE49-F238E27FC236}">
                <a16:creationId xmlns:a16="http://schemas.microsoft.com/office/drawing/2014/main" xmlns="" id="{016F1897-C1B2-4F49-9AF3-2CDD50875E53}"/>
              </a:ext>
            </a:extLst>
          </p:cNvPr>
          <p:cNvSpPr/>
          <p:nvPr/>
        </p:nvSpPr>
        <p:spPr>
          <a:xfrm rot="20632541">
            <a:off x="4834005" y="2194207"/>
            <a:ext cx="113755" cy="52647"/>
          </a:xfrm>
          <a:prstGeom prst="parallelogram">
            <a:avLst>
              <a:gd name="adj" fmla="val 34197"/>
            </a:avLst>
          </a:prstGeom>
          <a:solidFill>
            <a:srgbClr val="FF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7" name="平行四边形 96">
            <a:extLst>
              <a:ext uri="{FF2B5EF4-FFF2-40B4-BE49-F238E27FC236}">
                <a16:creationId xmlns:a16="http://schemas.microsoft.com/office/drawing/2014/main" xmlns="" id="{EAACCA51-5A9B-4B3A-B26D-71EF25AE5599}"/>
              </a:ext>
            </a:extLst>
          </p:cNvPr>
          <p:cNvSpPr/>
          <p:nvPr/>
        </p:nvSpPr>
        <p:spPr>
          <a:xfrm rot="20632541">
            <a:off x="6969017" y="1802596"/>
            <a:ext cx="113755" cy="52647"/>
          </a:xfrm>
          <a:prstGeom prst="parallelogram">
            <a:avLst>
              <a:gd name="adj" fmla="val 34197"/>
            </a:avLst>
          </a:prstGeom>
          <a:solidFill>
            <a:srgbClr val="FF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99" name="平行四边形 98">
            <a:extLst>
              <a:ext uri="{FF2B5EF4-FFF2-40B4-BE49-F238E27FC236}">
                <a16:creationId xmlns:a16="http://schemas.microsoft.com/office/drawing/2014/main" xmlns="" id="{1F4626FD-90A4-40D3-99FC-514271173044}"/>
              </a:ext>
            </a:extLst>
          </p:cNvPr>
          <p:cNvSpPr/>
          <p:nvPr/>
        </p:nvSpPr>
        <p:spPr>
          <a:xfrm rot="20632541">
            <a:off x="6827713" y="2371306"/>
            <a:ext cx="113755" cy="52647"/>
          </a:xfrm>
          <a:prstGeom prst="parallelogram">
            <a:avLst>
              <a:gd name="adj" fmla="val 34197"/>
            </a:avLst>
          </a:prstGeom>
          <a:solidFill>
            <a:srgbClr val="00FF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100" name="平行四边形 99">
            <a:extLst>
              <a:ext uri="{FF2B5EF4-FFF2-40B4-BE49-F238E27FC236}">
                <a16:creationId xmlns:a16="http://schemas.microsoft.com/office/drawing/2014/main" xmlns="" id="{3CD48B14-BEF1-49AB-A472-4DB076FF1027}"/>
              </a:ext>
            </a:extLst>
          </p:cNvPr>
          <p:cNvSpPr/>
          <p:nvPr/>
        </p:nvSpPr>
        <p:spPr>
          <a:xfrm rot="20632541">
            <a:off x="5109849" y="2646347"/>
            <a:ext cx="113755" cy="52647"/>
          </a:xfrm>
          <a:prstGeom prst="parallelogram">
            <a:avLst>
              <a:gd name="adj" fmla="val 34197"/>
            </a:avLst>
          </a:prstGeom>
          <a:solidFill>
            <a:srgbClr val="00FF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
        <p:nvSpPr>
          <p:cNvPr id="107" name="平行四边形 106">
            <a:extLst>
              <a:ext uri="{FF2B5EF4-FFF2-40B4-BE49-F238E27FC236}">
                <a16:creationId xmlns:a16="http://schemas.microsoft.com/office/drawing/2014/main" xmlns="" id="{221AB1D0-C100-474B-AC77-3DEFAE158C69}"/>
              </a:ext>
            </a:extLst>
          </p:cNvPr>
          <p:cNvSpPr/>
          <p:nvPr/>
        </p:nvSpPr>
        <p:spPr>
          <a:xfrm rot="20632541">
            <a:off x="6654145" y="2009696"/>
            <a:ext cx="113755" cy="52647"/>
          </a:xfrm>
          <a:prstGeom prst="parallelogram">
            <a:avLst>
              <a:gd name="adj" fmla="val 34197"/>
            </a:avLst>
          </a:prstGeom>
          <a:solidFill>
            <a:srgbClr val="FF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71101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129 Grupo"/>
          <p:cNvGrpSpPr/>
          <p:nvPr/>
        </p:nvGrpSpPr>
        <p:grpSpPr>
          <a:xfrm>
            <a:off x="4639637" y="3371213"/>
            <a:ext cx="4587849" cy="2879667"/>
            <a:chOff x="9279774" y="6619559"/>
            <a:chExt cx="9176297" cy="5760000"/>
          </a:xfrm>
        </p:grpSpPr>
        <p:sp>
          <p:nvSpPr>
            <p:cNvPr id="8" name="7 Elipse"/>
            <p:cNvSpPr>
              <a:spLocks noChangeAspect="1"/>
            </p:cNvSpPr>
            <p:nvPr/>
          </p:nvSpPr>
          <p:spPr bwMode="auto">
            <a:xfrm>
              <a:off x="9279774" y="6619559"/>
              <a:ext cx="9176297" cy="5760000"/>
            </a:xfrm>
            <a:custGeom>
              <a:avLst/>
              <a:gdLst/>
              <a:ahLst/>
              <a:cxnLst/>
              <a:rect l="l" t="t" r="r" b="b"/>
              <a:pathLst>
                <a:path w="9176297" h="5760000">
                  <a:moveTo>
                    <a:pt x="2880000" y="0"/>
                  </a:moveTo>
                  <a:cubicBezTo>
                    <a:pt x="4121179" y="0"/>
                    <a:pt x="5178976" y="785149"/>
                    <a:pt x="5580558" y="1887066"/>
                  </a:cubicBezTo>
                  <a:cubicBezTo>
                    <a:pt x="5817220" y="2382263"/>
                    <a:pt x="6145999" y="2688431"/>
                    <a:pt x="6509246" y="2688431"/>
                  </a:cubicBezTo>
                  <a:cubicBezTo>
                    <a:pt x="6763059" y="2688431"/>
                    <a:pt x="7000044" y="2538951"/>
                    <a:pt x="7198961" y="2278669"/>
                  </a:cubicBezTo>
                  <a:cubicBezTo>
                    <a:pt x="7392729" y="1989875"/>
                    <a:pt x="7722265" y="1799880"/>
                    <a:pt x="8096177" y="1799880"/>
                  </a:cubicBezTo>
                  <a:cubicBezTo>
                    <a:pt x="8692711" y="1799880"/>
                    <a:pt x="9176297" y="2283466"/>
                    <a:pt x="9176297" y="2880000"/>
                  </a:cubicBezTo>
                  <a:cubicBezTo>
                    <a:pt x="9176297" y="3476534"/>
                    <a:pt x="8692711" y="3960120"/>
                    <a:pt x="8096177" y="3960120"/>
                  </a:cubicBezTo>
                  <a:cubicBezTo>
                    <a:pt x="7722378" y="3960120"/>
                    <a:pt x="7392929" y="3770240"/>
                    <a:pt x="7199125" y="3481602"/>
                  </a:cubicBezTo>
                  <a:cubicBezTo>
                    <a:pt x="7000388" y="3221883"/>
                    <a:pt x="6763671" y="3072765"/>
                    <a:pt x="6510167" y="3072765"/>
                  </a:cubicBezTo>
                  <a:cubicBezTo>
                    <a:pt x="6144845" y="3072765"/>
                    <a:pt x="5814387" y="3382442"/>
                    <a:pt x="5577070" y="3882462"/>
                  </a:cubicBezTo>
                  <a:cubicBezTo>
                    <a:pt x="5172865" y="4979380"/>
                    <a:pt x="4117594" y="5760000"/>
                    <a:pt x="2880000" y="5760000"/>
                  </a:cubicBezTo>
                  <a:cubicBezTo>
                    <a:pt x="1289420" y="5760000"/>
                    <a:pt x="0" y="4470580"/>
                    <a:pt x="0" y="2880000"/>
                  </a:cubicBezTo>
                  <a:cubicBezTo>
                    <a:pt x="0" y="1289420"/>
                    <a:pt x="1289420" y="0"/>
                    <a:pt x="2880000" y="0"/>
                  </a:cubicBezTo>
                  <a:close/>
                </a:path>
              </a:pathLst>
            </a:custGeom>
            <a:solidFill>
              <a:schemeClr val="accent5"/>
            </a:solidFill>
            <a:ln w="19050">
              <a:solidFill>
                <a:schemeClr val="bg1"/>
              </a:solidFill>
            </a:ln>
            <a:effectLst>
              <a:outerShdw blurRad="381000" dist="76200" dir="5400000" algn="t" rotWithShape="0">
                <a:prstClr val="black">
                  <a:alpha val="28000"/>
                </a:prstClr>
              </a:outerShdw>
            </a:effectLst>
          </p:spPr>
          <p:txBody>
            <a:bodyPr lIns="0" tIns="0" rIns="0" bIns="0" rtlCol="0" anchor="ctr"/>
            <a:lstStyle/>
            <a:p>
              <a:pPr algn="ctr" defTabSz="1175501"/>
              <a:endParaRPr lang="es-SV" sz="900">
                <a:solidFill>
                  <a:srgbClr val="000000"/>
                </a:solidFill>
              </a:endParaRPr>
            </a:p>
          </p:txBody>
        </p:sp>
        <p:sp>
          <p:nvSpPr>
            <p:cNvPr id="65" name="64 Elipse"/>
            <p:cNvSpPr>
              <a:spLocks noChangeAspect="1"/>
            </p:cNvSpPr>
            <p:nvPr/>
          </p:nvSpPr>
          <p:spPr>
            <a:xfrm>
              <a:off x="16505941" y="8635477"/>
              <a:ext cx="1755195" cy="1755195"/>
            </a:xfrm>
            <a:prstGeom prst="ellipse">
              <a:avLst/>
            </a:prstGeom>
            <a:solidFill>
              <a:schemeClr val="bg1"/>
            </a:solidFill>
            <a:ln>
              <a:noFill/>
            </a:ln>
            <a:effectLst/>
          </p:spPr>
          <p:txBody>
            <a:bodyPr lIns="0" tIns="0" rIns="0" bIns="0" rtlCol="0" anchor="ctr"/>
            <a:lstStyle/>
            <a:p>
              <a:pPr algn="ctr" defTabSz="1175501"/>
              <a:r>
                <a:rPr lang="es-MX" sz="3500" dirty="0">
                  <a:solidFill>
                    <a:srgbClr val="0D84AF"/>
                  </a:solidFill>
                  <a:latin typeface="Open Sans Extrabold" panose="020B0906030804020204" pitchFamily="34" charset="0"/>
                  <a:ea typeface="Open Sans Extrabold" panose="020B0906030804020204" pitchFamily="34" charset="0"/>
                  <a:cs typeface="Open Sans Extrabold" panose="020B0906030804020204" pitchFamily="34" charset="0"/>
                </a:rPr>
                <a:t>05</a:t>
              </a:r>
            </a:p>
          </p:txBody>
        </p:sp>
      </p:grpSp>
      <p:grpSp>
        <p:nvGrpSpPr>
          <p:cNvPr id="132" name="131 Grupo"/>
          <p:cNvGrpSpPr/>
          <p:nvPr/>
        </p:nvGrpSpPr>
        <p:grpSpPr>
          <a:xfrm>
            <a:off x="4819756" y="2428420"/>
            <a:ext cx="3651039" cy="3642537"/>
            <a:chOff x="9639774" y="4733642"/>
            <a:chExt cx="7302554" cy="7285917"/>
          </a:xfrm>
        </p:grpSpPr>
        <p:sp>
          <p:nvSpPr>
            <p:cNvPr id="40" name="39 Elipse"/>
            <p:cNvSpPr/>
            <p:nvPr/>
          </p:nvSpPr>
          <p:spPr bwMode="auto">
            <a:xfrm>
              <a:off x="9639774" y="4733642"/>
              <a:ext cx="7302554" cy="7285917"/>
            </a:xfrm>
            <a:custGeom>
              <a:avLst/>
              <a:gdLst/>
              <a:ahLst/>
              <a:cxnLst/>
              <a:rect l="l" t="t" r="r" b="b"/>
              <a:pathLst>
                <a:path w="7302554" h="7285917">
                  <a:moveTo>
                    <a:pt x="6222434" y="0"/>
                  </a:moveTo>
                  <a:cubicBezTo>
                    <a:pt x="6818968" y="0"/>
                    <a:pt x="7302554" y="483586"/>
                    <a:pt x="7302554" y="1080120"/>
                  </a:cubicBezTo>
                  <a:cubicBezTo>
                    <a:pt x="7302554" y="1676654"/>
                    <a:pt x="6818968" y="2160240"/>
                    <a:pt x="6222434" y="2160240"/>
                  </a:cubicBezTo>
                  <a:lnTo>
                    <a:pt x="6212402" y="2159734"/>
                  </a:lnTo>
                  <a:cubicBezTo>
                    <a:pt x="5785295" y="2175509"/>
                    <a:pt x="5414097" y="2327583"/>
                    <a:pt x="5163254" y="2620086"/>
                  </a:cubicBezTo>
                  <a:cubicBezTo>
                    <a:pt x="4866483" y="2966146"/>
                    <a:pt x="4789657" y="3448733"/>
                    <a:pt x="4907223" y="3963314"/>
                  </a:cubicBezTo>
                  <a:cubicBezTo>
                    <a:pt x="4994052" y="4214922"/>
                    <a:pt x="5040000" y="4485054"/>
                    <a:pt x="5040000" y="4765917"/>
                  </a:cubicBezTo>
                  <a:cubicBezTo>
                    <a:pt x="5040000" y="6157675"/>
                    <a:pt x="3911758" y="7285917"/>
                    <a:pt x="2520000" y="7285917"/>
                  </a:cubicBezTo>
                  <a:cubicBezTo>
                    <a:pt x="1128242" y="7285917"/>
                    <a:pt x="0" y="6157675"/>
                    <a:pt x="0" y="4765917"/>
                  </a:cubicBezTo>
                  <a:cubicBezTo>
                    <a:pt x="0" y="3374159"/>
                    <a:pt x="1128242" y="2245917"/>
                    <a:pt x="2520000" y="2245917"/>
                  </a:cubicBezTo>
                  <a:cubicBezTo>
                    <a:pt x="2709437" y="2245917"/>
                    <a:pt x="2893993" y="2266820"/>
                    <a:pt x="3071087" y="2308227"/>
                  </a:cubicBezTo>
                  <a:cubicBezTo>
                    <a:pt x="3788824" y="2494906"/>
                    <a:pt x="4457246" y="2376750"/>
                    <a:pt x="4842207" y="1927854"/>
                  </a:cubicBezTo>
                  <a:cubicBezTo>
                    <a:pt x="5028127" y="1711057"/>
                    <a:pt x="5127725" y="1440676"/>
                    <a:pt x="5145438" y="1141997"/>
                  </a:cubicBezTo>
                  <a:cubicBezTo>
                    <a:pt x="5142902" y="1121571"/>
                    <a:pt x="5142314" y="1100914"/>
                    <a:pt x="5142314" y="1080120"/>
                  </a:cubicBezTo>
                  <a:cubicBezTo>
                    <a:pt x="5142314" y="483586"/>
                    <a:pt x="5625900" y="0"/>
                    <a:pt x="6222434" y="0"/>
                  </a:cubicBezTo>
                  <a:close/>
                </a:path>
              </a:pathLst>
            </a:custGeom>
            <a:solidFill>
              <a:schemeClr val="accent2"/>
            </a:solidFill>
            <a:ln w="19050">
              <a:solidFill>
                <a:schemeClr val="bg1"/>
              </a:solidFill>
            </a:ln>
            <a:effectLst>
              <a:outerShdw blurRad="381000" dist="76200" dir="5400000" algn="t" rotWithShape="0">
                <a:prstClr val="black">
                  <a:alpha val="28000"/>
                </a:prstClr>
              </a:outerShdw>
            </a:effectLst>
          </p:spPr>
          <p:txBody>
            <a:bodyPr lIns="0" tIns="0" rIns="0" bIns="0" rtlCol="0" anchor="ctr"/>
            <a:lstStyle/>
            <a:p>
              <a:pPr algn="ctr" defTabSz="1175501"/>
              <a:endParaRPr lang="es-SV" sz="900">
                <a:solidFill>
                  <a:srgbClr val="000000"/>
                </a:solidFill>
              </a:endParaRPr>
            </a:p>
          </p:txBody>
        </p:sp>
        <p:sp>
          <p:nvSpPr>
            <p:cNvPr id="64" name="63 Elipse"/>
            <p:cNvSpPr>
              <a:spLocks noChangeAspect="1"/>
            </p:cNvSpPr>
            <p:nvPr/>
          </p:nvSpPr>
          <p:spPr>
            <a:xfrm>
              <a:off x="14976326" y="4942842"/>
              <a:ext cx="1755195" cy="1755195"/>
            </a:xfrm>
            <a:prstGeom prst="ellipse">
              <a:avLst/>
            </a:prstGeom>
            <a:solidFill>
              <a:schemeClr val="bg1"/>
            </a:solidFill>
            <a:ln>
              <a:noFill/>
            </a:ln>
            <a:effectLst/>
          </p:spPr>
          <p:txBody>
            <a:bodyPr lIns="0" tIns="0" rIns="0" bIns="0" rtlCol="0" anchor="ctr"/>
            <a:lstStyle/>
            <a:p>
              <a:pPr algn="ctr" defTabSz="1175501"/>
              <a:r>
                <a:rPr lang="es-MX" sz="3500" dirty="0">
                  <a:solidFill>
                    <a:srgbClr val="F99953">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grpSp>
      <p:grpSp>
        <p:nvGrpSpPr>
          <p:cNvPr id="133" name="132 Grupo"/>
          <p:cNvGrpSpPr/>
          <p:nvPr/>
        </p:nvGrpSpPr>
        <p:grpSpPr>
          <a:xfrm>
            <a:off x="4999727" y="1659299"/>
            <a:ext cx="2159860" cy="4231628"/>
            <a:chOff x="9999774" y="3195324"/>
            <a:chExt cx="4320000" cy="8464235"/>
          </a:xfrm>
        </p:grpSpPr>
        <p:sp>
          <p:nvSpPr>
            <p:cNvPr id="6" name="5 Elipse"/>
            <p:cNvSpPr>
              <a:spLocks noChangeAspect="1"/>
            </p:cNvSpPr>
            <p:nvPr/>
          </p:nvSpPr>
          <p:spPr bwMode="auto">
            <a:xfrm>
              <a:off x="9999774" y="3195324"/>
              <a:ext cx="4320000" cy="8464235"/>
            </a:xfrm>
            <a:custGeom>
              <a:avLst/>
              <a:gdLst/>
              <a:ahLst/>
              <a:cxnLst/>
              <a:rect l="l" t="t" r="r" b="b"/>
              <a:pathLst>
                <a:path w="4320000" h="8464235">
                  <a:moveTo>
                    <a:pt x="2160000" y="0"/>
                  </a:moveTo>
                  <a:cubicBezTo>
                    <a:pt x="2756534" y="0"/>
                    <a:pt x="3240120" y="483586"/>
                    <a:pt x="3240120" y="1080120"/>
                  </a:cubicBezTo>
                  <a:cubicBezTo>
                    <a:pt x="3240120" y="1400727"/>
                    <a:pt x="3100435" y="1688709"/>
                    <a:pt x="2877814" y="1885639"/>
                  </a:cubicBezTo>
                  <a:cubicBezTo>
                    <a:pt x="2630105" y="2201090"/>
                    <a:pt x="2489205" y="2572923"/>
                    <a:pt x="2489205" y="2970338"/>
                  </a:cubicBezTo>
                  <a:cubicBezTo>
                    <a:pt x="2489205" y="3549579"/>
                    <a:pt x="2788530" y="4074474"/>
                    <a:pt x="3273893" y="4456155"/>
                  </a:cubicBezTo>
                  <a:cubicBezTo>
                    <a:pt x="3901360" y="4832231"/>
                    <a:pt x="4320000" y="5519344"/>
                    <a:pt x="4320000" y="6304235"/>
                  </a:cubicBezTo>
                  <a:cubicBezTo>
                    <a:pt x="4320000" y="7497170"/>
                    <a:pt x="3352935" y="8464235"/>
                    <a:pt x="2160000" y="8464235"/>
                  </a:cubicBezTo>
                  <a:cubicBezTo>
                    <a:pt x="967065" y="8464235"/>
                    <a:pt x="0" y="7497170"/>
                    <a:pt x="0" y="6304235"/>
                  </a:cubicBezTo>
                  <a:cubicBezTo>
                    <a:pt x="0" y="5554456"/>
                    <a:pt x="382022" y="4893904"/>
                    <a:pt x="962335" y="4507047"/>
                  </a:cubicBezTo>
                  <a:cubicBezTo>
                    <a:pt x="1492089" y="4125066"/>
                    <a:pt x="1821035" y="3577564"/>
                    <a:pt x="1821035" y="2970338"/>
                  </a:cubicBezTo>
                  <a:cubicBezTo>
                    <a:pt x="1821035" y="2562805"/>
                    <a:pt x="1672869" y="2182172"/>
                    <a:pt x="1414636" y="1860600"/>
                  </a:cubicBezTo>
                  <a:cubicBezTo>
                    <a:pt x="1208131" y="1664577"/>
                    <a:pt x="1079880" y="1387326"/>
                    <a:pt x="1079880" y="1080120"/>
                  </a:cubicBezTo>
                  <a:cubicBezTo>
                    <a:pt x="1079880" y="483586"/>
                    <a:pt x="1563466" y="0"/>
                    <a:pt x="2160000" y="0"/>
                  </a:cubicBezTo>
                  <a:close/>
                </a:path>
              </a:pathLst>
            </a:custGeom>
            <a:solidFill>
              <a:schemeClr val="accent4"/>
            </a:solidFill>
            <a:ln w="19050">
              <a:solidFill>
                <a:schemeClr val="bg1"/>
              </a:solidFill>
            </a:ln>
            <a:effectLst>
              <a:outerShdw blurRad="381000" dist="76200" dir="5400000" algn="t" rotWithShape="0">
                <a:prstClr val="black">
                  <a:alpha val="28000"/>
                </a:prstClr>
              </a:outerShdw>
            </a:effectLst>
          </p:spPr>
          <p:txBody>
            <a:bodyPr lIns="0" tIns="0" rIns="0" bIns="0" rtlCol="0" anchor="ctr"/>
            <a:lstStyle/>
            <a:p>
              <a:pPr algn="ctr" defTabSz="1175501"/>
              <a:endParaRPr lang="es-SV" sz="900">
                <a:solidFill>
                  <a:srgbClr val="000000"/>
                </a:solidFill>
              </a:endParaRPr>
            </a:p>
          </p:txBody>
        </p:sp>
        <p:sp>
          <p:nvSpPr>
            <p:cNvPr id="63" name="62 Elipse"/>
            <p:cNvSpPr>
              <a:spLocks noChangeAspect="1"/>
            </p:cNvSpPr>
            <p:nvPr/>
          </p:nvSpPr>
          <p:spPr>
            <a:xfrm>
              <a:off x="11282176" y="3378559"/>
              <a:ext cx="1755195" cy="1755195"/>
            </a:xfrm>
            <a:prstGeom prst="ellipse">
              <a:avLst/>
            </a:prstGeom>
            <a:solidFill>
              <a:schemeClr val="bg1"/>
            </a:solidFill>
            <a:ln>
              <a:noFill/>
            </a:ln>
            <a:effectLst/>
          </p:spPr>
          <p:txBody>
            <a:bodyPr lIns="0" tIns="0" rIns="0" bIns="0" rtlCol="0" anchor="ctr"/>
            <a:lstStyle/>
            <a:p>
              <a:pPr algn="ctr" defTabSz="1175501"/>
              <a:r>
                <a:rPr lang="es-MX" sz="3500" dirty="0">
                  <a:solidFill>
                    <a:srgbClr val="F23A43">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grpSp>
      <p:grpSp>
        <p:nvGrpSpPr>
          <p:cNvPr id="134" name="133 Grupo"/>
          <p:cNvGrpSpPr/>
          <p:nvPr/>
        </p:nvGrpSpPr>
        <p:grpSpPr>
          <a:xfrm>
            <a:off x="3701145" y="2428367"/>
            <a:ext cx="3278288" cy="3282580"/>
            <a:chOff x="7402771" y="4733642"/>
            <a:chExt cx="6557003" cy="6565917"/>
          </a:xfrm>
        </p:grpSpPr>
        <p:sp>
          <p:nvSpPr>
            <p:cNvPr id="5" name="4 Elipse"/>
            <p:cNvSpPr>
              <a:spLocks noChangeAspect="1"/>
            </p:cNvSpPr>
            <p:nvPr/>
          </p:nvSpPr>
          <p:spPr bwMode="auto">
            <a:xfrm>
              <a:off x="7402771" y="4733642"/>
              <a:ext cx="6557003" cy="6565917"/>
            </a:xfrm>
            <a:custGeom>
              <a:avLst/>
              <a:gdLst/>
              <a:ahLst/>
              <a:cxnLst/>
              <a:rect l="l" t="t" r="r" b="b"/>
              <a:pathLst>
                <a:path w="6557003" h="6565917">
                  <a:moveTo>
                    <a:pt x="1080120" y="0"/>
                  </a:moveTo>
                  <a:cubicBezTo>
                    <a:pt x="1644631" y="0"/>
                    <a:pt x="2107995" y="433060"/>
                    <a:pt x="2155444" y="985143"/>
                  </a:cubicBezTo>
                  <a:cubicBezTo>
                    <a:pt x="2156721" y="984254"/>
                    <a:pt x="2158114" y="983617"/>
                    <a:pt x="2159508" y="982983"/>
                  </a:cubicBezTo>
                  <a:lnTo>
                    <a:pt x="2157122" y="1018367"/>
                  </a:lnTo>
                  <a:cubicBezTo>
                    <a:pt x="2159655" y="1038752"/>
                    <a:pt x="2160240" y="1059368"/>
                    <a:pt x="2160240" y="1080120"/>
                  </a:cubicBezTo>
                  <a:cubicBezTo>
                    <a:pt x="2160240" y="1135366"/>
                    <a:pt x="2156092" y="1189644"/>
                    <a:pt x="2146743" y="1242456"/>
                  </a:cubicBezTo>
                  <a:cubicBezTo>
                    <a:pt x="2145586" y="1705467"/>
                    <a:pt x="2292716" y="2136654"/>
                    <a:pt x="2596672" y="2468868"/>
                  </a:cubicBezTo>
                  <a:cubicBezTo>
                    <a:pt x="3015292" y="2926405"/>
                    <a:pt x="3647277" y="3104294"/>
                    <a:pt x="4315225" y="3014888"/>
                  </a:cubicBezTo>
                  <a:lnTo>
                    <a:pt x="4313324" y="3023292"/>
                  </a:lnTo>
                  <a:cubicBezTo>
                    <a:pt x="4454868" y="2985083"/>
                    <a:pt x="4603697" y="2965917"/>
                    <a:pt x="4757003" y="2965917"/>
                  </a:cubicBezTo>
                  <a:cubicBezTo>
                    <a:pt x="5751116" y="2965917"/>
                    <a:pt x="6557003" y="3771804"/>
                    <a:pt x="6557003" y="4765917"/>
                  </a:cubicBezTo>
                  <a:cubicBezTo>
                    <a:pt x="6557003" y="5760030"/>
                    <a:pt x="5751116" y="6565917"/>
                    <a:pt x="4757003" y="6565917"/>
                  </a:cubicBezTo>
                  <a:cubicBezTo>
                    <a:pt x="3762890" y="6565917"/>
                    <a:pt x="2957003" y="5760030"/>
                    <a:pt x="2957003" y="4765917"/>
                  </a:cubicBezTo>
                  <a:cubicBezTo>
                    <a:pt x="2957003" y="4597118"/>
                    <a:pt x="2980238" y="4433746"/>
                    <a:pt x="3025416" y="4279310"/>
                  </a:cubicBezTo>
                  <a:cubicBezTo>
                    <a:pt x="3115248" y="3688287"/>
                    <a:pt x="2980004" y="3120613"/>
                    <a:pt x="2601234" y="2706629"/>
                  </a:cubicBezTo>
                  <a:cubicBezTo>
                    <a:pt x="2268415" y="2342868"/>
                    <a:pt x="1800729" y="2155869"/>
                    <a:pt x="1287094" y="2139930"/>
                  </a:cubicBezTo>
                  <a:cubicBezTo>
                    <a:pt x="1220171" y="2153424"/>
                    <a:pt x="1150941" y="2160240"/>
                    <a:pt x="1080120" y="2160240"/>
                  </a:cubicBezTo>
                  <a:cubicBezTo>
                    <a:pt x="483586" y="2160240"/>
                    <a:pt x="0" y="1676654"/>
                    <a:pt x="0" y="1080120"/>
                  </a:cubicBezTo>
                  <a:cubicBezTo>
                    <a:pt x="0" y="483586"/>
                    <a:pt x="483586" y="0"/>
                    <a:pt x="1080120" y="0"/>
                  </a:cubicBezTo>
                  <a:close/>
                </a:path>
              </a:pathLst>
            </a:custGeom>
            <a:solidFill>
              <a:schemeClr val="accent5"/>
            </a:solidFill>
            <a:ln w="19050">
              <a:solidFill>
                <a:schemeClr val="bg1"/>
              </a:solidFill>
            </a:ln>
            <a:effectLst>
              <a:outerShdw blurRad="381000" dist="76200" dir="5400000" algn="t" rotWithShape="0">
                <a:prstClr val="black">
                  <a:alpha val="28000"/>
                </a:prstClr>
              </a:outerShdw>
            </a:effectLst>
          </p:spPr>
          <p:txBody>
            <a:bodyPr lIns="0" tIns="0" rIns="0" bIns="0" rtlCol="0" anchor="ctr"/>
            <a:lstStyle/>
            <a:p>
              <a:pPr algn="ctr" defTabSz="1175501"/>
              <a:endParaRPr lang="es-SV" sz="900">
                <a:solidFill>
                  <a:srgbClr val="000000"/>
                </a:solidFill>
              </a:endParaRPr>
            </a:p>
          </p:txBody>
        </p:sp>
        <p:sp>
          <p:nvSpPr>
            <p:cNvPr id="62" name="61 Elipse"/>
            <p:cNvSpPr>
              <a:spLocks noChangeAspect="1"/>
            </p:cNvSpPr>
            <p:nvPr/>
          </p:nvSpPr>
          <p:spPr>
            <a:xfrm>
              <a:off x="7588843" y="4930143"/>
              <a:ext cx="1755195" cy="1755195"/>
            </a:xfrm>
            <a:prstGeom prst="ellipse">
              <a:avLst/>
            </a:prstGeom>
            <a:solidFill>
              <a:schemeClr val="bg1"/>
            </a:solidFill>
            <a:ln>
              <a:noFill/>
            </a:ln>
            <a:effectLst/>
          </p:spPr>
          <p:txBody>
            <a:bodyPr lIns="0" tIns="0" rIns="0" bIns="0" rtlCol="0" anchor="ctr"/>
            <a:lstStyle/>
            <a:p>
              <a:pPr algn="ctr" defTabSz="1175501"/>
              <a:r>
                <a:rPr lang="es-MX" sz="3500" dirty="0">
                  <a:solidFill>
                    <a:srgbClr val="15A4C6">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grpSp>
      <p:grpSp>
        <p:nvGrpSpPr>
          <p:cNvPr id="135" name="134 Grupo"/>
          <p:cNvGrpSpPr/>
          <p:nvPr/>
        </p:nvGrpSpPr>
        <p:grpSpPr>
          <a:xfrm>
            <a:off x="2929721" y="4091185"/>
            <a:ext cx="3869919" cy="1439833"/>
            <a:chOff x="5859434" y="8059559"/>
            <a:chExt cx="7740340" cy="2880000"/>
          </a:xfrm>
        </p:grpSpPr>
        <p:sp>
          <p:nvSpPr>
            <p:cNvPr id="4" name="3 Elipse"/>
            <p:cNvSpPr>
              <a:spLocks noChangeAspect="1"/>
            </p:cNvSpPr>
            <p:nvPr/>
          </p:nvSpPr>
          <p:spPr bwMode="auto">
            <a:xfrm>
              <a:off x="5859434" y="8059559"/>
              <a:ext cx="7740340" cy="2880000"/>
            </a:xfrm>
            <a:custGeom>
              <a:avLst/>
              <a:gdLst/>
              <a:ahLst/>
              <a:cxnLst/>
              <a:rect l="l" t="t" r="r" b="b"/>
              <a:pathLst>
                <a:path w="7740340" h="2880000">
                  <a:moveTo>
                    <a:pt x="6300340" y="0"/>
                  </a:moveTo>
                  <a:cubicBezTo>
                    <a:pt x="7095630" y="0"/>
                    <a:pt x="7740340" y="644710"/>
                    <a:pt x="7740340" y="1440000"/>
                  </a:cubicBezTo>
                  <a:cubicBezTo>
                    <a:pt x="7740340" y="2235290"/>
                    <a:pt x="7095630" y="2880000"/>
                    <a:pt x="6300340" y="2880000"/>
                  </a:cubicBezTo>
                  <a:cubicBezTo>
                    <a:pt x="5885156" y="2880000"/>
                    <a:pt x="5511010" y="2704290"/>
                    <a:pt x="5249309" y="2422148"/>
                  </a:cubicBezTo>
                  <a:cubicBezTo>
                    <a:pt x="5248757" y="2422489"/>
                    <a:pt x="5248171" y="2422758"/>
                    <a:pt x="5247585" y="2423026"/>
                  </a:cubicBezTo>
                  <a:cubicBezTo>
                    <a:pt x="4787435" y="1899251"/>
                    <a:pt x="4143967" y="1574656"/>
                    <a:pt x="3432088" y="1574656"/>
                  </a:cubicBezTo>
                  <a:cubicBezTo>
                    <a:pt x="2839826" y="1574656"/>
                    <a:pt x="2294917" y="1799332"/>
                    <a:pt x="1866084" y="2179330"/>
                  </a:cubicBezTo>
                  <a:cubicBezTo>
                    <a:pt x="1669871" y="2389407"/>
                    <a:pt x="1390260" y="2520120"/>
                    <a:pt x="1080120" y="2520120"/>
                  </a:cubicBezTo>
                  <a:cubicBezTo>
                    <a:pt x="483586" y="2520120"/>
                    <a:pt x="0" y="2036534"/>
                    <a:pt x="0" y="1440000"/>
                  </a:cubicBezTo>
                  <a:cubicBezTo>
                    <a:pt x="0" y="843466"/>
                    <a:pt x="483586" y="359880"/>
                    <a:pt x="1080120" y="359880"/>
                  </a:cubicBezTo>
                  <a:cubicBezTo>
                    <a:pt x="1411226" y="359880"/>
                    <a:pt x="1707536" y="508864"/>
                    <a:pt x="1905271" y="743788"/>
                  </a:cubicBezTo>
                  <a:cubicBezTo>
                    <a:pt x="2329616" y="1096551"/>
                    <a:pt x="2861566" y="1304626"/>
                    <a:pt x="3438438" y="1304626"/>
                  </a:cubicBezTo>
                  <a:cubicBezTo>
                    <a:pt x="4089499" y="1304626"/>
                    <a:pt x="4683338" y="1039592"/>
                    <a:pt x="5130819" y="602053"/>
                  </a:cubicBezTo>
                  <a:cubicBezTo>
                    <a:pt x="5391019" y="237165"/>
                    <a:pt x="5817983" y="0"/>
                    <a:pt x="6300340" y="0"/>
                  </a:cubicBezTo>
                  <a:close/>
                </a:path>
              </a:pathLst>
            </a:custGeom>
            <a:solidFill>
              <a:schemeClr val="accent1"/>
            </a:solidFill>
            <a:ln w="19050">
              <a:solidFill>
                <a:schemeClr val="bg1"/>
              </a:solidFill>
            </a:ln>
            <a:effectLst>
              <a:outerShdw blurRad="381000" dist="76200" dir="5400000" algn="t" rotWithShape="0">
                <a:prstClr val="black">
                  <a:alpha val="28000"/>
                </a:prstClr>
              </a:outerShdw>
            </a:effectLst>
          </p:spPr>
          <p:txBody>
            <a:bodyPr lIns="0" tIns="0" rIns="0" bIns="0" rtlCol="0" anchor="ctr"/>
            <a:lstStyle/>
            <a:p>
              <a:pPr algn="ctr" defTabSz="1175501"/>
              <a:endParaRPr lang="es-SV" sz="900">
                <a:solidFill>
                  <a:srgbClr val="000000"/>
                </a:solidFill>
              </a:endParaRPr>
            </a:p>
          </p:txBody>
        </p:sp>
        <p:sp>
          <p:nvSpPr>
            <p:cNvPr id="61" name="60 Elipse"/>
            <p:cNvSpPr>
              <a:spLocks noChangeAspect="1"/>
            </p:cNvSpPr>
            <p:nvPr/>
          </p:nvSpPr>
          <p:spPr>
            <a:xfrm>
              <a:off x="6066371" y="8621595"/>
              <a:ext cx="1755195" cy="1755195"/>
            </a:xfrm>
            <a:prstGeom prst="ellipse">
              <a:avLst/>
            </a:prstGeom>
            <a:solidFill>
              <a:schemeClr val="bg1"/>
            </a:solidFill>
            <a:ln>
              <a:noFill/>
            </a:ln>
            <a:effectLst/>
          </p:spPr>
          <p:txBody>
            <a:bodyPr lIns="0" tIns="0" rIns="0" bIns="0" rtlCol="0" anchor="ctr"/>
            <a:lstStyle/>
            <a:p>
              <a:pPr algn="ctr" defTabSz="1175501"/>
              <a:r>
                <a:rPr lang="es-MX" sz="3500" dirty="0">
                  <a:solidFill>
                    <a:srgbClr val="81B535">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sp>
        <p:nvSpPr>
          <p:cNvPr id="51" name="50 Elipse"/>
          <p:cNvSpPr/>
          <p:nvPr/>
        </p:nvSpPr>
        <p:spPr>
          <a:xfrm>
            <a:off x="5458749" y="4190120"/>
            <a:ext cx="1241919" cy="1241856"/>
          </a:xfrm>
          <a:prstGeom prst="ellipse">
            <a:avLst/>
          </a:prstGeom>
          <a:solidFill>
            <a:schemeClr val="bg1"/>
          </a:solidFill>
          <a:ln w="28575" cap="rnd" cmpd="sng">
            <a:noFill/>
            <a:bevel/>
          </a:ln>
          <a:effectLst>
            <a:innerShdw blurRad="177800" dist="25400">
              <a:prstClr val="black"/>
            </a:innerShdw>
          </a:effectLst>
          <a:scene3d>
            <a:camera prst="orthographicFront"/>
            <a:lightRig rig="contrasting" dir="t"/>
          </a:scene3d>
          <a:sp3d prstMaterial="metal">
            <a:bevelT w="0" h="0" prst="coolSlant"/>
            <a:contourClr>
              <a:srgbClr val="BEC7CC"/>
            </a:contourClr>
          </a:sp3d>
        </p:spPr>
        <p:style>
          <a:lnRef idx="2">
            <a:schemeClr val="accent1">
              <a:shade val="50000"/>
            </a:schemeClr>
          </a:lnRef>
          <a:fillRef idx="1">
            <a:schemeClr val="accent1"/>
          </a:fillRef>
          <a:effectRef idx="0">
            <a:schemeClr val="accent1"/>
          </a:effectRef>
          <a:fontRef idx="minor">
            <a:schemeClr val="lt1"/>
          </a:fontRef>
        </p:style>
        <p:txBody>
          <a:bodyPr lIns="0" tIns="44542" rIns="0" bIns="44542" rtlCol="0" anchor="ctr"/>
          <a:lstStyle/>
          <a:p>
            <a:pPr algn="ctr" defTabSz="1175501">
              <a:lnSpc>
                <a:spcPct val="125000"/>
              </a:lnSpc>
            </a:pPr>
            <a:r>
              <a:rPr lang="es-MX" sz="1300" kern="1000">
                <a:solidFill>
                  <a:srgbClr val="1F1F1F"/>
                </a:solidFill>
                <a:latin typeface="Open Sans Condensed" panose="020B0604020202020204" charset="0"/>
                <a:ea typeface="Open Sans Condensed" panose="020B0604020202020204" charset="0"/>
                <a:cs typeface="Open Sans Condensed" panose="020B0604020202020204" charset="0"/>
              </a:rPr>
              <a:t>Technical learning</a:t>
            </a:r>
            <a:endParaRPr lang="es-MX" sz="1300" kern="1000" dirty="0">
              <a:solidFill>
                <a:srgbClr val="1F1F1F"/>
              </a:solidFill>
              <a:latin typeface="Open Sans Condensed" panose="020B0604020202020204" charset="0"/>
              <a:ea typeface="Open Sans Condensed" panose="020B0604020202020204" charset="0"/>
              <a:cs typeface="Open Sans Condensed" panose="020B0604020202020204" charset="0"/>
            </a:endParaRPr>
          </a:p>
        </p:txBody>
      </p:sp>
      <p:sp>
        <p:nvSpPr>
          <p:cNvPr id="72" name="Textbox 1"/>
          <p:cNvSpPr/>
          <p:nvPr/>
        </p:nvSpPr>
        <p:spPr>
          <a:xfrm>
            <a:off x="1199528" y="4488803"/>
            <a:ext cx="1658421" cy="695852"/>
          </a:xfrm>
          <a:prstGeom prst="rect">
            <a:avLst/>
          </a:prstGeom>
        </p:spPr>
        <p:txBody>
          <a:bodyPr wrap="square" lIns="117610" tIns="58799" rIns="117610" bIns="58799">
            <a:spAutoFit/>
          </a:bodyPr>
          <a:lstStyle/>
          <a:p>
            <a:pPr defTabSz="1175501">
              <a:lnSpc>
                <a:spcPct val="125000"/>
              </a:lnSpc>
            </a:pPr>
            <a:r>
              <a:rPr lang="en-US" altLang="zh-CN" sz="1500" b="1" kern="1000">
                <a:solidFill>
                  <a:srgbClr val="1F1F1F"/>
                </a:solidFill>
                <a:latin typeface="Open Sans Condensed" panose="020B0604020202020204" charset="0"/>
                <a:ea typeface="Open Sans Condensed" panose="020B0604020202020204" charset="0"/>
                <a:cs typeface="Open Sans Condensed" panose="020B0604020202020204" charset="0"/>
              </a:rPr>
              <a:t>Exchange Server</a:t>
            </a:r>
            <a:endParaRPr lang="en-US" sz="1500" b="1">
              <a:solidFill>
                <a:srgbClr val="575757"/>
              </a:solidFill>
              <a:latin typeface="Source Sans Pro" panose="020B0503030403020204" pitchFamily="34" charset="0"/>
            </a:endParaRPr>
          </a:p>
        </p:txBody>
      </p:sp>
      <p:sp>
        <p:nvSpPr>
          <p:cNvPr id="73" name="Textbox 1"/>
          <p:cNvSpPr/>
          <p:nvPr/>
        </p:nvSpPr>
        <p:spPr>
          <a:xfrm>
            <a:off x="1733141" y="2603477"/>
            <a:ext cx="1940767" cy="407335"/>
          </a:xfrm>
          <a:prstGeom prst="rect">
            <a:avLst/>
          </a:prstGeom>
        </p:spPr>
        <p:txBody>
          <a:bodyPr wrap="square" lIns="117610" tIns="58799" rIns="117610" bIns="58799">
            <a:spAutoFit/>
          </a:bodyPr>
          <a:lstStyle/>
          <a:p>
            <a:pPr defTabSz="1175501">
              <a:lnSpc>
                <a:spcPct val="125000"/>
              </a:lnSpc>
            </a:pPr>
            <a:r>
              <a:rPr lang="en-US" altLang="zh-CN" sz="1500" b="1" kern="1000">
                <a:solidFill>
                  <a:srgbClr val="1F1F1F"/>
                </a:solidFill>
                <a:latin typeface="Open Sans Condensed" panose="020B0604020202020204" charset="0"/>
                <a:ea typeface="Open Sans Condensed" panose="020B0604020202020204" charset="0"/>
                <a:cs typeface="Open Sans Condensed" panose="020B0604020202020204" charset="0"/>
              </a:rPr>
              <a:t>Similarity algorithm</a:t>
            </a:r>
            <a:r>
              <a:rPr lang="en-US" sz="1500">
                <a:solidFill>
                  <a:srgbClr val="575757"/>
                </a:solidFill>
                <a:latin typeface="Source Sans Pro" panose="020B0503030403020204" pitchFamily="34" charset="0"/>
              </a:rPr>
              <a:t>.</a:t>
            </a:r>
            <a:endParaRPr lang="en-US" sz="1500" dirty="0">
              <a:solidFill>
                <a:srgbClr val="575757"/>
              </a:solidFill>
              <a:latin typeface="Source Sans Pro" panose="020B0503030403020204" pitchFamily="34" charset="0"/>
            </a:endParaRPr>
          </a:p>
        </p:txBody>
      </p:sp>
      <p:sp>
        <p:nvSpPr>
          <p:cNvPr id="74" name="Textbox 1"/>
          <p:cNvSpPr/>
          <p:nvPr/>
        </p:nvSpPr>
        <p:spPr>
          <a:xfrm>
            <a:off x="5290316" y="954065"/>
            <a:ext cx="1593221" cy="407335"/>
          </a:xfrm>
          <a:prstGeom prst="rect">
            <a:avLst/>
          </a:prstGeom>
        </p:spPr>
        <p:txBody>
          <a:bodyPr wrap="square" lIns="117610" tIns="58799" rIns="117610" bIns="58799">
            <a:spAutoFit/>
          </a:bodyPr>
          <a:lstStyle/>
          <a:p>
            <a:pPr algn="ctr" defTabSz="1175501">
              <a:lnSpc>
                <a:spcPct val="125000"/>
              </a:lnSpc>
            </a:pPr>
            <a:r>
              <a:rPr lang="en-US" altLang="zh-CN" sz="1500" b="1" kern="1000">
                <a:solidFill>
                  <a:srgbClr val="1F1F1F"/>
                </a:solidFill>
                <a:latin typeface="Open Sans Condensed" panose="020B0604020202020204" charset="0"/>
                <a:ea typeface="Open Sans Condensed" panose="020B0604020202020204" charset="0"/>
                <a:cs typeface="Open Sans Condensed" panose="020B0604020202020204" charset="0"/>
              </a:rPr>
              <a:t>VUE2</a:t>
            </a:r>
            <a:endParaRPr lang="en-US" sz="1500" b="1" kern="1000" dirty="0">
              <a:solidFill>
                <a:srgbClr val="1F1F1F"/>
              </a:solidFill>
              <a:latin typeface="Open Sans Condensed" panose="020B0604020202020204" charset="0"/>
              <a:ea typeface="Open Sans Condensed" panose="020B0604020202020204" charset="0"/>
              <a:cs typeface="Open Sans Condensed" panose="020B0604020202020204" charset="0"/>
            </a:endParaRPr>
          </a:p>
        </p:txBody>
      </p:sp>
      <p:sp>
        <p:nvSpPr>
          <p:cNvPr id="75" name="Textbox 1"/>
          <p:cNvSpPr/>
          <p:nvPr/>
        </p:nvSpPr>
        <p:spPr>
          <a:xfrm>
            <a:off x="8603481" y="2481379"/>
            <a:ext cx="1514067" cy="407335"/>
          </a:xfrm>
          <a:prstGeom prst="rect">
            <a:avLst/>
          </a:prstGeom>
        </p:spPr>
        <p:txBody>
          <a:bodyPr wrap="square" lIns="117610" tIns="58799" rIns="117610" bIns="58799">
            <a:spAutoFit/>
          </a:bodyPr>
          <a:lstStyle/>
          <a:p>
            <a:pPr defTabSz="1175501">
              <a:lnSpc>
                <a:spcPct val="125000"/>
              </a:lnSpc>
            </a:pPr>
            <a:r>
              <a:rPr lang="en-US" altLang="zh-CN" sz="1500" b="1" kern="1000">
                <a:solidFill>
                  <a:srgbClr val="1F1F1F"/>
                </a:solidFill>
                <a:latin typeface="Open Sans Condensed" panose="020B0604020202020204" charset="0"/>
                <a:ea typeface="Open Sans Condensed" panose="020B0604020202020204" charset="0"/>
                <a:cs typeface="Open Sans Condensed" panose="020B0604020202020204" charset="0"/>
              </a:rPr>
              <a:t>Full calendar</a:t>
            </a:r>
            <a:endParaRPr lang="en-US" sz="1500" b="1" kern="1000" dirty="0">
              <a:solidFill>
                <a:srgbClr val="1F1F1F"/>
              </a:solidFill>
              <a:latin typeface="Open Sans Condensed" panose="020B0604020202020204" charset="0"/>
              <a:ea typeface="Open Sans Condensed" panose="020B0604020202020204" charset="0"/>
              <a:cs typeface="Open Sans Condensed" panose="020B0604020202020204" charset="0"/>
            </a:endParaRPr>
          </a:p>
        </p:txBody>
      </p:sp>
      <p:sp>
        <p:nvSpPr>
          <p:cNvPr id="76" name="Textbox 1"/>
          <p:cNvSpPr/>
          <p:nvPr/>
        </p:nvSpPr>
        <p:spPr>
          <a:xfrm>
            <a:off x="9364312" y="4479202"/>
            <a:ext cx="1528253" cy="407335"/>
          </a:xfrm>
          <a:prstGeom prst="rect">
            <a:avLst/>
          </a:prstGeom>
        </p:spPr>
        <p:txBody>
          <a:bodyPr wrap="square" lIns="117610" tIns="58799" rIns="117610" bIns="58799">
            <a:spAutoFit/>
          </a:bodyPr>
          <a:lstStyle/>
          <a:p>
            <a:pPr defTabSz="1175501">
              <a:lnSpc>
                <a:spcPct val="125000"/>
              </a:lnSpc>
            </a:pPr>
            <a:r>
              <a:rPr lang="en-US" altLang="zh-CN" sz="1500" b="1" kern="1000">
                <a:solidFill>
                  <a:srgbClr val="1F1F1F"/>
                </a:solidFill>
                <a:latin typeface="Open Sans Condensed" panose="020B0604020202020204" charset="0"/>
                <a:ea typeface="Open Sans Condensed" panose="020B0604020202020204" charset="0"/>
                <a:cs typeface="Open Sans Condensed" panose="020B0604020202020204" charset="0"/>
              </a:rPr>
              <a:t>Git </a:t>
            </a:r>
            <a:endParaRPr lang="en-US" sz="1500" b="1" kern="1000" dirty="0">
              <a:solidFill>
                <a:srgbClr val="1F1F1F"/>
              </a:solidFill>
              <a:latin typeface="Open Sans Condensed" panose="020B0604020202020204" charset="0"/>
              <a:ea typeface="Open Sans Condensed" panose="020B0604020202020204" charset="0"/>
              <a:cs typeface="Open Sans Condensed" panose="020B0604020202020204" charset="0"/>
            </a:endParaRPr>
          </a:p>
        </p:txBody>
      </p:sp>
      <p:grpSp>
        <p:nvGrpSpPr>
          <p:cNvPr id="83" name="82 Grupo"/>
          <p:cNvGrpSpPr>
            <a:grpSpLocks noChangeAspect="1"/>
          </p:cNvGrpSpPr>
          <p:nvPr/>
        </p:nvGrpSpPr>
        <p:grpSpPr>
          <a:xfrm>
            <a:off x="9960398" y="2556419"/>
            <a:ext cx="336129" cy="332780"/>
            <a:chOff x="18853929" y="3019796"/>
            <a:chExt cx="860707" cy="852174"/>
          </a:xfrm>
          <a:solidFill>
            <a:schemeClr val="tx2"/>
          </a:solidFill>
        </p:grpSpPr>
        <p:sp>
          <p:nvSpPr>
            <p:cNvPr id="88" name="Freeform 6"/>
            <p:cNvSpPr>
              <a:spLocks noEditPoints="1"/>
            </p:cNvSpPr>
            <p:nvPr/>
          </p:nvSpPr>
          <p:spPr bwMode="auto">
            <a:xfrm>
              <a:off x="18853929" y="3019796"/>
              <a:ext cx="860707" cy="852174"/>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defTabSz="1175501"/>
              <a:endParaRPr lang="es-SV" sz="900">
                <a:solidFill>
                  <a:srgbClr val="000000"/>
                </a:solidFill>
              </a:endParaRPr>
            </a:p>
          </p:txBody>
        </p:sp>
        <p:sp>
          <p:nvSpPr>
            <p:cNvPr id="89" name="Freeform 7"/>
            <p:cNvSpPr>
              <a:spLocks noEditPoints="1"/>
            </p:cNvSpPr>
            <p:nvPr/>
          </p:nvSpPr>
          <p:spPr bwMode="auto">
            <a:xfrm>
              <a:off x="19096036" y="3259237"/>
              <a:ext cx="376493" cy="37275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defTabSz="1175501"/>
              <a:endParaRPr lang="es-SV" sz="900">
                <a:solidFill>
                  <a:srgbClr val="000000"/>
                </a:solidFill>
              </a:endParaRPr>
            </a:p>
          </p:txBody>
        </p:sp>
        <p:sp>
          <p:nvSpPr>
            <p:cNvPr id="90" name="Freeform 8"/>
            <p:cNvSpPr>
              <a:spLocks noEditPoints="1"/>
            </p:cNvSpPr>
            <p:nvPr/>
          </p:nvSpPr>
          <p:spPr bwMode="auto">
            <a:xfrm>
              <a:off x="19177094" y="3339228"/>
              <a:ext cx="214910" cy="21331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defTabSz="1175501"/>
              <a:endParaRPr lang="es-SV" sz="900">
                <a:solidFill>
                  <a:srgbClr val="000000"/>
                </a:solidFill>
              </a:endParaRPr>
            </a:p>
          </p:txBody>
        </p:sp>
      </p:grpSp>
      <p:grpSp>
        <p:nvGrpSpPr>
          <p:cNvPr id="95" name="Group 4"/>
          <p:cNvGrpSpPr>
            <a:grpSpLocks noChangeAspect="1"/>
          </p:cNvGrpSpPr>
          <p:nvPr/>
        </p:nvGrpSpPr>
        <p:grpSpPr bwMode="auto">
          <a:xfrm>
            <a:off x="927099" y="4473712"/>
            <a:ext cx="354784" cy="354765"/>
            <a:chOff x="1320" y="7559"/>
            <a:chExt cx="447" cy="447"/>
          </a:xfrm>
          <a:solidFill>
            <a:schemeClr val="tx2"/>
          </a:solidFill>
        </p:grpSpPr>
        <p:sp>
          <p:nvSpPr>
            <p:cNvPr id="98" name="Freeform 6"/>
            <p:cNvSpPr>
              <a:spLocks noEditPoints="1"/>
            </p:cNvSpPr>
            <p:nvPr/>
          </p:nvSpPr>
          <p:spPr bwMode="auto">
            <a:xfrm>
              <a:off x="1469" y="7559"/>
              <a:ext cx="298" cy="297"/>
            </a:xfrm>
            <a:custGeom>
              <a:avLst/>
              <a:gdLst>
                <a:gd name="T0" fmla="*/ 1045 w 2385"/>
                <a:gd name="T1" fmla="*/ 182 h 2383"/>
                <a:gd name="T2" fmla="*/ 834 w 2385"/>
                <a:gd name="T3" fmla="*/ 235 h 2383"/>
                <a:gd name="T4" fmla="*/ 640 w 2385"/>
                <a:gd name="T5" fmla="*/ 332 h 2383"/>
                <a:gd name="T6" fmla="*/ 469 w 2385"/>
                <a:gd name="T7" fmla="*/ 470 h 2383"/>
                <a:gd name="T8" fmla="*/ 328 w 2385"/>
                <a:gd name="T9" fmla="*/ 646 h 2383"/>
                <a:gd name="T10" fmla="*/ 231 w 2385"/>
                <a:gd name="T11" fmla="*/ 842 h 2383"/>
                <a:gd name="T12" fmla="*/ 180 w 2385"/>
                <a:gd name="T13" fmla="*/ 1050 h 2383"/>
                <a:gd name="T14" fmla="*/ 172 w 2385"/>
                <a:gd name="T15" fmla="*/ 1263 h 2383"/>
                <a:gd name="T16" fmla="*/ 209 w 2385"/>
                <a:gd name="T17" fmla="*/ 1474 h 2383"/>
                <a:gd name="T18" fmla="*/ 291 w 2385"/>
                <a:gd name="T19" fmla="*/ 1675 h 2383"/>
                <a:gd name="T20" fmla="*/ 417 w 2385"/>
                <a:gd name="T21" fmla="*/ 1859 h 2383"/>
                <a:gd name="T22" fmla="*/ 580 w 2385"/>
                <a:gd name="T23" fmla="*/ 2011 h 2383"/>
                <a:gd name="T24" fmla="*/ 767 w 2385"/>
                <a:gd name="T25" fmla="*/ 2122 h 2383"/>
                <a:gd name="T26" fmla="*/ 972 w 2385"/>
                <a:gd name="T27" fmla="*/ 2190 h 2383"/>
                <a:gd name="T28" fmla="*/ 1191 w 2385"/>
                <a:gd name="T29" fmla="*/ 2213 h 2383"/>
                <a:gd name="T30" fmla="*/ 1410 w 2385"/>
                <a:gd name="T31" fmla="*/ 2190 h 2383"/>
                <a:gd name="T32" fmla="*/ 1616 w 2385"/>
                <a:gd name="T33" fmla="*/ 2122 h 2383"/>
                <a:gd name="T34" fmla="*/ 1803 w 2385"/>
                <a:gd name="T35" fmla="*/ 2011 h 2383"/>
                <a:gd name="T36" fmla="*/ 1965 w 2385"/>
                <a:gd name="T37" fmla="*/ 1860 h 2383"/>
                <a:gd name="T38" fmla="*/ 2089 w 2385"/>
                <a:gd name="T39" fmla="*/ 1681 h 2383"/>
                <a:gd name="T40" fmla="*/ 2172 w 2385"/>
                <a:gd name="T41" fmla="*/ 1481 h 2383"/>
                <a:gd name="T42" fmla="*/ 2211 w 2385"/>
                <a:gd name="T43" fmla="*/ 1267 h 2383"/>
                <a:gd name="T44" fmla="*/ 2203 w 2385"/>
                <a:gd name="T45" fmla="*/ 1045 h 2383"/>
                <a:gd name="T46" fmla="*/ 2149 w 2385"/>
                <a:gd name="T47" fmla="*/ 835 h 2383"/>
                <a:gd name="T48" fmla="*/ 2053 w 2385"/>
                <a:gd name="T49" fmla="*/ 641 h 2383"/>
                <a:gd name="T50" fmla="*/ 1914 w 2385"/>
                <a:gd name="T51" fmla="*/ 470 h 2383"/>
                <a:gd name="T52" fmla="*/ 1743 w 2385"/>
                <a:gd name="T53" fmla="*/ 332 h 2383"/>
                <a:gd name="T54" fmla="*/ 1549 w 2385"/>
                <a:gd name="T55" fmla="*/ 235 h 2383"/>
                <a:gd name="T56" fmla="*/ 1338 w 2385"/>
                <a:gd name="T57" fmla="*/ 182 h 2383"/>
                <a:gd name="T58" fmla="*/ 1191 w 2385"/>
                <a:gd name="T59" fmla="*/ 0 h 2383"/>
                <a:gd name="T60" fmla="*/ 1447 w 2385"/>
                <a:gd name="T61" fmla="*/ 28 h 2383"/>
                <a:gd name="T62" fmla="*/ 1687 w 2385"/>
                <a:gd name="T63" fmla="*/ 107 h 2383"/>
                <a:gd name="T64" fmla="*/ 1905 w 2385"/>
                <a:gd name="T65" fmla="*/ 237 h 2383"/>
                <a:gd name="T66" fmla="*/ 2093 w 2385"/>
                <a:gd name="T67" fmla="*/ 412 h 2383"/>
                <a:gd name="T68" fmla="*/ 2239 w 2385"/>
                <a:gd name="T69" fmla="*/ 622 h 2383"/>
                <a:gd name="T70" fmla="*/ 2336 w 2385"/>
                <a:gd name="T71" fmla="*/ 855 h 2383"/>
                <a:gd name="T72" fmla="*/ 2381 w 2385"/>
                <a:gd name="T73" fmla="*/ 1106 h 2383"/>
                <a:gd name="T74" fmla="*/ 2372 w 2385"/>
                <a:gd name="T75" fmla="*/ 1363 h 2383"/>
                <a:gd name="T76" fmla="*/ 2310 w 2385"/>
                <a:gd name="T77" fmla="*/ 1609 h 2383"/>
                <a:gd name="T78" fmla="*/ 2195 w 2385"/>
                <a:gd name="T79" fmla="*/ 1835 h 2383"/>
                <a:gd name="T80" fmla="*/ 2035 w 2385"/>
                <a:gd name="T81" fmla="*/ 2035 h 2383"/>
                <a:gd name="T82" fmla="*/ 1835 w 2385"/>
                <a:gd name="T83" fmla="*/ 2196 h 2383"/>
                <a:gd name="T84" fmla="*/ 1609 w 2385"/>
                <a:gd name="T85" fmla="*/ 2309 h 2383"/>
                <a:gd name="T86" fmla="*/ 1362 w 2385"/>
                <a:gd name="T87" fmla="*/ 2371 h 2383"/>
                <a:gd name="T88" fmla="*/ 1105 w 2385"/>
                <a:gd name="T89" fmla="*/ 2381 h 2383"/>
                <a:gd name="T90" fmla="*/ 854 w 2385"/>
                <a:gd name="T91" fmla="*/ 2336 h 2383"/>
                <a:gd name="T92" fmla="*/ 621 w 2385"/>
                <a:gd name="T93" fmla="*/ 2240 h 2383"/>
                <a:gd name="T94" fmla="*/ 412 w 2385"/>
                <a:gd name="T95" fmla="*/ 2094 h 2383"/>
                <a:gd name="T96" fmla="*/ 237 w 2385"/>
                <a:gd name="T97" fmla="*/ 1908 h 2383"/>
                <a:gd name="T98" fmla="*/ 111 w 2385"/>
                <a:gd name="T99" fmla="*/ 1696 h 2383"/>
                <a:gd name="T100" fmla="*/ 31 w 2385"/>
                <a:gd name="T101" fmla="*/ 1469 h 2383"/>
                <a:gd name="T102" fmla="*/ 0 w 2385"/>
                <a:gd name="T103" fmla="*/ 1231 h 2383"/>
                <a:gd name="T104" fmla="*/ 16 w 2385"/>
                <a:gd name="T105" fmla="*/ 994 h 2383"/>
                <a:gd name="T106" fmla="*/ 79 w 2385"/>
                <a:gd name="T107" fmla="*/ 763 h 2383"/>
                <a:gd name="T108" fmla="*/ 190 w 2385"/>
                <a:gd name="T109" fmla="*/ 545 h 2383"/>
                <a:gd name="T110" fmla="*/ 348 w 2385"/>
                <a:gd name="T111" fmla="*/ 350 h 2383"/>
                <a:gd name="T112" fmla="*/ 548 w 2385"/>
                <a:gd name="T113" fmla="*/ 188 h 2383"/>
                <a:gd name="T114" fmla="*/ 774 w 2385"/>
                <a:gd name="T115" fmla="*/ 75 h 2383"/>
                <a:gd name="T116" fmla="*/ 1019 w 2385"/>
                <a:gd name="T117" fmla="*/ 12 h 2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85" h="2383">
                  <a:moveTo>
                    <a:pt x="1191" y="171"/>
                  </a:moveTo>
                  <a:lnTo>
                    <a:pt x="1117" y="174"/>
                  </a:lnTo>
                  <a:lnTo>
                    <a:pt x="1045" y="182"/>
                  </a:lnTo>
                  <a:lnTo>
                    <a:pt x="972" y="195"/>
                  </a:lnTo>
                  <a:lnTo>
                    <a:pt x="902" y="212"/>
                  </a:lnTo>
                  <a:lnTo>
                    <a:pt x="834" y="235"/>
                  </a:lnTo>
                  <a:lnTo>
                    <a:pt x="767" y="263"/>
                  </a:lnTo>
                  <a:lnTo>
                    <a:pt x="702" y="295"/>
                  </a:lnTo>
                  <a:lnTo>
                    <a:pt x="640" y="332"/>
                  </a:lnTo>
                  <a:lnTo>
                    <a:pt x="580" y="374"/>
                  </a:lnTo>
                  <a:lnTo>
                    <a:pt x="523" y="420"/>
                  </a:lnTo>
                  <a:lnTo>
                    <a:pt x="469" y="470"/>
                  </a:lnTo>
                  <a:lnTo>
                    <a:pt x="417" y="525"/>
                  </a:lnTo>
                  <a:lnTo>
                    <a:pt x="370" y="585"/>
                  </a:lnTo>
                  <a:lnTo>
                    <a:pt x="328" y="646"/>
                  </a:lnTo>
                  <a:lnTo>
                    <a:pt x="291" y="709"/>
                  </a:lnTo>
                  <a:lnTo>
                    <a:pt x="259" y="775"/>
                  </a:lnTo>
                  <a:lnTo>
                    <a:pt x="231" y="842"/>
                  </a:lnTo>
                  <a:lnTo>
                    <a:pt x="209" y="910"/>
                  </a:lnTo>
                  <a:lnTo>
                    <a:pt x="192" y="980"/>
                  </a:lnTo>
                  <a:lnTo>
                    <a:pt x="180" y="1050"/>
                  </a:lnTo>
                  <a:lnTo>
                    <a:pt x="172" y="1121"/>
                  </a:lnTo>
                  <a:lnTo>
                    <a:pt x="170" y="1192"/>
                  </a:lnTo>
                  <a:lnTo>
                    <a:pt x="172" y="1263"/>
                  </a:lnTo>
                  <a:lnTo>
                    <a:pt x="180" y="1335"/>
                  </a:lnTo>
                  <a:lnTo>
                    <a:pt x="192" y="1405"/>
                  </a:lnTo>
                  <a:lnTo>
                    <a:pt x="209" y="1474"/>
                  </a:lnTo>
                  <a:lnTo>
                    <a:pt x="231" y="1543"/>
                  </a:lnTo>
                  <a:lnTo>
                    <a:pt x="259" y="1610"/>
                  </a:lnTo>
                  <a:lnTo>
                    <a:pt x="291" y="1675"/>
                  </a:lnTo>
                  <a:lnTo>
                    <a:pt x="328" y="1739"/>
                  </a:lnTo>
                  <a:lnTo>
                    <a:pt x="370" y="1800"/>
                  </a:lnTo>
                  <a:lnTo>
                    <a:pt x="417" y="1859"/>
                  </a:lnTo>
                  <a:lnTo>
                    <a:pt x="469" y="1915"/>
                  </a:lnTo>
                  <a:lnTo>
                    <a:pt x="523" y="1965"/>
                  </a:lnTo>
                  <a:lnTo>
                    <a:pt x="580" y="2011"/>
                  </a:lnTo>
                  <a:lnTo>
                    <a:pt x="640" y="2053"/>
                  </a:lnTo>
                  <a:lnTo>
                    <a:pt x="702" y="2089"/>
                  </a:lnTo>
                  <a:lnTo>
                    <a:pt x="767" y="2122"/>
                  </a:lnTo>
                  <a:lnTo>
                    <a:pt x="834" y="2150"/>
                  </a:lnTo>
                  <a:lnTo>
                    <a:pt x="902" y="2173"/>
                  </a:lnTo>
                  <a:lnTo>
                    <a:pt x="972" y="2190"/>
                  </a:lnTo>
                  <a:lnTo>
                    <a:pt x="1045" y="2203"/>
                  </a:lnTo>
                  <a:lnTo>
                    <a:pt x="1117" y="2211"/>
                  </a:lnTo>
                  <a:lnTo>
                    <a:pt x="1191" y="2213"/>
                  </a:lnTo>
                  <a:lnTo>
                    <a:pt x="1266" y="2211"/>
                  </a:lnTo>
                  <a:lnTo>
                    <a:pt x="1338" y="2203"/>
                  </a:lnTo>
                  <a:lnTo>
                    <a:pt x="1410" y="2190"/>
                  </a:lnTo>
                  <a:lnTo>
                    <a:pt x="1480" y="2173"/>
                  </a:lnTo>
                  <a:lnTo>
                    <a:pt x="1549" y="2150"/>
                  </a:lnTo>
                  <a:lnTo>
                    <a:pt x="1616" y="2122"/>
                  </a:lnTo>
                  <a:lnTo>
                    <a:pt x="1680" y="2089"/>
                  </a:lnTo>
                  <a:lnTo>
                    <a:pt x="1743" y="2053"/>
                  </a:lnTo>
                  <a:lnTo>
                    <a:pt x="1803" y="2011"/>
                  </a:lnTo>
                  <a:lnTo>
                    <a:pt x="1860" y="1965"/>
                  </a:lnTo>
                  <a:lnTo>
                    <a:pt x="1914" y="1915"/>
                  </a:lnTo>
                  <a:lnTo>
                    <a:pt x="1965" y="1860"/>
                  </a:lnTo>
                  <a:lnTo>
                    <a:pt x="2011" y="1803"/>
                  </a:lnTo>
                  <a:lnTo>
                    <a:pt x="2053" y="1743"/>
                  </a:lnTo>
                  <a:lnTo>
                    <a:pt x="2089" y="1681"/>
                  </a:lnTo>
                  <a:lnTo>
                    <a:pt x="2122" y="1616"/>
                  </a:lnTo>
                  <a:lnTo>
                    <a:pt x="2149" y="1550"/>
                  </a:lnTo>
                  <a:lnTo>
                    <a:pt x="2172" y="1481"/>
                  </a:lnTo>
                  <a:lnTo>
                    <a:pt x="2190" y="1410"/>
                  </a:lnTo>
                  <a:lnTo>
                    <a:pt x="2203" y="1339"/>
                  </a:lnTo>
                  <a:lnTo>
                    <a:pt x="2211" y="1267"/>
                  </a:lnTo>
                  <a:lnTo>
                    <a:pt x="2213" y="1192"/>
                  </a:lnTo>
                  <a:lnTo>
                    <a:pt x="2211" y="1118"/>
                  </a:lnTo>
                  <a:lnTo>
                    <a:pt x="2203" y="1045"/>
                  </a:lnTo>
                  <a:lnTo>
                    <a:pt x="2190" y="973"/>
                  </a:lnTo>
                  <a:lnTo>
                    <a:pt x="2172" y="903"/>
                  </a:lnTo>
                  <a:lnTo>
                    <a:pt x="2149" y="835"/>
                  </a:lnTo>
                  <a:lnTo>
                    <a:pt x="2122" y="768"/>
                  </a:lnTo>
                  <a:lnTo>
                    <a:pt x="2089" y="703"/>
                  </a:lnTo>
                  <a:lnTo>
                    <a:pt x="2053" y="641"/>
                  </a:lnTo>
                  <a:lnTo>
                    <a:pt x="2011" y="581"/>
                  </a:lnTo>
                  <a:lnTo>
                    <a:pt x="1965" y="524"/>
                  </a:lnTo>
                  <a:lnTo>
                    <a:pt x="1914" y="470"/>
                  </a:lnTo>
                  <a:lnTo>
                    <a:pt x="1860" y="420"/>
                  </a:lnTo>
                  <a:lnTo>
                    <a:pt x="1803" y="374"/>
                  </a:lnTo>
                  <a:lnTo>
                    <a:pt x="1743" y="332"/>
                  </a:lnTo>
                  <a:lnTo>
                    <a:pt x="1680" y="295"/>
                  </a:lnTo>
                  <a:lnTo>
                    <a:pt x="1616" y="263"/>
                  </a:lnTo>
                  <a:lnTo>
                    <a:pt x="1549" y="235"/>
                  </a:lnTo>
                  <a:lnTo>
                    <a:pt x="1480" y="212"/>
                  </a:lnTo>
                  <a:lnTo>
                    <a:pt x="1410" y="195"/>
                  </a:lnTo>
                  <a:lnTo>
                    <a:pt x="1338" y="182"/>
                  </a:lnTo>
                  <a:lnTo>
                    <a:pt x="1266" y="174"/>
                  </a:lnTo>
                  <a:lnTo>
                    <a:pt x="1191" y="171"/>
                  </a:lnTo>
                  <a:close/>
                  <a:moveTo>
                    <a:pt x="1191" y="0"/>
                  </a:moveTo>
                  <a:lnTo>
                    <a:pt x="1278" y="4"/>
                  </a:lnTo>
                  <a:lnTo>
                    <a:pt x="1362" y="12"/>
                  </a:lnTo>
                  <a:lnTo>
                    <a:pt x="1447" y="28"/>
                  </a:lnTo>
                  <a:lnTo>
                    <a:pt x="1528" y="49"/>
                  </a:lnTo>
                  <a:lnTo>
                    <a:pt x="1609" y="75"/>
                  </a:lnTo>
                  <a:lnTo>
                    <a:pt x="1687" y="107"/>
                  </a:lnTo>
                  <a:lnTo>
                    <a:pt x="1762" y="145"/>
                  </a:lnTo>
                  <a:lnTo>
                    <a:pt x="1835" y="188"/>
                  </a:lnTo>
                  <a:lnTo>
                    <a:pt x="1905" y="237"/>
                  </a:lnTo>
                  <a:lnTo>
                    <a:pt x="1971" y="290"/>
                  </a:lnTo>
                  <a:lnTo>
                    <a:pt x="2035" y="350"/>
                  </a:lnTo>
                  <a:lnTo>
                    <a:pt x="2093" y="412"/>
                  </a:lnTo>
                  <a:lnTo>
                    <a:pt x="2147" y="479"/>
                  </a:lnTo>
                  <a:lnTo>
                    <a:pt x="2195" y="549"/>
                  </a:lnTo>
                  <a:lnTo>
                    <a:pt x="2239" y="622"/>
                  </a:lnTo>
                  <a:lnTo>
                    <a:pt x="2277" y="698"/>
                  </a:lnTo>
                  <a:lnTo>
                    <a:pt x="2310" y="775"/>
                  </a:lnTo>
                  <a:lnTo>
                    <a:pt x="2336" y="855"/>
                  </a:lnTo>
                  <a:lnTo>
                    <a:pt x="2357" y="937"/>
                  </a:lnTo>
                  <a:lnTo>
                    <a:pt x="2372" y="1021"/>
                  </a:lnTo>
                  <a:lnTo>
                    <a:pt x="2381" y="1106"/>
                  </a:lnTo>
                  <a:lnTo>
                    <a:pt x="2385" y="1192"/>
                  </a:lnTo>
                  <a:lnTo>
                    <a:pt x="2381" y="1279"/>
                  </a:lnTo>
                  <a:lnTo>
                    <a:pt x="2372" y="1363"/>
                  </a:lnTo>
                  <a:lnTo>
                    <a:pt x="2357" y="1447"/>
                  </a:lnTo>
                  <a:lnTo>
                    <a:pt x="2336" y="1529"/>
                  </a:lnTo>
                  <a:lnTo>
                    <a:pt x="2310" y="1609"/>
                  </a:lnTo>
                  <a:lnTo>
                    <a:pt x="2277" y="1687"/>
                  </a:lnTo>
                  <a:lnTo>
                    <a:pt x="2239" y="1763"/>
                  </a:lnTo>
                  <a:lnTo>
                    <a:pt x="2195" y="1835"/>
                  </a:lnTo>
                  <a:lnTo>
                    <a:pt x="2147" y="1905"/>
                  </a:lnTo>
                  <a:lnTo>
                    <a:pt x="2093" y="1972"/>
                  </a:lnTo>
                  <a:lnTo>
                    <a:pt x="2035" y="2035"/>
                  </a:lnTo>
                  <a:lnTo>
                    <a:pt x="1971" y="2094"/>
                  </a:lnTo>
                  <a:lnTo>
                    <a:pt x="1905" y="2147"/>
                  </a:lnTo>
                  <a:lnTo>
                    <a:pt x="1835" y="2196"/>
                  </a:lnTo>
                  <a:lnTo>
                    <a:pt x="1762" y="2240"/>
                  </a:lnTo>
                  <a:lnTo>
                    <a:pt x="1687" y="2277"/>
                  </a:lnTo>
                  <a:lnTo>
                    <a:pt x="1609" y="2309"/>
                  </a:lnTo>
                  <a:lnTo>
                    <a:pt x="1528" y="2336"/>
                  </a:lnTo>
                  <a:lnTo>
                    <a:pt x="1447" y="2357"/>
                  </a:lnTo>
                  <a:lnTo>
                    <a:pt x="1362" y="2371"/>
                  </a:lnTo>
                  <a:lnTo>
                    <a:pt x="1278" y="2381"/>
                  </a:lnTo>
                  <a:lnTo>
                    <a:pt x="1191" y="2383"/>
                  </a:lnTo>
                  <a:lnTo>
                    <a:pt x="1105" y="2381"/>
                  </a:lnTo>
                  <a:lnTo>
                    <a:pt x="1019" y="2371"/>
                  </a:lnTo>
                  <a:lnTo>
                    <a:pt x="936" y="2357"/>
                  </a:lnTo>
                  <a:lnTo>
                    <a:pt x="854" y="2336"/>
                  </a:lnTo>
                  <a:lnTo>
                    <a:pt x="774" y="2309"/>
                  </a:lnTo>
                  <a:lnTo>
                    <a:pt x="696" y="2277"/>
                  </a:lnTo>
                  <a:lnTo>
                    <a:pt x="621" y="2240"/>
                  </a:lnTo>
                  <a:lnTo>
                    <a:pt x="548" y="2196"/>
                  </a:lnTo>
                  <a:lnTo>
                    <a:pt x="478" y="2147"/>
                  </a:lnTo>
                  <a:lnTo>
                    <a:pt x="412" y="2094"/>
                  </a:lnTo>
                  <a:lnTo>
                    <a:pt x="348" y="2035"/>
                  </a:lnTo>
                  <a:lnTo>
                    <a:pt x="290" y="1973"/>
                  </a:lnTo>
                  <a:lnTo>
                    <a:pt x="237" y="1908"/>
                  </a:lnTo>
                  <a:lnTo>
                    <a:pt x="190" y="1840"/>
                  </a:lnTo>
                  <a:lnTo>
                    <a:pt x="148" y="1770"/>
                  </a:lnTo>
                  <a:lnTo>
                    <a:pt x="111" y="1696"/>
                  </a:lnTo>
                  <a:lnTo>
                    <a:pt x="79" y="1622"/>
                  </a:lnTo>
                  <a:lnTo>
                    <a:pt x="52" y="1546"/>
                  </a:lnTo>
                  <a:lnTo>
                    <a:pt x="31" y="1469"/>
                  </a:lnTo>
                  <a:lnTo>
                    <a:pt x="16" y="1391"/>
                  </a:lnTo>
                  <a:lnTo>
                    <a:pt x="5" y="1312"/>
                  </a:lnTo>
                  <a:lnTo>
                    <a:pt x="0" y="1231"/>
                  </a:lnTo>
                  <a:lnTo>
                    <a:pt x="0" y="1152"/>
                  </a:lnTo>
                  <a:lnTo>
                    <a:pt x="5" y="1073"/>
                  </a:lnTo>
                  <a:lnTo>
                    <a:pt x="16" y="994"/>
                  </a:lnTo>
                  <a:lnTo>
                    <a:pt x="31" y="915"/>
                  </a:lnTo>
                  <a:lnTo>
                    <a:pt x="52" y="838"/>
                  </a:lnTo>
                  <a:lnTo>
                    <a:pt x="79" y="763"/>
                  </a:lnTo>
                  <a:lnTo>
                    <a:pt x="111" y="688"/>
                  </a:lnTo>
                  <a:lnTo>
                    <a:pt x="148" y="615"/>
                  </a:lnTo>
                  <a:lnTo>
                    <a:pt x="190" y="545"/>
                  </a:lnTo>
                  <a:lnTo>
                    <a:pt x="237" y="477"/>
                  </a:lnTo>
                  <a:lnTo>
                    <a:pt x="290" y="412"/>
                  </a:lnTo>
                  <a:lnTo>
                    <a:pt x="348" y="350"/>
                  </a:lnTo>
                  <a:lnTo>
                    <a:pt x="412" y="290"/>
                  </a:lnTo>
                  <a:lnTo>
                    <a:pt x="478" y="237"/>
                  </a:lnTo>
                  <a:lnTo>
                    <a:pt x="548" y="188"/>
                  </a:lnTo>
                  <a:lnTo>
                    <a:pt x="621" y="145"/>
                  </a:lnTo>
                  <a:lnTo>
                    <a:pt x="696" y="107"/>
                  </a:lnTo>
                  <a:lnTo>
                    <a:pt x="774" y="75"/>
                  </a:lnTo>
                  <a:lnTo>
                    <a:pt x="854" y="49"/>
                  </a:lnTo>
                  <a:lnTo>
                    <a:pt x="936" y="28"/>
                  </a:lnTo>
                  <a:lnTo>
                    <a:pt x="1019" y="12"/>
                  </a:lnTo>
                  <a:lnTo>
                    <a:pt x="1105" y="4"/>
                  </a:lnTo>
                  <a:lnTo>
                    <a:pt x="1191"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99" name="Freeform 7"/>
            <p:cNvSpPr>
              <a:spLocks/>
            </p:cNvSpPr>
            <p:nvPr/>
          </p:nvSpPr>
          <p:spPr bwMode="auto">
            <a:xfrm>
              <a:off x="1488" y="7799"/>
              <a:ext cx="38" cy="39"/>
            </a:xfrm>
            <a:custGeom>
              <a:avLst/>
              <a:gdLst>
                <a:gd name="T0" fmla="*/ 212 w 307"/>
                <a:gd name="T1" fmla="*/ 0 h 307"/>
                <a:gd name="T2" fmla="*/ 231 w 307"/>
                <a:gd name="T3" fmla="*/ 0 h 307"/>
                <a:gd name="T4" fmla="*/ 249 w 307"/>
                <a:gd name="T5" fmla="*/ 4 h 307"/>
                <a:gd name="T6" fmla="*/ 267 w 307"/>
                <a:gd name="T7" fmla="*/ 13 h 307"/>
                <a:gd name="T8" fmla="*/ 282 w 307"/>
                <a:gd name="T9" fmla="*/ 25 h 307"/>
                <a:gd name="T10" fmla="*/ 294 w 307"/>
                <a:gd name="T11" fmla="*/ 40 h 307"/>
                <a:gd name="T12" fmla="*/ 302 w 307"/>
                <a:gd name="T13" fmla="*/ 57 h 307"/>
                <a:gd name="T14" fmla="*/ 307 w 307"/>
                <a:gd name="T15" fmla="*/ 75 h 307"/>
                <a:gd name="T16" fmla="*/ 307 w 307"/>
                <a:gd name="T17" fmla="*/ 94 h 307"/>
                <a:gd name="T18" fmla="*/ 302 w 307"/>
                <a:gd name="T19" fmla="*/ 113 h 307"/>
                <a:gd name="T20" fmla="*/ 294 w 307"/>
                <a:gd name="T21" fmla="*/ 129 h 307"/>
                <a:gd name="T22" fmla="*/ 282 w 307"/>
                <a:gd name="T23" fmla="*/ 145 h 307"/>
                <a:gd name="T24" fmla="*/ 146 w 307"/>
                <a:gd name="T25" fmla="*/ 282 h 307"/>
                <a:gd name="T26" fmla="*/ 132 w 307"/>
                <a:gd name="T27" fmla="*/ 293 h 307"/>
                <a:gd name="T28" fmla="*/ 118 w 307"/>
                <a:gd name="T29" fmla="*/ 301 h 307"/>
                <a:gd name="T30" fmla="*/ 101 w 307"/>
                <a:gd name="T31" fmla="*/ 305 h 307"/>
                <a:gd name="T32" fmla="*/ 86 w 307"/>
                <a:gd name="T33" fmla="*/ 307 h 307"/>
                <a:gd name="T34" fmla="*/ 69 w 307"/>
                <a:gd name="T35" fmla="*/ 305 h 307"/>
                <a:gd name="T36" fmla="*/ 53 w 307"/>
                <a:gd name="T37" fmla="*/ 301 h 307"/>
                <a:gd name="T38" fmla="*/ 38 w 307"/>
                <a:gd name="T39" fmla="*/ 293 h 307"/>
                <a:gd name="T40" fmla="*/ 25 w 307"/>
                <a:gd name="T41" fmla="*/ 282 h 307"/>
                <a:gd name="T42" fmla="*/ 13 w 307"/>
                <a:gd name="T43" fmla="*/ 267 h 307"/>
                <a:gd name="T44" fmla="*/ 4 w 307"/>
                <a:gd name="T45" fmla="*/ 249 h 307"/>
                <a:gd name="T46" fmla="*/ 0 w 307"/>
                <a:gd name="T47" fmla="*/ 231 h 307"/>
                <a:gd name="T48" fmla="*/ 0 w 307"/>
                <a:gd name="T49" fmla="*/ 213 h 307"/>
                <a:gd name="T50" fmla="*/ 4 w 307"/>
                <a:gd name="T51" fmla="*/ 194 h 307"/>
                <a:gd name="T52" fmla="*/ 13 w 307"/>
                <a:gd name="T53" fmla="*/ 177 h 307"/>
                <a:gd name="T54" fmla="*/ 25 w 307"/>
                <a:gd name="T55" fmla="*/ 161 h 307"/>
                <a:gd name="T56" fmla="*/ 161 w 307"/>
                <a:gd name="T57" fmla="*/ 25 h 307"/>
                <a:gd name="T58" fmla="*/ 177 w 307"/>
                <a:gd name="T59" fmla="*/ 13 h 307"/>
                <a:gd name="T60" fmla="*/ 194 w 307"/>
                <a:gd name="T61" fmla="*/ 4 h 307"/>
                <a:gd name="T62" fmla="*/ 212 w 307"/>
                <a:gd name="T6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307">
                  <a:moveTo>
                    <a:pt x="212" y="0"/>
                  </a:moveTo>
                  <a:lnTo>
                    <a:pt x="231" y="0"/>
                  </a:lnTo>
                  <a:lnTo>
                    <a:pt x="249" y="4"/>
                  </a:lnTo>
                  <a:lnTo>
                    <a:pt x="267" y="13"/>
                  </a:lnTo>
                  <a:lnTo>
                    <a:pt x="282" y="25"/>
                  </a:lnTo>
                  <a:lnTo>
                    <a:pt x="294" y="40"/>
                  </a:lnTo>
                  <a:lnTo>
                    <a:pt x="302" y="57"/>
                  </a:lnTo>
                  <a:lnTo>
                    <a:pt x="307" y="75"/>
                  </a:lnTo>
                  <a:lnTo>
                    <a:pt x="307" y="94"/>
                  </a:lnTo>
                  <a:lnTo>
                    <a:pt x="302" y="113"/>
                  </a:lnTo>
                  <a:lnTo>
                    <a:pt x="294" y="129"/>
                  </a:lnTo>
                  <a:lnTo>
                    <a:pt x="282" y="145"/>
                  </a:lnTo>
                  <a:lnTo>
                    <a:pt x="146" y="282"/>
                  </a:lnTo>
                  <a:lnTo>
                    <a:pt x="132" y="293"/>
                  </a:lnTo>
                  <a:lnTo>
                    <a:pt x="118" y="301"/>
                  </a:lnTo>
                  <a:lnTo>
                    <a:pt x="101" y="305"/>
                  </a:lnTo>
                  <a:lnTo>
                    <a:pt x="86" y="307"/>
                  </a:lnTo>
                  <a:lnTo>
                    <a:pt x="69" y="305"/>
                  </a:lnTo>
                  <a:lnTo>
                    <a:pt x="53" y="301"/>
                  </a:lnTo>
                  <a:lnTo>
                    <a:pt x="38" y="293"/>
                  </a:lnTo>
                  <a:lnTo>
                    <a:pt x="25" y="282"/>
                  </a:lnTo>
                  <a:lnTo>
                    <a:pt x="13" y="267"/>
                  </a:lnTo>
                  <a:lnTo>
                    <a:pt x="4" y="249"/>
                  </a:lnTo>
                  <a:lnTo>
                    <a:pt x="0" y="231"/>
                  </a:lnTo>
                  <a:lnTo>
                    <a:pt x="0" y="213"/>
                  </a:lnTo>
                  <a:lnTo>
                    <a:pt x="4" y="194"/>
                  </a:lnTo>
                  <a:lnTo>
                    <a:pt x="13" y="177"/>
                  </a:lnTo>
                  <a:lnTo>
                    <a:pt x="25" y="161"/>
                  </a:lnTo>
                  <a:lnTo>
                    <a:pt x="161" y="25"/>
                  </a:lnTo>
                  <a:lnTo>
                    <a:pt x="177" y="13"/>
                  </a:lnTo>
                  <a:lnTo>
                    <a:pt x="194" y="4"/>
                  </a:lnTo>
                  <a:lnTo>
                    <a:pt x="212"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00" name="Freeform 8"/>
            <p:cNvSpPr>
              <a:spLocks noEditPoints="1"/>
            </p:cNvSpPr>
            <p:nvPr/>
          </p:nvSpPr>
          <p:spPr bwMode="auto">
            <a:xfrm>
              <a:off x="1320" y="7810"/>
              <a:ext cx="195" cy="196"/>
            </a:xfrm>
            <a:custGeom>
              <a:avLst/>
              <a:gdLst>
                <a:gd name="T0" fmla="*/ 1087 w 1564"/>
                <a:gd name="T1" fmla="*/ 174 h 1563"/>
                <a:gd name="T2" fmla="*/ 1019 w 1564"/>
                <a:gd name="T3" fmla="*/ 191 h 1563"/>
                <a:gd name="T4" fmla="*/ 957 w 1564"/>
                <a:gd name="T5" fmla="*/ 228 h 1563"/>
                <a:gd name="T6" fmla="*/ 250 w 1564"/>
                <a:gd name="T7" fmla="*/ 931 h 1563"/>
                <a:gd name="T8" fmla="*/ 208 w 1564"/>
                <a:gd name="T9" fmla="*/ 987 h 1563"/>
                <a:gd name="T10" fmla="*/ 180 w 1564"/>
                <a:gd name="T11" fmla="*/ 1051 h 1563"/>
                <a:gd name="T12" fmla="*/ 171 w 1564"/>
                <a:gd name="T13" fmla="*/ 1122 h 1563"/>
                <a:gd name="T14" fmla="*/ 180 w 1564"/>
                <a:gd name="T15" fmla="*/ 1192 h 1563"/>
                <a:gd name="T16" fmla="*/ 208 w 1564"/>
                <a:gd name="T17" fmla="*/ 1257 h 1563"/>
                <a:gd name="T18" fmla="*/ 250 w 1564"/>
                <a:gd name="T19" fmla="*/ 1314 h 1563"/>
                <a:gd name="T20" fmla="*/ 307 w 1564"/>
                <a:gd name="T21" fmla="*/ 1357 h 1563"/>
                <a:gd name="T22" fmla="*/ 371 w 1564"/>
                <a:gd name="T23" fmla="*/ 1384 h 1563"/>
                <a:gd name="T24" fmla="*/ 442 w 1564"/>
                <a:gd name="T25" fmla="*/ 1393 h 1563"/>
                <a:gd name="T26" fmla="*/ 513 w 1564"/>
                <a:gd name="T27" fmla="*/ 1384 h 1563"/>
                <a:gd name="T28" fmla="*/ 578 w 1564"/>
                <a:gd name="T29" fmla="*/ 1357 h 1563"/>
                <a:gd name="T30" fmla="*/ 634 w 1564"/>
                <a:gd name="T31" fmla="*/ 1314 h 1563"/>
                <a:gd name="T32" fmla="*/ 1340 w 1564"/>
                <a:gd name="T33" fmla="*/ 603 h 1563"/>
                <a:gd name="T34" fmla="*/ 1377 w 1564"/>
                <a:gd name="T35" fmla="*/ 535 h 1563"/>
                <a:gd name="T36" fmla="*/ 1392 w 1564"/>
                <a:gd name="T37" fmla="*/ 462 h 1563"/>
                <a:gd name="T38" fmla="*/ 1387 w 1564"/>
                <a:gd name="T39" fmla="*/ 386 h 1563"/>
                <a:gd name="T40" fmla="*/ 1361 w 1564"/>
                <a:gd name="T41" fmla="*/ 314 h 1563"/>
                <a:gd name="T42" fmla="*/ 1313 w 1564"/>
                <a:gd name="T43" fmla="*/ 251 h 1563"/>
                <a:gd name="T44" fmla="*/ 1257 w 1564"/>
                <a:gd name="T45" fmla="*/ 208 h 1563"/>
                <a:gd name="T46" fmla="*/ 1192 w 1564"/>
                <a:gd name="T47" fmla="*/ 180 h 1563"/>
                <a:gd name="T48" fmla="*/ 1122 w 1564"/>
                <a:gd name="T49" fmla="*/ 172 h 1563"/>
                <a:gd name="T50" fmla="*/ 1173 w 1564"/>
                <a:gd name="T51" fmla="*/ 4 h 1563"/>
                <a:gd name="T52" fmla="*/ 1268 w 1564"/>
                <a:gd name="T53" fmla="*/ 26 h 1563"/>
                <a:gd name="T54" fmla="*/ 1357 w 1564"/>
                <a:gd name="T55" fmla="*/ 68 h 1563"/>
                <a:gd name="T56" fmla="*/ 1434 w 1564"/>
                <a:gd name="T57" fmla="*/ 130 h 1563"/>
                <a:gd name="T58" fmla="*/ 1498 w 1564"/>
                <a:gd name="T59" fmla="*/ 210 h 1563"/>
                <a:gd name="T60" fmla="*/ 1540 w 1564"/>
                <a:gd name="T61" fmla="*/ 299 h 1563"/>
                <a:gd name="T62" fmla="*/ 1561 w 1564"/>
                <a:gd name="T63" fmla="*/ 395 h 1563"/>
                <a:gd name="T64" fmla="*/ 1561 w 1564"/>
                <a:gd name="T65" fmla="*/ 491 h 1563"/>
                <a:gd name="T66" fmla="*/ 1540 w 1564"/>
                <a:gd name="T67" fmla="*/ 586 h 1563"/>
                <a:gd name="T68" fmla="*/ 1498 w 1564"/>
                <a:gd name="T69" fmla="*/ 675 h 1563"/>
                <a:gd name="T70" fmla="*/ 1434 w 1564"/>
                <a:gd name="T71" fmla="*/ 755 h 1563"/>
                <a:gd name="T72" fmla="*/ 718 w 1564"/>
                <a:gd name="T73" fmla="*/ 1468 h 1563"/>
                <a:gd name="T74" fmla="*/ 634 w 1564"/>
                <a:gd name="T75" fmla="*/ 1520 h 1563"/>
                <a:gd name="T76" fmla="*/ 541 w 1564"/>
                <a:gd name="T77" fmla="*/ 1552 h 1563"/>
                <a:gd name="T78" fmla="*/ 442 w 1564"/>
                <a:gd name="T79" fmla="*/ 1563 h 1563"/>
                <a:gd name="T80" fmla="*/ 343 w 1564"/>
                <a:gd name="T81" fmla="*/ 1552 h 1563"/>
                <a:gd name="T82" fmla="*/ 250 w 1564"/>
                <a:gd name="T83" fmla="*/ 1520 h 1563"/>
                <a:gd name="T84" fmla="*/ 167 w 1564"/>
                <a:gd name="T85" fmla="*/ 1468 h 1563"/>
                <a:gd name="T86" fmla="*/ 97 w 1564"/>
                <a:gd name="T87" fmla="*/ 1396 h 1563"/>
                <a:gd name="T88" fmla="*/ 44 w 1564"/>
                <a:gd name="T89" fmla="*/ 1313 h 1563"/>
                <a:gd name="T90" fmla="*/ 11 w 1564"/>
                <a:gd name="T91" fmla="*/ 1220 h 1563"/>
                <a:gd name="T92" fmla="*/ 0 w 1564"/>
                <a:gd name="T93" fmla="*/ 1122 h 1563"/>
                <a:gd name="T94" fmla="*/ 11 w 1564"/>
                <a:gd name="T95" fmla="*/ 1023 h 1563"/>
                <a:gd name="T96" fmla="*/ 44 w 1564"/>
                <a:gd name="T97" fmla="*/ 931 h 1563"/>
                <a:gd name="T98" fmla="*/ 97 w 1564"/>
                <a:gd name="T99" fmla="*/ 847 h 1563"/>
                <a:gd name="T100" fmla="*/ 810 w 1564"/>
                <a:gd name="T101" fmla="*/ 130 h 1563"/>
                <a:gd name="T102" fmla="*/ 888 w 1564"/>
                <a:gd name="T103" fmla="*/ 68 h 1563"/>
                <a:gd name="T104" fmla="*/ 976 w 1564"/>
                <a:gd name="T105" fmla="*/ 26 h 1563"/>
                <a:gd name="T106" fmla="*/ 1071 w 1564"/>
                <a:gd name="T107" fmla="*/ 4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4" h="1563">
                  <a:moveTo>
                    <a:pt x="1122" y="172"/>
                  </a:moveTo>
                  <a:lnTo>
                    <a:pt x="1087" y="174"/>
                  </a:lnTo>
                  <a:lnTo>
                    <a:pt x="1052" y="180"/>
                  </a:lnTo>
                  <a:lnTo>
                    <a:pt x="1019" y="191"/>
                  </a:lnTo>
                  <a:lnTo>
                    <a:pt x="987" y="208"/>
                  </a:lnTo>
                  <a:lnTo>
                    <a:pt x="957" y="228"/>
                  </a:lnTo>
                  <a:lnTo>
                    <a:pt x="931" y="251"/>
                  </a:lnTo>
                  <a:lnTo>
                    <a:pt x="250" y="931"/>
                  </a:lnTo>
                  <a:lnTo>
                    <a:pt x="226" y="957"/>
                  </a:lnTo>
                  <a:lnTo>
                    <a:pt x="208" y="987"/>
                  </a:lnTo>
                  <a:lnTo>
                    <a:pt x="191" y="1018"/>
                  </a:lnTo>
                  <a:lnTo>
                    <a:pt x="180" y="1051"/>
                  </a:lnTo>
                  <a:lnTo>
                    <a:pt x="174" y="1086"/>
                  </a:lnTo>
                  <a:lnTo>
                    <a:pt x="171" y="1122"/>
                  </a:lnTo>
                  <a:lnTo>
                    <a:pt x="174" y="1158"/>
                  </a:lnTo>
                  <a:lnTo>
                    <a:pt x="180" y="1192"/>
                  </a:lnTo>
                  <a:lnTo>
                    <a:pt x="191" y="1226"/>
                  </a:lnTo>
                  <a:lnTo>
                    <a:pt x="208" y="1257"/>
                  </a:lnTo>
                  <a:lnTo>
                    <a:pt x="226" y="1286"/>
                  </a:lnTo>
                  <a:lnTo>
                    <a:pt x="250" y="1314"/>
                  </a:lnTo>
                  <a:lnTo>
                    <a:pt x="278" y="1337"/>
                  </a:lnTo>
                  <a:lnTo>
                    <a:pt x="307" y="1357"/>
                  </a:lnTo>
                  <a:lnTo>
                    <a:pt x="338" y="1372"/>
                  </a:lnTo>
                  <a:lnTo>
                    <a:pt x="371" y="1384"/>
                  </a:lnTo>
                  <a:lnTo>
                    <a:pt x="407" y="1391"/>
                  </a:lnTo>
                  <a:lnTo>
                    <a:pt x="442" y="1393"/>
                  </a:lnTo>
                  <a:lnTo>
                    <a:pt x="478" y="1391"/>
                  </a:lnTo>
                  <a:lnTo>
                    <a:pt x="513" y="1384"/>
                  </a:lnTo>
                  <a:lnTo>
                    <a:pt x="546" y="1372"/>
                  </a:lnTo>
                  <a:lnTo>
                    <a:pt x="578" y="1357"/>
                  </a:lnTo>
                  <a:lnTo>
                    <a:pt x="607" y="1337"/>
                  </a:lnTo>
                  <a:lnTo>
                    <a:pt x="634" y="1314"/>
                  </a:lnTo>
                  <a:lnTo>
                    <a:pt x="1314" y="634"/>
                  </a:lnTo>
                  <a:lnTo>
                    <a:pt x="1340" y="603"/>
                  </a:lnTo>
                  <a:lnTo>
                    <a:pt x="1362" y="570"/>
                  </a:lnTo>
                  <a:lnTo>
                    <a:pt x="1377" y="535"/>
                  </a:lnTo>
                  <a:lnTo>
                    <a:pt x="1387" y="499"/>
                  </a:lnTo>
                  <a:lnTo>
                    <a:pt x="1392" y="462"/>
                  </a:lnTo>
                  <a:lnTo>
                    <a:pt x="1392" y="423"/>
                  </a:lnTo>
                  <a:lnTo>
                    <a:pt x="1387" y="386"/>
                  </a:lnTo>
                  <a:lnTo>
                    <a:pt x="1377" y="350"/>
                  </a:lnTo>
                  <a:lnTo>
                    <a:pt x="1361" y="314"/>
                  </a:lnTo>
                  <a:lnTo>
                    <a:pt x="1340" y="281"/>
                  </a:lnTo>
                  <a:lnTo>
                    <a:pt x="1313" y="251"/>
                  </a:lnTo>
                  <a:lnTo>
                    <a:pt x="1287" y="228"/>
                  </a:lnTo>
                  <a:lnTo>
                    <a:pt x="1257" y="208"/>
                  </a:lnTo>
                  <a:lnTo>
                    <a:pt x="1226" y="191"/>
                  </a:lnTo>
                  <a:lnTo>
                    <a:pt x="1192" y="180"/>
                  </a:lnTo>
                  <a:lnTo>
                    <a:pt x="1158" y="174"/>
                  </a:lnTo>
                  <a:lnTo>
                    <a:pt x="1122" y="172"/>
                  </a:lnTo>
                  <a:close/>
                  <a:moveTo>
                    <a:pt x="1122" y="0"/>
                  </a:moveTo>
                  <a:lnTo>
                    <a:pt x="1173" y="4"/>
                  </a:lnTo>
                  <a:lnTo>
                    <a:pt x="1221" y="12"/>
                  </a:lnTo>
                  <a:lnTo>
                    <a:pt x="1268" y="26"/>
                  </a:lnTo>
                  <a:lnTo>
                    <a:pt x="1313" y="44"/>
                  </a:lnTo>
                  <a:lnTo>
                    <a:pt x="1357" y="68"/>
                  </a:lnTo>
                  <a:lnTo>
                    <a:pt x="1397" y="97"/>
                  </a:lnTo>
                  <a:lnTo>
                    <a:pt x="1434" y="130"/>
                  </a:lnTo>
                  <a:lnTo>
                    <a:pt x="1469" y="168"/>
                  </a:lnTo>
                  <a:lnTo>
                    <a:pt x="1498" y="210"/>
                  </a:lnTo>
                  <a:lnTo>
                    <a:pt x="1522" y="254"/>
                  </a:lnTo>
                  <a:lnTo>
                    <a:pt x="1540" y="299"/>
                  </a:lnTo>
                  <a:lnTo>
                    <a:pt x="1553" y="346"/>
                  </a:lnTo>
                  <a:lnTo>
                    <a:pt x="1561" y="395"/>
                  </a:lnTo>
                  <a:lnTo>
                    <a:pt x="1564" y="443"/>
                  </a:lnTo>
                  <a:lnTo>
                    <a:pt x="1561" y="491"/>
                  </a:lnTo>
                  <a:lnTo>
                    <a:pt x="1553" y="538"/>
                  </a:lnTo>
                  <a:lnTo>
                    <a:pt x="1540" y="586"/>
                  </a:lnTo>
                  <a:lnTo>
                    <a:pt x="1522" y="631"/>
                  </a:lnTo>
                  <a:lnTo>
                    <a:pt x="1498" y="675"/>
                  </a:lnTo>
                  <a:lnTo>
                    <a:pt x="1469" y="716"/>
                  </a:lnTo>
                  <a:lnTo>
                    <a:pt x="1434" y="755"/>
                  </a:lnTo>
                  <a:lnTo>
                    <a:pt x="755" y="1435"/>
                  </a:lnTo>
                  <a:lnTo>
                    <a:pt x="718" y="1468"/>
                  </a:lnTo>
                  <a:lnTo>
                    <a:pt x="677" y="1496"/>
                  </a:lnTo>
                  <a:lnTo>
                    <a:pt x="634" y="1520"/>
                  </a:lnTo>
                  <a:lnTo>
                    <a:pt x="589" y="1539"/>
                  </a:lnTo>
                  <a:lnTo>
                    <a:pt x="541" y="1552"/>
                  </a:lnTo>
                  <a:lnTo>
                    <a:pt x="492" y="1561"/>
                  </a:lnTo>
                  <a:lnTo>
                    <a:pt x="442" y="1563"/>
                  </a:lnTo>
                  <a:lnTo>
                    <a:pt x="392" y="1561"/>
                  </a:lnTo>
                  <a:lnTo>
                    <a:pt x="343" y="1552"/>
                  </a:lnTo>
                  <a:lnTo>
                    <a:pt x="296" y="1539"/>
                  </a:lnTo>
                  <a:lnTo>
                    <a:pt x="250" y="1520"/>
                  </a:lnTo>
                  <a:lnTo>
                    <a:pt x="208" y="1496"/>
                  </a:lnTo>
                  <a:lnTo>
                    <a:pt x="167" y="1468"/>
                  </a:lnTo>
                  <a:lnTo>
                    <a:pt x="130" y="1435"/>
                  </a:lnTo>
                  <a:lnTo>
                    <a:pt x="97" y="1396"/>
                  </a:lnTo>
                  <a:lnTo>
                    <a:pt x="68" y="1357"/>
                  </a:lnTo>
                  <a:lnTo>
                    <a:pt x="44" y="1313"/>
                  </a:lnTo>
                  <a:lnTo>
                    <a:pt x="25" y="1268"/>
                  </a:lnTo>
                  <a:lnTo>
                    <a:pt x="11" y="1220"/>
                  </a:lnTo>
                  <a:lnTo>
                    <a:pt x="3" y="1172"/>
                  </a:lnTo>
                  <a:lnTo>
                    <a:pt x="0" y="1122"/>
                  </a:lnTo>
                  <a:lnTo>
                    <a:pt x="3" y="1072"/>
                  </a:lnTo>
                  <a:lnTo>
                    <a:pt x="11" y="1023"/>
                  </a:lnTo>
                  <a:lnTo>
                    <a:pt x="25" y="976"/>
                  </a:lnTo>
                  <a:lnTo>
                    <a:pt x="44" y="931"/>
                  </a:lnTo>
                  <a:lnTo>
                    <a:pt x="68" y="888"/>
                  </a:lnTo>
                  <a:lnTo>
                    <a:pt x="97" y="847"/>
                  </a:lnTo>
                  <a:lnTo>
                    <a:pt x="130" y="810"/>
                  </a:lnTo>
                  <a:lnTo>
                    <a:pt x="810" y="130"/>
                  </a:lnTo>
                  <a:lnTo>
                    <a:pt x="847" y="97"/>
                  </a:lnTo>
                  <a:lnTo>
                    <a:pt x="888" y="68"/>
                  </a:lnTo>
                  <a:lnTo>
                    <a:pt x="931" y="44"/>
                  </a:lnTo>
                  <a:lnTo>
                    <a:pt x="976" y="26"/>
                  </a:lnTo>
                  <a:lnTo>
                    <a:pt x="1023" y="12"/>
                  </a:lnTo>
                  <a:lnTo>
                    <a:pt x="1071" y="4"/>
                  </a:lnTo>
                  <a:lnTo>
                    <a:pt x="1122"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01" name="Freeform 9"/>
            <p:cNvSpPr>
              <a:spLocks noEditPoints="1"/>
            </p:cNvSpPr>
            <p:nvPr/>
          </p:nvSpPr>
          <p:spPr bwMode="auto">
            <a:xfrm>
              <a:off x="1525" y="7614"/>
              <a:ext cx="187" cy="187"/>
            </a:xfrm>
            <a:custGeom>
              <a:avLst/>
              <a:gdLst>
                <a:gd name="T0" fmla="*/ 636 w 1498"/>
                <a:gd name="T1" fmla="*/ 182 h 1500"/>
                <a:gd name="T2" fmla="*/ 476 w 1498"/>
                <a:gd name="T3" fmla="*/ 239 h 1500"/>
                <a:gd name="T4" fmla="*/ 339 w 1498"/>
                <a:gd name="T5" fmla="*/ 340 h 1500"/>
                <a:gd name="T6" fmla="*/ 236 w 1498"/>
                <a:gd name="T7" fmla="*/ 481 h 1500"/>
                <a:gd name="T8" fmla="*/ 181 w 1498"/>
                <a:gd name="T9" fmla="*/ 639 h 1500"/>
                <a:gd name="T10" fmla="*/ 173 w 1498"/>
                <a:gd name="T11" fmla="*/ 806 h 1500"/>
                <a:gd name="T12" fmla="*/ 213 w 1498"/>
                <a:gd name="T13" fmla="*/ 968 h 1500"/>
                <a:gd name="T14" fmla="*/ 299 w 1498"/>
                <a:gd name="T15" fmla="*/ 1116 h 1500"/>
                <a:gd name="T16" fmla="*/ 428 w 1498"/>
                <a:gd name="T17" fmla="*/ 1232 h 1500"/>
                <a:gd name="T18" fmla="*/ 581 w 1498"/>
                <a:gd name="T19" fmla="*/ 1305 h 1500"/>
                <a:gd name="T20" fmla="*/ 749 w 1498"/>
                <a:gd name="T21" fmla="*/ 1330 h 1500"/>
                <a:gd name="T22" fmla="*/ 918 w 1498"/>
                <a:gd name="T23" fmla="*/ 1305 h 1500"/>
                <a:gd name="T24" fmla="*/ 1071 w 1498"/>
                <a:gd name="T25" fmla="*/ 1232 h 1500"/>
                <a:gd name="T26" fmla="*/ 1200 w 1498"/>
                <a:gd name="T27" fmla="*/ 1116 h 1500"/>
                <a:gd name="T28" fmla="*/ 1286 w 1498"/>
                <a:gd name="T29" fmla="*/ 968 h 1500"/>
                <a:gd name="T30" fmla="*/ 1326 w 1498"/>
                <a:gd name="T31" fmla="*/ 806 h 1500"/>
                <a:gd name="T32" fmla="*/ 1318 w 1498"/>
                <a:gd name="T33" fmla="*/ 639 h 1500"/>
                <a:gd name="T34" fmla="*/ 1262 w 1498"/>
                <a:gd name="T35" fmla="*/ 481 h 1500"/>
                <a:gd name="T36" fmla="*/ 1159 w 1498"/>
                <a:gd name="T37" fmla="*/ 340 h 1500"/>
                <a:gd name="T38" fmla="*/ 1023 w 1498"/>
                <a:gd name="T39" fmla="*/ 239 h 1500"/>
                <a:gd name="T40" fmla="*/ 863 w 1498"/>
                <a:gd name="T41" fmla="*/ 182 h 1500"/>
                <a:gd name="T42" fmla="*/ 749 w 1498"/>
                <a:gd name="T43" fmla="*/ 0 h 1500"/>
                <a:gd name="T44" fmla="*/ 945 w 1498"/>
                <a:gd name="T45" fmla="*/ 26 h 1500"/>
                <a:gd name="T46" fmla="*/ 1124 w 1498"/>
                <a:gd name="T47" fmla="*/ 100 h 1500"/>
                <a:gd name="T48" fmla="*/ 1280 w 1498"/>
                <a:gd name="T49" fmla="*/ 221 h 1500"/>
                <a:gd name="T50" fmla="*/ 1396 w 1498"/>
                <a:gd name="T51" fmla="*/ 371 h 1500"/>
                <a:gd name="T52" fmla="*/ 1470 w 1498"/>
                <a:gd name="T53" fmla="*/ 540 h 1500"/>
                <a:gd name="T54" fmla="*/ 1498 w 1498"/>
                <a:gd name="T55" fmla="*/ 720 h 1500"/>
                <a:gd name="T56" fmla="*/ 1484 w 1498"/>
                <a:gd name="T57" fmla="*/ 900 h 1500"/>
                <a:gd name="T58" fmla="*/ 1426 w 1498"/>
                <a:gd name="T59" fmla="*/ 1075 h 1500"/>
                <a:gd name="T60" fmla="*/ 1324 w 1498"/>
                <a:gd name="T61" fmla="*/ 1233 h 1500"/>
                <a:gd name="T62" fmla="*/ 1179 w 1498"/>
                <a:gd name="T63" fmla="*/ 1365 h 1500"/>
                <a:gd name="T64" fmla="*/ 1006 w 1498"/>
                <a:gd name="T65" fmla="*/ 1455 h 1500"/>
                <a:gd name="T66" fmla="*/ 816 w 1498"/>
                <a:gd name="T67" fmla="*/ 1497 h 1500"/>
                <a:gd name="T68" fmla="*/ 618 w 1498"/>
                <a:gd name="T69" fmla="*/ 1489 h 1500"/>
                <a:gd name="T70" fmla="*/ 432 w 1498"/>
                <a:gd name="T71" fmla="*/ 1430 h 1500"/>
                <a:gd name="T72" fmla="*/ 268 w 1498"/>
                <a:gd name="T73" fmla="*/ 1325 h 1500"/>
                <a:gd name="T74" fmla="*/ 136 w 1498"/>
                <a:gd name="T75" fmla="*/ 1183 h 1500"/>
                <a:gd name="T76" fmla="*/ 49 w 1498"/>
                <a:gd name="T77" fmla="*/ 1018 h 1500"/>
                <a:gd name="T78" fmla="*/ 5 w 1498"/>
                <a:gd name="T79" fmla="*/ 841 h 1500"/>
                <a:gd name="T80" fmla="*/ 5 w 1498"/>
                <a:gd name="T81" fmla="*/ 660 h 1500"/>
                <a:gd name="T82" fmla="*/ 49 w 1498"/>
                <a:gd name="T83" fmla="*/ 482 h 1500"/>
                <a:gd name="T84" fmla="*/ 136 w 1498"/>
                <a:gd name="T85" fmla="*/ 318 h 1500"/>
                <a:gd name="T86" fmla="*/ 268 w 1498"/>
                <a:gd name="T87" fmla="*/ 176 h 1500"/>
                <a:gd name="T88" fmla="*/ 432 w 1498"/>
                <a:gd name="T89" fmla="*/ 70 h 1500"/>
                <a:gd name="T90" fmla="*/ 618 w 1498"/>
                <a:gd name="T91" fmla="*/ 1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8" h="1500">
                  <a:moveTo>
                    <a:pt x="749" y="171"/>
                  </a:moveTo>
                  <a:lnTo>
                    <a:pt x="692" y="173"/>
                  </a:lnTo>
                  <a:lnTo>
                    <a:pt x="636" y="182"/>
                  </a:lnTo>
                  <a:lnTo>
                    <a:pt x="581" y="195"/>
                  </a:lnTo>
                  <a:lnTo>
                    <a:pt x="527" y="215"/>
                  </a:lnTo>
                  <a:lnTo>
                    <a:pt x="476" y="239"/>
                  </a:lnTo>
                  <a:lnTo>
                    <a:pt x="428" y="268"/>
                  </a:lnTo>
                  <a:lnTo>
                    <a:pt x="382" y="302"/>
                  </a:lnTo>
                  <a:lnTo>
                    <a:pt x="339" y="340"/>
                  </a:lnTo>
                  <a:lnTo>
                    <a:pt x="299" y="384"/>
                  </a:lnTo>
                  <a:lnTo>
                    <a:pt x="265" y="431"/>
                  </a:lnTo>
                  <a:lnTo>
                    <a:pt x="236" y="481"/>
                  </a:lnTo>
                  <a:lnTo>
                    <a:pt x="213" y="532"/>
                  </a:lnTo>
                  <a:lnTo>
                    <a:pt x="194" y="585"/>
                  </a:lnTo>
                  <a:lnTo>
                    <a:pt x="181" y="639"/>
                  </a:lnTo>
                  <a:lnTo>
                    <a:pt x="173" y="695"/>
                  </a:lnTo>
                  <a:lnTo>
                    <a:pt x="170" y="750"/>
                  </a:lnTo>
                  <a:lnTo>
                    <a:pt x="173" y="806"/>
                  </a:lnTo>
                  <a:lnTo>
                    <a:pt x="181" y="861"/>
                  </a:lnTo>
                  <a:lnTo>
                    <a:pt x="194" y="915"/>
                  </a:lnTo>
                  <a:lnTo>
                    <a:pt x="213" y="968"/>
                  </a:lnTo>
                  <a:lnTo>
                    <a:pt x="236" y="1020"/>
                  </a:lnTo>
                  <a:lnTo>
                    <a:pt x="265" y="1068"/>
                  </a:lnTo>
                  <a:lnTo>
                    <a:pt x="299" y="1116"/>
                  </a:lnTo>
                  <a:lnTo>
                    <a:pt x="339" y="1160"/>
                  </a:lnTo>
                  <a:lnTo>
                    <a:pt x="382" y="1198"/>
                  </a:lnTo>
                  <a:lnTo>
                    <a:pt x="428" y="1232"/>
                  </a:lnTo>
                  <a:lnTo>
                    <a:pt x="476" y="1262"/>
                  </a:lnTo>
                  <a:lnTo>
                    <a:pt x="527" y="1286"/>
                  </a:lnTo>
                  <a:lnTo>
                    <a:pt x="581" y="1305"/>
                  </a:lnTo>
                  <a:lnTo>
                    <a:pt x="636" y="1319"/>
                  </a:lnTo>
                  <a:lnTo>
                    <a:pt x="692" y="1326"/>
                  </a:lnTo>
                  <a:lnTo>
                    <a:pt x="749" y="1330"/>
                  </a:lnTo>
                  <a:lnTo>
                    <a:pt x="807" y="1326"/>
                  </a:lnTo>
                  <a:lnTo>
                    <a:pt x="863" y="1319"/>
                  </a:lnTo>
                  <a:lnTo>
                    <a:pt x="918" y="1305"/>
                  </a:lnTo>
                  <a:lnTo>
                    <a:pt x="971" y="1286"/>
                  </a:lnTo>
                  <a:lnTo>
                    <a:pt x="1023" y="1262"/>
                  </a:lnTo>
                  <a:lnTo>
                    <a:pt x="1071" y="1232"/>
                  </a:lnTo>
                  <a:lnTo>
                    <a:pt x="1117" y="1198"/>
                  </a:lnTo>
                  <a:lnTo>
                    <a:pt x="1159" y="1160"/>
                  </a:lnTo>
                  <a:lnTo>
                    <a:pt x="1200" y="1116"/>
                  </a:lnTo>
                  <a:lnTo>
                    <a:pt x="1234" y="1068"/>
                  </a:lnTo>
                  <a:lnTo>
                    <a:pt x="1262" y="1020"/>
                  </a:lnTo>
                  <a:lnTo>
                    <a:pt x="1286" y="968"/>
                  </a:lnTo>
                  <a:lnTo>
                    <a:pt x="1305" y="915"/>
                  </a:lnTo>
                  <a:lnTo>
                    <a:pt x="1318" y="861"/>
                  </a:lnTo>
                  <a:lnTo>
                    <a:pt x="1326" y="806"/>
                  </a:lnTo>
                  <a:lnTo>
                    <a:pt x="1329" y="750"/>
                  </a:lnTo>
                  <a:lnTo>
                    <a:pt x="1326" y="695"/>
                  </a:lnTo>
                  <a:lnTo>
                    <a:pt x="1318" y="639"/>
                  </a:lnTo>
                  <a:lnTo>
                    <a:pt x="1305" y="585"/>
                  </a:lnTo>
                  <a:lnTo>
                    <a:pt x="1286" y="532"/>
                  </a:lnTo>
                  <a:lnTo>
                    <a:pt x="1262" y="481"/>
                  </a:lnTo>
                  <a:lnTo>
                    <a:pt x="1234" y="431"/>
                  </a:lnTo>
                  <a:lnTo>
                    <a:pt x="1200" y="384"/>
                  </a:lnTo>
                  <a:lnTo>
                    <a:pt x="1159" y="340"/>
                  </a:lnTo>
                  <a:lnTo>
                    <a:pt x="1117" y="302"/>
                  </a:lnTo>
                  <a:lnTo>
                    <a:pt x="1071" y="268"/>
                  </a:lnTo>
                  <a:lnTo>
                    <a:pt x="1023" y="239"/>
                  </a:lnTo>
                  <a:lnTo>
                    <a:pt x="971" y="215"/>
                  </a:lnTo>
                  <a:lnTo>
                    <a:pt x="918" y="195"/>
                  </a:lnTo>
                  <a:lnTo>
                    <a:pt x="863" y="182"/>
                  </a:lnTo>
                  <a:lnTo>
                    <a:pt x="807" y="173"/>
                  </a:lnTo>
                  <a:lnTo>
                    <a:pt x="749" y="171"/>
                  </a:lnTo>
                  <a:close/>
                  <a:moveTo>
                    <a:pt x="749" y="0"/>
                  </a:moveTo>
                  <a:lnTo>
                    <a:pt x="816" y="3"/>
                  </a:lnTo>
                  <a:lnTo>
                    <a:pt x="881" y="12"/>
                  </a:lnTo>
                  <a:lnTo>
                    <a:pt x="945" y="26"/>
                  </a:lnTo>
                  <a:lnTo>
                    <a:pt x="1006" y="45"/>
                  </a:lnTo>
                  <a:lnTo>
                    <a:pt x="1067" y="70"/>
                  </a:lnTo>
                  <a:lnTo>
                    <a:pt x="1124" y="100"/>
                  </a:lnTo>
                  <a:lnTo>
                    <a:pt x="1179" y="135"/>
                  </a:lnTo>
                  <a:lnTo>
                    <a:pt x="1231" y="176"/>
                  </a:lnTo>
                  <a:lnTo>
                    <a:pt x="1280" y="221"/>
                  </a:lnTo>
                  <a:lnTo>
                    <a:pt x="1324" y="268"/>
                  </a:lnTo>
                  <a:lnTo>
                    <a:pt x="1362" y="318"/>
                  </a:lnTo>
                  <a:lnTo>
                    <a:pt x="1396" y="371"/>
                  </a:lnTo>
                  <a:lnTo>
                    <a:pt x="1426" y="426"/>
                  </a:lnTo>
                  <a:lnTo>
                    <a:pt x="1450" y="482"/>
                  </a:lnTo>
                  <a:lnTo>
                    <a:pt x="1470" y="540"/>
                  </a:lnTo>
                  <a:lnTo>
                    <a:pt x="1484" y="599"/>
                  </a:lnTo>
                  <a:lnTo>
                    <a:pt x="1494" y="660"/>
                  </a:lnTo>
                  <a:lnTo>
                    <a:pt x="1498" y="720"/>
                  </a:lnTo>
                  <a:lnTo>
                    <a:pt x="1498" y="781"/>
                  </a:lnTo>
                  <a:lnTo>
                    <a:pt x="1494" y="841"/>
                  </a:lnTo>
                  <a:lnTo>
                    <a:pt x="1484" y="900"/>
                  </a:lnTo>
                  <a:lnTo>
                    <a:pt x="1470" y="960"/>
                  </a:lnTo>
                  <a:lnTo>
                    <a:pt x="1450" y="1018"/>
                  </a:lnTo>
                  <a:lnTo>
                    <a:pt x="1426" y="1075"/>
                  </a:lnTo>
                  <a:lnTo>
                    <a:pt x="1396" y="1130"/>
                  </a:lnTo>
                  <a:lnTo>
                    <a:pt x="1362" y="1183"/>
                  </a:lnTo>
                  <a:lnTo>
                    <a:pt x="1324" y="1233"/>
                  </a:lnTo>
                  <a:lnTo>
                    <a:pt x="1280" y="1280"/>
                  </a:lnTo>
                  <a:lnTo>
                    <a:pt x="1231" y="1325"/>
                  </a:lnTo>
                  <a:lnTo>
                    <a:pt x="1179" y="1365"/>
                  </a:lnTo>
                  <a:lnTo>
                    <a:pt x="1124" y="1400"/>
                  </a:lnTo>
                  <a:lnTo>
                    <a:pt x="1067" y="1430"/>
                  </a:lnTo>
                  <a:lnTo>
                    <a:pt x="1006" y="1455"/>
                  </a:lnTo>
                  <a:lnTo>
                    <a:pt x="945" y="1475"/>
                  </a:lnTo>
                  <a:lnTo>
                    <a:pt x="881" y="1489"/>
                  </a:lnTo>
                  <a:lnTo>
                    <a:pt x="816" y="1497"/>
                  </a:lnTo>
                  <a:lnTo>
                    <a:pt x="749" y="1500"/>
                  </a:lnTo>
                  <a:lnTo>
                    <a:pt x="683" y="1497"/>
                  </a:lnTo>
                  <a:lnTo>
                    <a:pt x="618" y="1489"/>
                  </a:lnTo>
                  <a:lnTo>
                    <a:pt x="554" y="1475"/>
                  </a:lnTo>
                  <a:lnTo>
                    <a:pt x="492" y="1455"/>
                  </a:lnTo>
                  <a:lnTo>
                    <a:pt x="432" y="1430"/>
                  </a:lnTo>
                  <a:lnTo>
                    <a:pt x="375" y="1400"/>
                  </a:lnTo>
                  <a:lnTo>
                    <a:pt x="320" y="1365"/>
                  </a:lnTo>
                  <a:lnTo>
                    <a:pt x="268" y="1325"/>
                  </a:lnTo>
                  <a:lnTo>
                    <a:pt x="219" y="1280"/>
                  </a:lnTo>
                  <a:lnTo>
                    <a:pt x="175" y="1233"/>
                  </a:lnTo>
                  <a:lnTo>
                    <a:pt x="136" y="1183"/>
                  </a:lnTo>
                  <a:lnTo>
                    <a:pt x="102" y="1130"/>
                  </a:lnTo>
                  <a:lnTo>
                    <a:pt x="73" y="1075"/>
                  </a:lnTo>
                  <a:lnTo>
                    <a:pt x="49" y="1018"/>
                  </a:lnTo>
                  <a:lnTo>
                    <a:pt x="29" y="960"/>
                  </a:lnTo>
                  <a:lnTo>
                    <a:pt x="15" y="900"/>
                  </a:lnTo>
                  <a:lnTo>
                    <a:pt x="5" y="841"/>
                  </a:lnTo>
                  <a:lnTo>
                    <a:pt x="0" y="781"/>
                  </a:lnTo>
                  <a:lnTo>
                    <a:pt x="0" y="720"/>
                  </a:lnTo>
                  <a:lnTo>
                    <a:pt x="5" y="660"/>
                  </a:lnTo>
                  <a:lnTo>
                    <a:pt x="15" y="599"/>
                  </a:lnTo>
                  <a:lnTo>
                    <a:pt x="29" y="540"/>
                  </a:lnTo>
                  <a:lnTo>
                    <a:pt x="49" y="482"/>
                  </a:lnTo>
                  <a:lnTo>
                    <a:pt x="73" y="426"/>
                  </a:lnTo>
                  <a:lnTo>
                    <a:pt x="102" y="371"/>
                  </a:lnTo>
                  <a:lnTo>
                    <a:pt x="136" y="318"/>
                  </a:lnTo>
                  <a:lnTo>
                    <a:pt x="175" y="268"/>
                  </a:lnTo>
                  <a:lnTo>
                    <a:pt x="219" y="221"/>
                  </a:lnTo>
                  <a:lnTo>
                    <a:pt x="268" y="176"/>
                  </a:lnTo>
                  <a:lnTo>
                    <a:pt x="320" y="135"/>
                  </a:lnTo>
                  <a:lnTo>
                    <a:pt x="375" y="100"/>
                  </a:lnTo>
                  <a:lnTo>
                    <a:pt x="432" y="70"/>
                  </a:lnTo>
                  <a:lnTo>
                    <a:pt x="492" y="45"/>
                  </a:lnTo>
                  <a:lnTo>
                    <a:pt x="554" y="26"/>
                  </a:lnTo>
                  <a:lnTo>
                    <a:pt x="618" y="12"/>
                  </a:lnTo>
                  <a:lnTo>
                    <a:pt x="683" y="3"/>
                  </a:lnTo>
                  <a:lnTo>
                    <a:pt x="749"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grpSp>
      <p:grpSp>
        <p:nvGrpSpPr>
          <p:cNvPr id="102" name="Group 12"/>
          <p:cNvGrpSpPr>
            <a:grpSpLocks noChangeAspect="1"/>
          </p:cNvGrpSpPr>
          <p:nvPr/>
        </p:nvGrpSpPr>
        <p:grpSpPr bwMode="auto">
          <a:xfrm>
            <a:off x="1371172" y="2615425"/>
            <a:ext cx="361925" cy="353179"/>
            <a:chOff x="2047" y="7561"/>
            <a:chExt cx="456" cy="445"/>
          </a:xfrm>
          <a:solidFill>
            <a:schemeClr val="tx2"/>
          </a:solidFill>
        </p:grpSpPr>
        <p:sp>
          <p:nvSpPr>
            <p:cNvPr id="105" name="Freeform 14"/>
            <p:cNvSpPr>
              <a:spLocks/>
            </p:cNvSpPr>
            <p:nvPr/>
          </p:nvSpPr>
          <p:spPr bwMode="auto">
            <a:xfrm>
              <a:off x="2047" y="7561"/>
              <a:ext cx="456" cy="238"/>
            </a:xfrm>
            <a:custGeom>
              <a:avLst/>
              <a:gdLst>
                <a:gd name="T0" fmla="*/ 2045 w 3651"/>
                <a:gd name="T1" fmla="*/ 14 h 1907"/>
                <a:gd name="T2" fmla="*/ 2361 w 3651"/>
                <a:gd name="T3" fmla="*/ 82 h 1907"/>
                <a:gd name="T4" fmla="*/ 2654 w 3651"/>
                <a:gd name="T5" fmla="*/ 200 h 1907"/>
                <a:gd name="T6" fmla="*/ 2919 w 3651"/>
                <a:gd name="T7" fmla="*/ 366 h 1907"/>
                <a:gd name="T8" fmla="*/ 3151 w 3651"/>
                <a:gd name="T9" fmla="*/ 574 h 1907"/>
                <a:gd name="T10" fmla="*/ 3345 w 3651"/>
                <a:gd name="T11" fmla="*/ 818 h 1907"/>
                <a:gd name="T12" fmla="*/ 3496 w 3651"/>
                <a:gd name="T13" fmla="*/ 1092 h 1907"/>
                <a:gd name="T14" fmla="*/ 3598 w 3651"/>
                <a:gd name="T15" fmla="*/ 1393 h 1907"/>
                <a:gd name="T16" fmla="*/ 3647 w 3651"/>
                <a:gd name="T17" fmla="*/ 1715 h 1907"/>
                <a:gd name="T18" fmla="*/ 3640 w 3651"/>
                <a:gd name="T19" fmla="*/ 1867 h 1907"/>
                <a:gd name="T20" fmla="*/ 3591 w 3651"/>
                <a:gd name="T21" fmla="*/ 1904 h 1907"/>
                <a:gd name="T22" fmla="*/ 3529 w 3651"/>
                <a:gd name="T23" fmla="*/ 1896 h 1907"/>
                <a:gd name="T24" fmla="*/ 3492 w 3651"/>
                <a:gd name="T25" fmla="*/ 1849 h 1907"/>
                <a:gd name="T26" fmla="*/ 3475 w 3651"/>
                <a:gd name="T27" fmla="*/ 1610 h 1907"/>
                <a:gd name="T28" fmla="*/ 3404 w 3651"/>
                <a:gd name="T29" fmla="*/ 1301 h 1907"/>
                <a:gd name="T30" fmla="*/ 3279 w 3651"/>
                <a:gd name="T31" fmla="*/ 1017 h 1907"/>
                <a:gd name="T32" fmla="*/ 3104 w 3651"/>
                <a:gd name="T33" fmla="*/ 763 h 1907"/>
                <a:gd name="T34" fmla="*/ 2888 w 3651"/>
                <a:gd name="T35" fmla="*/ 547 h 1907"/>
                <a:gd name="T36" fmla="*/ 2635 w 3651"/>
                <a:gd name="T37" fmla="*/ 372 h 1907"/>
                <a:gd name="T38" fmla="*/ 2351 w 3651"/>
                <a:gd name="T39" fmla="*/ 247 h 1907"/>
                <a:gd name="T40" fmla="*/ 2042 w 3651"/>
                <a:gd name="T41" fmla="*/ 176 h 1907"/>
                <a:gd name="T42" fmla="*/ 1715 w 3651"/>
                <a:gd name="T43" fmla="*/ 166 h 1907"/>
                <a:gd name="T44" fmla="*/ 1400 w 3651"/>
                <a:gd name="T45" fmla="*/ 217 h 1907"/>
                <a:gd name="T46" fmla="*/ 1107 w 3651"/>
                <a:gd name="T47" fmla="*/ 325 h 1907"/>
                <a:gd name="T48" fmla="*/ 843 w 3651"/>
                <a:gd name="T49" fmla="*/ 484 h 1907"/>
                <a:gd name="T50" fmla="*/ 613 w 3651"/>
                <a:gd name="T51" fmla="*/ 687 h 1907"/>
                <a:gd name="T52" fmla="*/ 424 w 3651"/>
                <a:gd name="T53" fmla="*/ 929 h 1907"/>
                <a:gd name="T54" fmla="*/ 282 w 3651"/>
                <a:gd name="T55" fmla="*/ 1203 h 1907"/>
                <a:gd name="T56" fmla="*/ 192 w 3651"/>
                <a:gd name="T57" fmla="*/ 1504 h 1907"/>
                <a:gd name="T58" fmla="*/ 161 w 3651"/>
                <a:gd name="T59" fmla="*/ 1826 h 1907"/>
                <a:gd name="T60" fmla="*/ 138 w 3651"/>
                <a:gd name="T61" fmla="*/ 1884 h 1907"/>
                <a:gd name="T62" fmla="*/ 81 w 3651"/>
                <a:gd name="T63" fmla="*/ 1907 h 1907"/>
                <a:gd name="T64" fmla="*/ 23 w 3651"/>
                <a:gd name="T65" fmla="*/ 1884 h 1907"/>
                <a:gd name="T66" fmla="*/ 0 w 3651"/>
                <a:gd name="T67" fmla="*/ 1826 h 1907"/>
                <a:gd name="T68" fmla="*/ 30 w 3651"/>
                <a:gd name="T69" fmla="*/ 1499 h 1907"/>
                <a:gd name="T70" fmla="*/ 114 w 3651"/>
                <a:gd name="T71" fmla="*/ 1190 h 1907"/>
                <a:gd name="T72" fmla="*/ 250 w 3651"/>
                <a:gd name="T73" fmla="*/ 906 h 1907"/>
                <a:gd name="T74" fmla="*/ 430 w 3651"/>
                <a:gd name="T75" fmla="*/ 651 h 1907"/>
                <a:gd name="T76" fmla="*/ 650 w 3651"/>
                <a:gd name="T77" fmla="*/ 430 h 1907"/>
                <a:gd name="T78" fmla="*/ 905 w 3651"/>
                <a:gd name="T79" fmla="*/ 250 h 1907"/>
                <a:gd name="T80" fmla="*/ 1189 w 3651"/>
                <a:gd name="T81" fmla="*/ 115 h 1907"/>
                <a:gd name="T82" fmla="*/ 1498 w 3651"/>
                <a:gd name="T83" fmla="*/ 30 h 1907"/>
                <a:gd name="T84" fmla="*/ 1825 w 3651"/>
                <a:gd name="T85" fmla="*/ 0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1" h="1907">
                  <a:moveTo>
                    <a:pt x="1825" y="0"/>
                  </a:moveTo>
                  <a:lnTo>
                    <a:pt x="1936" y="4"/>
                  </a:lnTo>
                  <a:lnTo>
                    <a:pt x="2045" y="14"/>
                  </a:lnTo>
                  <a:lnTo>
                    <a:pt x="2153" y="30"/>
                  </a:lnTo>
                  <a:lnTo>
                    <a:pt x="2258" y="53"/>
                  </a:lnTo>
                  <a:lnTo>
                    <a:pt x="2361" y="82"/>
                  </a:lnTo>
                  <a:lnTo>
                    <a:pt x="2462" y="115"/>
                  </a:lnTo>
                  <a:lnTo>
                    <a:pt x="2559" y="155"/>
                  </a:lnTo>
                  <a:lnTo>
                    <a:pt x="2654" y="200"/>
                  </a:lnTo>
                  <a:lnTo>
                    <a:pt x="2746" y="250"/>
                  </a:lnTo>
                  <a:lnTo>
                    <a:pt x="2833" y="306"/>
                  </a:lnTo>
                  <a:lnTo>
                    <a:pt x="2919" y="366"/>
                  </a:lnTo>
                  <a:lnTo>
                    <a:pt x="3000" y="430"/>
                  </a:lnTo>
                  <a:lnTo>
                    <a:pt x="3078" y="500"/>
                  </a:lnTo>
                  <a:lnTo>
                    <a:pt x="3151" y="574"/>
                  </a:lnTo>
                  <a:lnTo>
                    <a:pt x="3220" y="651"/>
                  </a:lnTo>
                  <a:lnTo>
                    <a:pt x="3285" y="732"/>
                  </a:lnTo>
                  <a:lnTo>
                    <a:pt x="3345" y="818"/>
                  </a:lnTo>
                  <a:lnTo>
                    <a:pt x="3401" y="906"/>
                  </a:lnTo>
                  <a:lnTo>
                    <a:pt x="3451" y="998"/>
                  </a:lnTo>
                  <a:lnTo>
                    <a:pt x="3496" y="1092"/>
                  </a:lnTo>
                  <a:lnTo>
                    <a:pt x="3536" y="1190"/>
                  </a:lnTo>
                  <a:lnTo>
                    <a:pt x="3570" y="1291"/>
                  </a:lnTo>
                  <a:lnTo>
                    <a:pt x="3598" y="1393"/>
                  </a:lnTo>
                  <a:lnTo>
                    <a:pt x="3621" y="1499"/>
                  </a:lnTo>
                  <a:lnTo>
                    <a:pt x="3637" y="1606"/>
                  </a:lnTo>
                  <a:lnTo>
                    <a:pt x="3647" y="1715"/>
                  </a:lnTo>
                  <a:lnTo>
                    <a:pt x="3651" y="1826"/>
                  </a:lnTo>
                  <a:lnTo>
                    <a:pt x="3647" y="1849"/>
                  </a:lnTo>
                  <a:lnTo>
                    <a:pt x="3640" y="1867"/>
                  </a:lnTo>
                  <a:lnTo>
                    <a:pt x="3626" y="1884"/>
                  </a:lnTo>
                  <a:lnTo>
                    <a:pt x="3611" y="1896"/>
                  </a:lnTo>
                  <a:lnTo>
                    <a:pt x="3591" y="1904"/>
                  </a:lnTo>
                  <a:lnTo>
                    <a:pt x="3570" y="1907"/>
                  </a:lnTo>
                  <a:lnTo>
                    <a:pt x="3549" y="1904"/>
                  </a:lnTo>
                  <a:lnTo>
                    <a:pt x="3529" y="1896"/>
                  </a:lnTo>
                  <a:lnTo>
                    <a:pt x="3513" y="1884"/>
                  </a:lnTo>
                  <a:lnTo>
                    <a:pt x="3500" y="1867"/>
                  </a:lnTo>
                  <a:lnTo>
                    <a:pt x="3492" y="1849"/>
                  </a:lnTo>
                  <a:lnTo>
                    <a:pt x="3489" y="1826"/>
                  </a:lnTo>
                  <a:lnTo>
                    <a:pt x="3485" y="1717"/>
                  </a:lnTo>
                  <a:lnTo>
                    <a:pt x="3475" y="1610"/>
                  </a:lnTo>
                  <a:lnTo>
                    <a:pt x="3457" y="1504"/>
                  </a:lnTo>
                  <a:lnTo>
                    <a:pt x="3434" y="1401"/>
                  </a:lnTo>
                  <a:lnTo>
                    <a:pt x="3404" y="1301"/>
                  </a:lnTo>
                  <a:lnTo>
                    <a:pt x="3368" y="1203"/>
                  </a:lnTo>
                  <a:lnTo>
                    <a:pt x="3326" y="1109"/>
                  </a:lnTo>
                  <a:lnTo>
                    <a:pt x="3279" y="1017"/>
                  </a:lnTo>
                  <a:lnTo>
                    <a:pt x="3225" y="929"/>
                  </a:lnTo>
                  <a:lnTo>
                    <a:pt x="3168" y="845"/>
                  </a:lnTo>
                  <a:lnTo>
                    <a:pt x="3104" y="763"/>
                  </a:lnTo>
                  <a:lnTo>
                    <a:pt x="3037" y="687"/>
                  </a:lnTo>
                  <a:lnTo>
                    <a:pt x="2965" y="615"/>
                  </a:lnTo>
                  <a:lnTo>
                    <a:pt x="2888" y="547"/>
                  </a:lnTo>
                  <a:lnTo>
                    <a:pt x="2807" y="484"/>
                  </a:lnTo>
                  <a:lnTo>
                    <a:pt x="2722" y="426"/>
                  </a:lnTo>
                  <a:lnTo>
                    <a:pt x="2635" y="372"/>
                  </a:lnTo>
                  <a:lnTo>
                    <a:pt x="2543" y="325"/>
                  </a:lnTo>
                  <a:lnTo>
                    <a:pt x="2448" y="284"/>
                  </a:lnTo>
                  <a:lnTo>
                    <a:pt x="2351" y="247"/>
                  </a:lnTo>
                  <a:lnTo>
                    <a:pt x="2249" y="217"/>
                  </a:lnTo>
                  <a:lnTo>
                    <a:pt x="2147" y="194"/>
                  </a:lnTo>
                  <a:lnTo>
                    <a:pt x="2042" y="176"/>
                  </a:lnTo>
                  <a:lnTo>
                    <a:pt x="1934" y="166"/>
                  </a:lnTo>
                  <a:lnTo>
                    <a:pt x="1825" y="163"/>
                  </a:lnTo>
                  <a:lnTo>
                    <a:pt x="1715" y="166"/>
                  </a:lnTo>
                  <a:lnTo>
                    <a:pt x="1609" y="176"/>
                  </a:lnTo>
                  <a:lnTo>
                    <a:pt x="1503" y="194"/>
                  </a:lnTo>
                  <a:lnTo>
                    <a:pt x="1400" y="217"/>
                  </a:lnTo>
                  <a:lnTo>
                    <a:pt x="1300" y="247"/>
                  </a:lnTo>
                  <a:lnTo>
                    <a:pt x="1202" y="284"/>
                  </a:lnTo>
                  <a:lnTo>
                    <a:pt x="1107" y="325"/>
                  </a:lnTo>
                  <a:lnTo>
                    <a:pt x="1016" y="372"/>
                  </a:lnTo>
                  <a:lnTo>
                    <a:pt x="927" y="426"/>
                  </a:lnTo>
                  <a:lnTo>
                    <a:pt x="843" y="484"/>
                  </a:lnTo>
                  <a:lnTo>
                    <a:pt x="763" y="547"/>
                  </a:lnTo>
                  <a:lnTo>
                    <a:pt x="686" y="615"/>
                  </a:lnTo>
                  <a:lnTo>
                    <a:pt x="613" y="687"/>
                  </a:lnTo>
                  <a:lnTo>
                    <a:pt x="545" y="763"/>
                  </a:lnTo>
                  <a:lnTo>
                    <a:pt x="483" y="845"/>
                  </a:lnTo>
                  <a:lnTo>
                    <a:pt x="424" y="929"/>
                  </a:lnTo>
                  <a:lnTo>
                    <a:pt x="372" y="1017"/>
                  </a:lnTo>
                  <a:lnTo>
                    <a:pt x="324" y="1109"/>
                  </a:lnTo>
                  <a:lnTo>
                    <a:pt x="282" y="1203"/>
                  </a:lnTo>
                  <a:lnTo>
                    <a:pt x="246" y="1301"/>
                  </a:lnTo>
                  <a:lnTo>
                    <a:pt x="217" y="1401"/>
                  </a:lnTo>
                  <a:lnTo>
                    <a:pt x="192" y="1504"/>
                  </a:lnTo>
                  <a:lnTo>
                    <a:pt x="175" y="1610"/>
                  </a:lnTo>
                  <a:lnTo>
                    <a:pt x="164" y="1717"/>
                  </a:lnTo>
                  <a:lnTo>
                    <a:pt x="161" y="1826"/>
                  </a:lnTo>
                  <a:lnTo>
                    <a:pt x="158" y="1849"/>
                  </a:lnTo>
                  <a:lnTo>
                    <a:pt x="150" y="1867"/>
                  </a:lnTo>
                  <a:lnTo>
                    <a:pt x="138" y="1884"/>
                  </a:lnTo>
                  <a:lnTo>
                    <a:pt x="121" y="1896"/>
                  </a:lnTo>
                  <a:lnTo>
                    <a:pt x="102" y="1904"/>
                  </a:lnTo>
                  <a:lnTo>
                    <a:pt x="81" y="1907"/>
                  </a:lnTo>
                  <a:lnTo>
                    <a:pt x="59" y="1904"/>
                  </a:lnTo>
                  <a:lnTo>
                    <a:pt x="40" y="1896"/>
                  </a:lnTo>
                  <a:lnTo>
                    <a:pt x="23" y="1884"/>
                  </a:lnTo>
                  <a:lnTo>
                    <a:pt x="11" y="1867"/>
                  </a:lnTo>
                  <a:lnTo>
                    <a:pt x="3" y="1849"/>
                  </a:lnTo>
                  <a:lnTo>
                    <a:pt x="0" y="1826"/>
                  </a:lnTo>
                  <a:lnTo>
                    <a:pt x="3" y="1715"/>
                  </a:lnTo>
                  <a:lnTo>
                    <a:pt x="13" y="1606"/>
                  </a:lnTo>
                  <a:lnTo>
                    <a:pt x="30" y="1499"/>
                  </a:lnTo>
                  <a:lnTo>
                    <a:pt x="52" y="1393"/>
                  </a:lnTo>
                  <a:lnTo>
                    <a:pt x="80" y="1291"/>
                  </a:lnTo>
                  <a:lnTo>
                    <a:pt x="114" y="1190"/>
                  </a:lnTo>
                  <a:lnTo>
                    <a:pt x="154" y="1092"/>
                  </a:lnTo>
                  <a:lnTo>
                    <a:pt x="199" y="998"/>
                  </a:lnTo>
                  <a:lnTo>
                    <a:pt x="250" y="906"/>
                  </a:lnTo>
                  <a:lnTo>
                    <a:pt x="305" y="818"/>
                  </a:lnTo>
                  <a:lnTo>
                    <a:pt x="365" y="732"/>
                  </a:lnTo>
                  <a:lnTo>
                    <a:pt x="430" y="651"/>
                  </a:lnTo>
                  <a:lnTo>
                    <a:pt x="499" y="574"/>
                  </a:lnTo>
                  <a:lnTo>
                    <a:pt x="572" y="500"/>
                  </a:lnTo>
                  <a:lnTo>
                    <a:pt x="650" y="430"/>
                  </a:lnTo>
                  <a:lnTo>
                    <a:pt x="732" y="366"/>
                  </a:lnTo>
                  <a:lnTo>
                    <a:pt x="816" y="306"/>
                  </a:lnTo>
                  <a:lnTo>
                    <a:pt x="905" y="250"/>
                  </a:lnTo>
                  <a:lnTo>
                    <a:pt x="996" y="200"/>
                  </a:lnTo>
                  <a:lnTo>
                    <a:pt x="1091" y="155"/>
                  </a:lnTo>
                  <a:lnTo>
                    <a:pt x="1189" y="115"/>
                  </a:lnTo>
                  <a:lnTo>
                    <a:pt x="1289" y="82"/>
                  </a:lnTo>
                  <a:lnTo>
                    <a:pt x="1392" y="53"/>
                  </a:lnTo>
                  <a:lnTo>
                    <a:pt x="1498" y="30"/>
                  </a:lnTo>
                  <a:lnTo>
                    <a:pt x="1604" y="14"/>
                  </a:lnTo>
                  <a:lnTo>
                    <a:pt x="1714" y="4"/>
                  </a:lnTo>
                  <a:lnTo>
                    <a:pt x="1825"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06" name="Freeform 15"/>
            <p:cNvSpPr>
              <a:spLocks/>
            </p:cNvSpPr>
            <p:nvPr/>
          </p:nvSpPr>
          <p:spPr bwMode="auto">
            <a:xfrm>
              <a:off x="2047" y="7728"/>
              <a:ext cx="456" cy="78"/>
            </a:xfrm>
            <a:custGeom>
              <a:avLst/>
              <a:gdLst>
                <a:gd name="T0" fmla="*/ 2419 w 3646"/>
                <a:gd name="T1" fmla="*/ 25 h 620"/>
                <a:gd name="T2" fmla="*/ 2600 w 3646"/>
                <a:gd name="T3" fmla="*/ 131 h 620"/>
                <a:gd name="T4" fmla="*/ 2734 w 3646"/>
                <a:gd name="T5" fmla="*/ 206 h 620"/>
                <a:gd name="T6" fmla="*/ 2908 w 3646"/>
                <a:gd name="T7" fmla="*/ 68 h 620"/>
                <a:gd name="T8" fmla="*/ 3131 w 3646"/>
                <a:gd name="T9" fmla="*/ 17 h 620"/>
                <a:gd name="T10" fmla="*/ 3358 w 3646"/>
                <a:gd name="T11" fmla="*/ 71 h 620"/>
                <a:gd name="T12" fmla="*/ 3533 w 3646"/>
                <a:gd name="T13" fmla="*/ 213 h 620"/>
                <a:gd name="T14" fmla="*/ 3633 w 3646"/>
                <a:gd name="T15" fmla="*/ 420 h 620"/>
                <a:gd name="T16" fmla="*/ 3636 w 3646"/>
                <a:gd name="T17" fmla="*/ 580 h 620"/>
                <a:gd name="T18" fmla="*/ 3566 w 3646"/>
                <a:gd name="T19" fmla="*/ 620 h 620"/>
                <a:gd name="T20" fmla="*/ 3496 w 3646"/>
                <a:gd name="T21" fmla="*/ 580 h 620"/>
                <a:gd name="T22" fmla="*/ 3473 w 3646"/>
                <a:gd name="T23" fmla="*/ 444 h 620"/>
                <a:gd name="T24" fmla="*/ 3382 w 3646"/>
                <a:gd name="T25" fmla="*/ 284 h 620"/>
                <a:gd name="T26" fmla="*/ 3224 w 3646"/>
                <a:gd name="T27" fmla="*/ 192 h 620"/>
                <a:gd name="T28" fmla="*/ 3037 w 3646"/>
                <a:gd name="T29" fmla="*/ 192 h 620"/>
                <a:gd name="T30" fmla="*/ 2879 w 3646"/>
                <a:gd name="T31" fmla="*/ 284 h 620"/>
                <a:gd name="T32" fmla="*/ 2788 w 3646"/>
                <a:gd name="T33" fmla="*/ 444 h 620"/>
                <a:gd name="T34" fmla="*/ 2765 w 3646"/>
                <a:gd name="T35" fmla="*/ 580 h 620"/>
                <a:gd name="T36" fmla="*/ 2695 w 3646"/>
                <a:gd name="T37" fmla="*/ 620 h 620"/>
                <a:gd name="T38" fmla="*/ 2625 w 3646"/>
                <a:gd name="T39" fmla="*/ 580 h 620"/>
                <a:gd name="T40" fmla="*/ 2611 w 3646"/>
                <a:gd name="T41" fmla="*/ 473 h 620"/>
                <a:gd name="T42" fmla="*/ 2540 w 3646"/>
                <a:gd name="T43" fmla="*/ 301 h 620"/>
                <a:gd name="T44" fmla="*/ 2397 w 3646"/>
                <a:gd name="T45" fmla="*/ 188 h 620"/>
                <a:gd name="T46" fmla="*/ 2211 w 3646"/>
                <a:gd name="T47" fmla="*/ 164 h 620"/>
                <a:gd name="T48" fmla="*/ 2042 w 3646"/>
                <a:gd name="T49" fmla="*/ 236 h 620"/>
                <a:gd name="T50" fmla="*/ 1932 w 3646"/>
                <a:gd name="T51" fmla="*/ 382 h 620"/>
                <a:gd name="T52" fmla="*/ 1904 w 3646"/>
                <a:gd name="T53" fmla="*/ 539 h 620"/>
                <a:gd name="T54" fmla="*/ 1864 w 3646"/>
                <a:gd name="T55" fmla="*/ 609 h 620"/>
                <a:gd name="T56" fmla="*/ 1783 w 3646"/>
                <a:gd name="T57" fmla="*/ 609 h 620"/>
                <a:gd name="T58" fmla="*/ 1743 w 3646"/>
                <a:gd name="T59" fmla="*/ 539 h 620"/>
                <a:gd name="T60" fmla="*/ 1694 w 3646"/>
                <a:gd name="T61" fmla="*/ 357 h 620"/>
                <a:gd name="T62" fmla="*/ 1567 w 3646"/>
                <a:gd name="T63" fmla="*/ 228 h 620"/>
                <a:gd name="T64" fmla="*/ 1388 w 3646"/>
                <a:gd name="T65" fmla="*/ 178 h 620"/>
                <a:gd name="T66" fmla="*/ 1209 w 3646"/>
                <a:gd name="T67" fmla="*/ 228 h 620"/>
                <a:gd name="T68" fmla="*/ 1081 w 3646"/>
                <a:gd name="T69" fmla="*/ 357 h 620"/>
                <a:gd name="T70" fmla="*/ 1033 w 3646"/>
                <a:gd name="T71" fmla="*/ 539 h 620"/>
                <a:gd name="T72" fmla="*/ 993 w 3646"/>
                <a:gd name="T73" fmla="*/ 609 h 620"/>
                <a:gd name="T74" fmla="*/ 912 w 3646"/>
                <a:gd name="T75" fmla="*/ 609 h 620"/>
                <a:gd name="T76" fmla="*/ 872 w 3646"/>
                <a:gd name="T77" fmla="*/ 539 h 620"/>
                <a:gd name="T78" fmla="*/ 823 w 3646"/>
                <a:gd name="T79" fmla="*/ 357 h 620"/>
                <a:gd name="T80" fmla="*/ 695 w 3646"/>
                <a:gd name="T81" fmla="*/ 228 h 620"/>
                <a:gd name="T82" fmla="*/ 516 w 3646"/>
                <a:gd name="T83" fmla="*/ 178 h 620"/>
                <a:gd name="T84" fmla="*/ 338 w 3646"/>
                <a:gd name="T85" fmla="*/ 228 h 620"/>
                <a:gd name="T86" fmla="*/ 210 w 3646"/>
                <a:gd name="T87" fmla="*/ 357 h 620"/>
                <a:gd name="T88" fmla="*/ 161 w 3646"/>
                <a:gd name="T89" fmla="*/ 539 h 620"/>
                <a:gd name="T90" fmla="*/ 121 w 3646"/>
                <a:gd name="T91" fmla="*/ 609 h 620"/>
                <a:gd name="T92" fmla="*/ 40 w 3646"/>
                <a:gd name="T93" fmla="*/ 609 h 620"/>
                <a:gd name="T94" fmla="*/ 0 w 3646"/>
                <a:gd name="T95" fmla="*/ 539 h 620"/>
                <a:gd name="T96" fmla="*/ 52 w 3646"/>
                <a:gd name="T97" fmla="*/ 311 h 620"/>
                <a:gd name="T98" fmla="*/ 193 w 3646"/>
                <a:gd name="T99" fmla="*/ 133 h 620"/>
                <a:gd name="T100" fmla="*/ 397 w 3646"/>
                <a:gd name="T101" fmla="*/ 32 h 620"/>
                <a:gd name="T102" fmla="*/ 634 w 3646"/>
                <a:gd name="T103" fmla="*/ 32 h 620"/>
                <a:gd name="T104" fmla="*/ 838 w 3646"/>
                <a:gd name="T105" fmla="*/ 132 h 620"/>
                <a:gd name="T106" fmla="*/ 985 w 3646"/>
                <a:gd name="T107" fmla="*/ 213 h 620"/>
                <a:gd name="T108" fmla="*/ 1161 w 3646"/>
                <a:gd name="T109" fmla="*/ 71 h 620"/>
                <a:gd name="T110" fmla="*/ 1388 w 3646"/>
                <a:gd name="T111" fmla="*/ 17 h 620"/>
                <a:gd name="T112" fmla="*/ 1610 w 3646"/>
                <a:gd name="T113" fmla="*/ 68 h 620"/>
                <a:gd name="T114" fmla="*/ 1784 w 3646"/>
                <a:gd name="T115" fmla="*/ 206 h 620"/>
                <a:gd name="T116" fmla="*/ 1917 w 3646"/>
                <a:gd name="T117" fmla="*/ 131 h 620"/>
                <a:gd name="T118" fmla="*/ 2098 w 3646"/>
                <a:gd name="T119" fmla="*/ 25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6" h="620">
                  <a:moveTo>
                    <a:pt x="2259" y="0"/>
                  </a:moveTo>
                  <a:lnTo>
                    <a:pt x="2314" y="2"/>
                  </a:lnTo>
                  <a:lnTo>
                    <a:pt x="2368" y="11"/>
                  </a:lnTo>
                  <a:lnTo>
                    <a:pt x="2419" y="25"/>
                  </a:lnTo>
                  <a:lnTo>
                    <a:pt x="2469" y="45"/>
                  </a:lnTo>
                  <a:lnTo>
                    <a:pt x="2516" y="68"/>
                  </a:lnTo>
                  <a:lnTo>
                    <a:pt x="2559" y="97"/>
                  </a:lnTo>
                  <a:lnTo>
                    <a:pt x="2600" y="131"/>
                  </a:lnTo>
                  <a:lnTo>
                    <a:pt x="2638" y="167"/>
                  </a:lnTo>
                  <a:lnTo>
                    <a:pt x="2671" y="207"/>
                  </a:lnTo>
                  <a:lnTo>
                    <a:pt x="2700" y="251"/>
                  </a:lnTo>
                  <a:lnTo>
                    <a:pt x="2734" y="206"/>
                  </a:lnTo>
                  <a:lnTo>
                    <a:pt x="2771" y="165"/>
                  </a:lnTo>
                  <a:lnTo>
                    <a:pt x="2814" y="128"/>
                  </a:lnTo>
                  <a:lnTo>
                    <a:pt x="2859" y="96"/>
                  </a:lnTo>
                  <a:lnTo>
                    <a:pt x="2908" y="68"/>
                  </a:lnTo>
                  <a:lnTo>
                    <a:pt x="2960" y="46"/>
                  </a:lnTo>
                  <a:lnTo>
                    <a:pt x="3014" y="31"/>
                  </a:lnTo>
                  <a:lnTo>
                    <a:pt x="3071" y="21"/>
                  </a:lnTo>
                  <a:lnTo>
                    <a:pt x="3131" y="17"/>
                  </a:lnTo>
                  <a:lnTo>
                    <a:pt x="3191" y="21"/>
                  </a:lnTo>
                  <a:lnTo>
                    <a:pt x="3249" y="32"/>
                  </a:lnTo>
                  <a:lnTo>
                    <a:pt x="3304" y="48"/>
                  </a:lnTo>
                  <a:lnTo>
                    <a:pt x="3358" y="71"/>
                  </a:lnTo>
                  <a:lnTo>
                    <a:pt x="3408" y="98"/>
                  </a:lnTo>
                  <a:lnTo>
                    <a:pt x="3453" y="133"/>
                  </a:lnTo>
                  <a:lnTo>
                    <a:pt x="3495" y="171"/>
                  </a:lnTo>
                  <a:lnTo>
                    <a:pt x="3533" y="213"/>
                  </a:lnTo>
                  <a:lnTo>
                    <a:pt x="3566" y="259"/>
                  </a:lnTo>
                  <a:lnTo>
                    <a:pt x="3594" y="311"/>
                  </a:lnTo>
                  <a:lnTo>
                    <a:pt x="3616" y="364"/>
                  </a:lnTo>
                  <a:lnTo>
                    <a:pt x="3633" y="420"/>
                  </a:lnTo>
                  <a:lnTo>
                    <a:pt x="3643" y="479"/>
                  </a:lnTo>
                  <a:lnTo>
                    <a:pt x="3646" y="539"/>
                  </a:lnTo>
                  <a:lnTo>
                    <a:pt x="3644" y="562"/>
                  </a:lnTo>
                  <a:lnTo>
                    <a:pt x="3636" y="580"/>
                  </a:lnTo>
                  <a:lnTo>
                    <a:pt x="3623" y="597"/>
                  </a:lnTo>
                  <a:lnTo>
                    <a:pt x="3607" y="609"/>
                  </a:lnTo>
                  <a:lnTo>
                    <a:pt x="3587" y="617"/>
                  </a:lnTo>
                  <a:lnTo>
                    <a:pt x="3566" y="620"/>
                  </a:lnTo>
                  <a:lnTo>
                    <a:pt x="3545" y="617"/>
                  </a:lnTo>
                  <a:lnTo>
                    <a:pt x="3525" y="609"/>
                  </a:lnTo>
                  <a:lnTo>
                    <a:pt x="3510" y="597"/>
                  </a:lnTo>
                  <a:lnTo>
                    <a:pt x="3496" y="580"/>
                  </a:lnTo>
                  <a:lnTo>
                    <a:pt x="3489" y="562"/>
                  </a:lnTo>
                  <a:lnTo>
                    <a:pt x="3485" y="539"/>
                  </a:lnTo>
                  <a:lnTo>
                    <a:pt x="3482" y="490"/>
                  </a:lnTo>
                  <a:lnTo>
                    <a:pt x="3473" y="444"/>
                  </a:lnTo>
                  <a:lnTo>
                    <a:pt x="3457" y="399"/>
                  </a:lnTo>
                  <a:lnTo>
                    <a:pt x="3437" y="357"/>
                  </a:lnTo>
                  <a:lnTo>
                    <a:pt x="3412" y="319"/>
                  </a:lnTo>
                  <a:lnTo>
                    <a:pt x="3382" y="284"/>
                  </a:lnTo>
                  <a:lnTo>
                    <a:pt x="3348" y="254"/>
                  </a:lnTo>
                  <a:lnTo>
                    <a:pt x="3310" y="228"/>
                  </a:lnTo>
                  <a:lnTo>
                    <a:pt x="3269" y="207"/>
                  </a:lnTo>
                  <a:lnTo>
                    <a:pt x="3224" y="192"/>
                  </a:lnTo>
                  <a:lnTo>
                    <a:pt x="3179" y="182"/>
                  </a:lnTo>
                  <a:lnTo>
                    <a:pt x="3131" y="178"/>
                  </a:lnTo>
                  <a:lnTo>
                    <a:pt x="3082" y="182"/>
                  </a:lnTo>
                  <a:lnTo>
                    <a:pt x="3037" y="192"/>
                  </a:lnTo>
                  <a:lnTo>
                    <a:pt x="2992" y="207"/>
                  </a:lnTo>
                  <a:lnTo>
                    <a:pt x="2951" y="228"/>
                  </a:lnTo>
                  <a:lnTo>
                    <a:pt x="2913" y="254"/>
                  </a:lnTo>
                  <a:lnTo>
                    <a:pt x="2879" y="284"/>
                  </a:lnTo>
                  <a:lnTo>
                    <a:pt x="2849" y="319"/>
                  </a:lnTo>
                  <a:lnTo>
                    <a:pt x="2824" y="357"/>
                  </a:lnTo>
                  <a:lnTo>
                    <a:pt x="2804" y="399"/>
                  </a:lnTo>
                  <a:lnTo>
                    <a:pt x="2788" y="444"/>
                  </a:lnTo>
                  <a:lnTo>
                    <a:pt x="2779" y="490"/>
                  </a:lnTo>
                  <a:lnTo>
                    <a:pt x="2776" y="539"/>
                  </a:lnTo>
                  <a:lnTo>
                    <a:pt x="2772" y="562"/>
                  </a:lnTo>
                  <a:lnTo>
                    <a:pt x="2765" y="580"/>
                  </a:lnTo>
                  <a:lnTo>
                    <a:pt x="2751" y="597"/>
                  </a:lnTo>
                  <a:lnTo>
                    <a:pt x="2736" y="609"/>
                  </a:lnTo>
                  <a:lnTo>
                    <a:pt x="2716" y="617"/>
                  </a:lnTo>
                  <a:lnTo>
                    <a:pt x="2695" y="620"/>
                  </a:lnTo>
                  <a:lnTo>
                    <a:pt x="2674" y="617"/>
                  </a:lnTo>
                  <a:lnTo>
                    <a:pt x="2655" y="609"/>
                  </a:lnTo>
                  <a:lnTo>
                    <a:pt x="2638" y="597"/>
                  </a:lnTo>
                  <a:lnTo>
                    <a:pt x="2625" y="580"/>
                  </a:lnTo>
                  <a:lnTo>
                    <a:pt x="2617" y="562"/>
                  </a:lnTo>
                  <a:lnTo>
                    <a:pt x="2615" y="539"/>
                  </a:lnTo>
                  <a:lnTo>
                    <a:pt x="2615" y="522"/>
                  </a:lnTo>
                  <a:lnTo>
                    <a:pt x="2611" y="473"/>
                  </a:lnTo>
                  <a:lnTo>
                    <a:pt x="2601" y="426"/>
                  </a:lnTo>
                  <a:lnTo>
                    <a:pt x="2586" y="382"/>
                  </a:lnTo>
                  <a:lnTo>
                    <a:pt x="2566" y="339"/>
                  </a:lnTo>
                  <a:lnTo>
                    <a:pt x="2540" y="301"/>
                  </a:lnTo>
                  <a:lnTo>
                    <a:pt x="2510" y="266"/>
                  </a:lnTo>
                  <a:lnTo>
                    <a:pt x="2476" y="236"/>
                  </a:lnTo>
                  <a:lnTo>
                    <a:pt x="2438" y="209"/>
                  </a:lnTo>
                  <a:lnTo>
                    <a:pt x="2397" y="188"/>
                  </a:lnTo>
                  <a:lnTo>
                    <a:pt x="2354" y="174"/>
                  </a:lnTo>
                  <a:lnTo>
                    <a:pt x="2307" y="164"/>
                  </a:lnTo>
                  <a:lnTo>
                    <a:pt x="2259" y="161"/>
                  </a:lnTo>
                  <a:lnTo>
                    <a:pt x="2211" y="164"/>
                  </a:lnTo>
                  <a:lnTo>
                    <a:pt x="2165" y="174"/>
                  </a:lnTo>
                  <a:lnTo>
                    <a:pt x="2121" y="188"/>
                  </a:lnTo>
                  <a:lnTo>
                    <a:pt x="2080" y="209"/>
                  </a:lnTo>
                  <a:lnTo>
                    <a:pt x="2042" y="236"/>
                  </a:lnTo>
                  <a:lnTo>
                    <a:pt x="2009" y="266"/>
                  </a:lnTo>
                  <a:lnTo>
                    <a:pt x="1979" y="301"/>
                  </a:lnTo>
                  <a:lnTo>
                    <a:pt x="1953" y="339"/>
                  </a:lnTo>
                  <a:lnTo>
                    <a:pt x="1932" y="382"/>
                  </a:lnTo>
                  <a:lnTo>
                    <a:pt x="1916" y="426"/>
                  </a:lnTo>
                  <a:lnTo>
                    <a:pt x="1908" y="473"/>
                  </a:lnTo>
                  <a:lnTo>
                    <a:pt x="1904" y="522"/>
                  </a:lnTo>
                  <a:lnTo>
                    <a:pt x="1904" y="539"/>
                  </a:lnTo>
                  <a:lnTo>
                    <a:pt x="1901" y="562"/>
                  </a:lnTo>
                  <a:lnTo>
                    <a:pt x="1893" y="580"/>
                  </a:lnTo>
                  <a:lnTo>
                    <a:pt x="1881" y="597"/>
                  </a:lnTo>
                  <a:lnTo>
                    <a:pt x="1864" y="609"/>
                  </a:lnTo>
                  <a:lnTo>
                    <a:pt x="1845" y="617"/>
                  </a:lnTo>
                  <a:lnTo>
                    <a:pt x="1823" y="620"/>
                  </a:lnTo>
                  <a:lnTo>
                    <a:pt x="1802" y="617"/>
                  </a:lnTo>
                  <a:lnTo>
                    <a:pt x="1783" y="609"/>
                  </a:lnTo>
                  <a:lnTo>
                    <a:pt x="1766" y="597"/>
                  </a:lnTo>
                  <a:lnTo>
                    <a:pt x="1754" y="580"/>
                  </a:lnTo>
                  <a:lnTo>
                    <a:pt x="1745" y="562"/>
                  </a:lnTo>
                  <a:lnTo>
                    <a:pt x="1743" y="539"/>
                  </a:lnTo>
                  <a:lnTo>
                    <a:pt x="1740" y="490"/>
                  </a:lnTo>
                  <a:lnTo>
                    <a:pt x="1730" y="444"/>
                  </a:lnTo>
                  <a:lnTo>
                    <a:pt x="1715" y="399"/>
                  </a:lnTo>
                  <a:lnTo>
                    <a:pt x="1694" y="357"/>
                  </a:lnTo>
                  <a:lnTo>
                    <a:pt x="1669" y="319"/>
                  </a:lnTo>
                  <a:lnTo>
                    <a:pt x="1639" y="284"/>
                  </a:lnTo>
                  <a:lnTo>
                    <a:pt x="1604" y="254"/>
                  </a:lnTo>
                  <a:lnTo>
                    <a:pt x="1567" y="228"/>
                  </a:lnTo>
                  <a:lnTo>
                    <a:pt x="1526" y="207"/>
                  </a:lnTo>
                  <a:lnTo>
                    <a:pt x="1482" y="192"/>
                  </a:lnTo>
                  <a:lnTo>
                    <a:pt x="1436" y="182"/>
                  </a:lnTo>
                  <a:lnTo>
                    <a:pt x="1388" y="178"/>
                  </a:lnTo>
                  <a:lnTo>
                    <a:pt x="1339" y="182"/>
                  </a:lnTo>
                  <a:lnTo>
                    <a:pt x="1294" y="192"/>
                  </a:lnTo>
                  <a:lnTo>
                    <a:pt x="1249" y="207"/>
                  </a:lnTo>
                  <a:lnTo>
                    <a:pt x="1209" y="228"/>
                  </a:lnTo>
                  <a:lnTo>
                    <a:pt x="1171" y="254"/>
                  </a:lnTo>
                  <a:lnTo>
                    <a:pt x="1137" y="284"/>
                  </a:lnTo>
                  <a:lnTo>
                    <a:pt x="1107" y="319"/>
                  </a:lnTo>
                  <a:lnTo>
                    <a:pt x="1081" y="357"/>
                  </a:lnTo>
                  <a:lnTo>
                    <a:pt x="1060" y="399"/>
                  </a:lnTo>
                  <a:lnTo>
                    <a:pt x="1045" y="444"/>
                  </a:lnTo>
                  <a:lnTo>
                    <a:pt x="1036" y="490"/>
                  </a:lnTo>
                  <a:lnTo>
                    <a:pt x="1033" y="539"/>
                  </a:lnTo>
                  <a:lnTo>
                    <a:pt x="1029" y="562"/>
                  </a:lnTo>
                  <a:lnTo>
                    <a:pt x="1021" y="580"/>
                  </a:lnTo>
                  <a:lnTo>
                    <a:pt x="1009" y="597"/>
                  </a:lnTo>
                  <a:lnTo>
                    <a:pt x="993" y="609"/>
                  </a:lnTo>
                  <a:lnTo>
                    <a:pt x="974" y="617"/>
                  </a:lnTo>
                  <a:lnTo>
                    <a:pt x="952" y="620"/>
                  </a:lnTo>
                  <a:lnTo>
                    <a:pt x="930" y="617"/>
                  </a:lnTo>
                  <a:lnTo>
                    <a:pt x="912" y="609"/>
                  </a:lnTo>
                  <a:lnTo>
                    <a:pt x="895" y="597"/>
                  </a:lnTo>
                  <a:lnTo>
                    <a:pt x="883" y="580"/>
                  </a:lnTo>
                  <a:lnTo>
                    <a:pt x="875" y="562"/>
                  </a:lnTo>
                  <a:lnTo>
                    <a:pt x="872" y="539"/>
                  </a:lnTo>
                  <a:lnTo>
                    <a:pt x="868" y="490"/>
                  </a:lnTo>
                  <a:lnTo>
                    <a:pt x="858" y="444"/>
                  </a:lnTo>
                  <a:lnTo>
                    <a:pt x="844" y="399"/>
                  </a:lnTo>
                  <a:lnTo>
                    <a:pt x="823" y="357"/>
                  </a:lnTo>
                  <a:lnTo>
                    <a:pt x="797" y="319"/>
                  </a:lnTo>
                  <a:lnTo>
                    <a:pt x="767" y="284"/>
                  </a:lnTo>
                  <a:lnTo>
                    <a:pt x="733" y="254"/>
                  </a:lnTo>
                  <a:lnTo>
                    <a:pt x="695" y="228"/>
                  </a:lnTo>
                  <a:lnTo>
                    <a:pt x="654" y="207"/>
                  </a:lnTo>
                  <a:lnTo>
                    <a:pt x="611" y="192"/>
                  </a:lnTo>
                  <a:lnTo>
                    <a:pt x="564" y="182"/>
                  </a:lnTo>
                  <a:lnTo>
                    <a:pt x="516" y="178"/>
                  </a:lnTo>
                  <a:lnTo>
                    <a:pt x="469" y="182"/>
                  </a:lnTo>
                  <a:lnTo>
                    <a:pt x="422" y="192"/>
                  </a:lnTo>
                  <a:lnTo>
                    <a:pt x="379" y="207"/>
                  </a:lnTo>
                  <a:lnTo>
                    <a:pt x="338" y="228"/>
                  </a:lnTo>
                  <a:lnTo>
                    <a:pt x="300" y="254"/>
                  </a:lnTo>
                  <a:lnTo>
                    <a:pt x="265" y="284"/>
                  </a:lnTo>
                  <a:lnTo>
                    <a:pt x="235" y="319"/>
                  </a:lnTo>
                  <a:lnTo>
                    <a:pt x="210" y="357"/>
                  </a:lnTo>
                  <a:lnTo>
                    <a:pt x="189" y="399"/>
                  </a:lnTo>
                  <a:lnTo>
                    <a:pt x="174" y="444"/>
                  </a:lnTo>
                  <a:lnTo>
                    <a:pt x="164" y="490"/>
                  </a:lnTo>
                  <a:lnTo>
                    <a:pt x="161" y="539"/>
                  </a:lnTo>
                  <a:lnTo>
                    <a:pt x="158" y="562"/>
                  </a:lnTo>
                  <a:lnTo>
                    <a:pt x="150" y="580"/>
                  </a:lnTo>
                  <a:lnTo>
                    <a:pt x="138" y="597"/>
                  </a:lnTo>
                  <a:lnTo>
                    <a:pt x="121" y="609"/>
                  </a:lnTo>
                  <a:lnTo>
                    <a:pt x="102" y="617"/>
                  </a:lnTo>
                  <a:lnTo>
                    <a:pt x="81" y="620"/>
                  </a:lnTo>
                  <a:lnTo>
                    <a:pt x="59" y="617"/>
                  </a:lnTo>
                  <a:lnTo>
                    <a:pt x="40" y="609"/>
                  </a:lnTo>
                  <a:lnTo>
                    <a:pt x="23" y="597"/>
                  </a:lnTo>
                  <a:lnTo>
                    <a:pt x="11" y="580"/>
                  </a:lnTo>
                  <a:lnTo>
                    <a:pt x="3" y="562"/>
                  </a:lnTo>
                  <a:lnTo>
                    <a:pt x="0" y="539"/>
                  </a:lnTo>
                  <a:lnTo>
                    <a:pt x="3" y="479"/>
                  </a:lnTo>
                  <a:lnTo>
                    <a:pt x="13" y="420"/>
                  </a:lnTo>
                  <a:lnTo>
                    <a:pt x="30" y="364"/>
                  </a:lnTo>
                  <a:lnTo>
                    <a:pt x="52" y="311"/>
                  </a:lnTo>
                  <a:lnTo>
                    <a:pt x="80" y="259"/>
                  </a:lnTo>
                  <a:lnTo>
                    <a:pt x="113" y="213"/>
                  </a:lnTo>
                  <a:lnTo>
                    <a:pt x="151" y="171"/>
                  </a:lnTo>
                  <a:lnTo>
                    <a:pt x="193" y="133"/>
                  </a:lnTo>
                  <a:lnTo>
                    <a:pt x="240" y="98"/>
                  </a:lnTo>
                  <a:lnTo>
                    <a:pt x="290" y="71"/>
                  </a:lnTo>
                  <a:lnTo>
                    <a:pt x="342" y="48"/>
                  </a:lnTo>
                  <a:lnTo>
                    <a:pt x="397" y="32"/>
                  </a:lnTo>
                  <a:lnTo>
                    <a:pt x="456" y="21"/>
                  </a:lnTo>
                  <a:lnTo>
                    <a:pt x="516" y="17"/>
                  </a:lnTo>
                  <a:lnTo>
                    <a:pt x="576" y="21"/>
                  </a:lnTo>
                  <a:lnTo>
                    <a:pt x="634" y="32"/>
                  </a:lnTo>
                  <a:lnTo>
                    <a:pt x="689" y="48"/>
                  </a:lnTo>
                  <a:lnTo>
                    <a:pt x="743" y="71"/>
                  </a:lnTo>
                  <a:lnTo>
                    <a:pt x="793" y="98"/>
                  </a:lnTo>
                  <a:lnTo>
                    <a:pt x="838" y="132"/>
                  </a:lnTo>
                  <a:lnTo>
                    <a:pt x="880" y="171"/>
                  </a:lnTo>
                  <a:lnTo>
                    <a:pt x="919" y="213"/>
                  </a:lnTo>
                  <a:lnTo>
                    <a:pt x="952" y="259"/>
                  </a:lnTo>
                  <a:lnTo>
                    <a:pt x="985" y="213"/>
                  </a:lnTo>
                  <a:lnTo>
                    <a:pt x="1023" y="171"/>
                  </a:lnTo>
                  <a:lnTo>
                    <a:pt x="1065" y="132"/>
                  </a:lnTo>
                  <a:lnTo>
                    <a:pt x="1111" y="98"/>
                  </a:lnTo>
                  <a:lnTo>
                    <a:pt x="1161" y="71"/>
                  </a:lnTo>
                  <a:lnTo>
                    <a:pt x="1214" y="48"/>
                  </a:lnTo>
                  <a:lnTo>
                    <a:pt x="1269" y="32"/>
                  </a:lnTo>
                  <a:lnTo>
                    <a:pt x="1328" y="21"/>
                  </a:lnTo>
                  <a:lnTo>
                    <a:pt x="1388" y="17"/>
                  </a:lnTo>
                  <a:lnTo>
                    <a:pt x="1447" y="21"/>
                  </a:lnTo>
                  <a:lnTo>
                    <a:pt x="1503" y="31"/>
                  </a:lnTo>
                  <a:lnTo>
                    <a:pt x="1558" y="46"/>
                  </a:lnTo>
                  <a:lnTo>
                    <a:pt x="1610" y="68"/>
                  </a:lnTo>
                  <a:lnTo>
                    <a:pt x="1659" y="96"/>
                  </a:lnTo>
                  <a:lnTo>
                    <a:pt x="1704" y="128"/>
                  </a:lnTo>
                  <a:lnTo>
                    <a:pt x="1747" y="165"/>
                  </a:lnTo>
                  <a:lnTo>
                    <a:pt x="1784" y="206"/>
                  </a:lnTo>
                  <a:lnTo>
                    <a:pt x="1818" y="251"/>
                  </a:lnTo>
                  <a:lnTo>
                    <a:pt x="1848" y="207"/>
                  </a:lnTo>
                  <a:lnTo>
                    <a:pt x="1881" y="167"/>
                  </a:lnTo>
                  <a:lnTo>
                    <a:pt x="1917" y="131"/>
                  </a:lnTo>
                  <a:lnTo>
                    <a:pt x="1959" y="97"/>
                  </a:lnTo>
                  <a:lnTo>
                    <a:pt x="2002" y="68"/>
                  </a:lnTo>
                  <a:lnTo>
                    <a:pt x="2050" y="45"/>
                  </a:lnTo>
                  <a:lnTo>
                    <a:pt x="2098" y="25"/>
                  </a:lnTo>
                  <a:lnTo>
                    <a:pt x="2151" y="11"/>
                  </a:lnTo>
                  <a:lnTo>
                    <a:pt x="2204" y="2"/>
                  </a:lnTo>
                  <a:lnTo>
                    <a:pt x="2259"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07" name="Freeform 16"/>
            <p:cNvSpPr>
              <a:spLocks/>
            </p:cNvSpPr>
            <p:nvPr/>
          </p:nvSpPr>
          <p:spPr bwMode="auto">
            <a:xfrm>
              <a:off x="2265" y="7779"/>
              <a:ext cx="20" cy="199"/>
            </a:xfrm>
            <a:custGeom>
              <a:avLst/>
              <a:gdLst>
                <a:gd name="T0" fmla="*/ 80 w 161"/>
                <a:gd name="T1" fmla="*/ 0 h 1586"/>
                <a:gd name="T2" fmla="*/ 101 w 161"/>
                <a:gd name="T3" fmla="*/ 3 h 1586"/>
                <a:gd name="T4" fmla="*/ 121 w 161"/>
                <a:gd name="T5" fmla="*/ 11 h 1586"/>
                <a:gd name="T6" fmla="*/ 137 w 161"/>
                <a:gd name="T7" fmla="*/ 24 h 1586"/>
                <a:gd name="T8" fmla="*/ 150 w 161"/>
                <a:gd name="T9" fmla="*/ 40 h 1586"/>
                <a:gd name="T10" fmla="*/ 158 w 161"/>
                <a:gd name="T11" fmla="*/ 59 h 1586"/>
                <a:gd name="T12" fmla="*/ 161 w 161"/>
                <a:gd name="T13" fmla="*/ 80 h 1586"/>
                <a:gd name="T14" fmla="*/ 161 w 161"/>
                <a:gd name="T15" fmla="*/ 1506 h 1586"/>
                <a:gd name="T16" fmla="*/ 158 w 161"/>
                <a:gd name="T17" fmla="*/ 1527 h 1586"/>
                <a:gd name="T18" fmla="*/ 150 w 161"/>
                <a:gd name="T19" fmla="*/ 1546 h 1586"/>
                <a:gd name="T20" fmla="*/ 137 w 161"/>
                <a:gd name="T21" fmla="*/ 1563 h 1586"/>
                <a:gd name="T22" fmla="*/ 121 w 161"/>
                <a:gd name="T23" fmla="*/ 1575 h 1586"/>
                <a:gd name="T24" fmla="*/ 101 w 161"/>
                <a:gd name="T25" fmla="*/ 1584 h 1586"/>
                <a:gd name="T26" fmla="*/ 80 w 161"/>
                <a:gd name="T27" fmla="*/ 1586 h 1586"/>
                <a:gd name="T28" fmla="*/ 59 w 161"/>
                <a:gd name="T29" fmla="*/ 1584 h 1586"/>
                <a:gd name="T30" fmla="*/ 39 w 161"/>
                <a:gd name="T31" fmla="*/ 1575 h 1586"/>
                <a:gd name="T32" fmla="*/ 23 w 161"/>
                <a:gd name="T33" fmla="*/ 1563 h 1586"/>
                <a:gd name="T34" fmla="*/ 10 w 161"/>
                <a:gd name="T35" fmla="*/ 1546 h 1586"/>
                <a:gd name="T36" fmla="*/ 2 w 161"/>
                <a:gd name="T37" fmla="*/ 1527 h 1586"/>
                <a:gd name="T38" fmla="*/ 0 w 161"/>
                <a:gd name="T39" fmla="*/ 1506 h 1586"/>
                <a:gd name="T40" fmla="*/ 0 w 161"/>
                <a:gd name="T41" fmla="*/ 80 h 1586"/>
                <a:gd name="T42" fmla="*/ 2 w 161"/>
                <a:gd name="T43" fmla="*/ 59 h 1586"/>
                <a:gd name="T44" fmla="*/ 10 w 161"/>
                <a:gd name="T45" fmla="*/ 40 h 1586"/>
                <a:gd name="T46" fmla="*/ 23 w 161"/>
                <a:gd name="T47" fmla="*/ 24 h 1586"/>
                <a:gd name="T48" fmla="*/ 39 w 161"/>
                <a:gd name="T49" fmla="*/ 11 h 1586"/>
                <a:gd name="T50" fmla="*/ 59 w 161"/>
                <a:gd name="T51" fmla="*/ 3 h 1586"/>
                <a:gd name="T52" fmla="*/ 80 w 161"/>
                <a:gd name="T53" fmla="*/ 0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1" h="1586">
                  <a:moveTo>
                    <a:pt x="80" y="0"/>
                  </a:moveTo>
                  <a:lnTo>
                    <a:pt x="101" y="3"/>
                  </a:lnTo>
                  <a:lnTo>
                    <a:pt x="121" y="11"/>
                  </a:lnTo>
                  <a:lnTo>
                    <a:pt x="137" y="24"/>
                  </a:lnTo>
                  <a:lnTo>
                    <a:pt x="150" y="40"/>
                  </a:lnTo>
                  <a:lnTo>
                    <a:pt x="158" y="59"/>
                  </a:lnTo>
                  <a:lnTo>
                    <a:pt x="161" y="80"/>
                  </a:lnTo>
                  <a:lnTo>
                    <a:pt x="161" y="1506"/>
                  </a:lnTo>
                  <a:lnTo>
                    <a:pt x="158" y="1527"/>
                  </a:lnTo>
                  <a:lnTo>
                    <a:pt x="150" y="1546"/>
                  </a:lnTo>
                  <a:lnTo>
                    <a:pt x="137" y="1563"/>
                  </a:lnTo>
                  <a:lnTo>
                    <a:pt x="121" y="1575"/>
                  </a:lnTo>
                  <a:lnTo>
                    <a:pt x="101" y="1584"/>
                  </a:lnTo>
                  <a:lnTo>
                    <a:pt x="80" y="1586"/>
                  </a:lnTo>
                  <a:lnTo>
                    <a:pt x="59" y="1584"/>
                  </a:lnTo>
                  <a:lnTo>
                    <a:pt x="39" y="1575"/>
                  </a:lnTo>
                  <a:lnTo>
                    <a:pt x="23" y="1563"/>
                  </a:lnTo>
                  <a:lnTo>
                    <a:pt x="10" y="1546"/>
                  </a:lnTo>
                  <a:lnTo>
                    <a:pt x="2" y="1527"/>
                  </a:lnTo>
                  <a:lnTo>
                    <a:pt x="0" y="1506"/>
                  </a:lnTo>
                  <a:lnTo>
                    <a:pt x="0" y="80"/>
                  </a:lnTo>
                  <a:lnTo>
                    <a:pt x="2" y="59"/>
                  </a:lnTo>
                  <a:lnTo>
                    <a:pt x="10" y="40"/>
                  </a:lnTo>
                  <a:lnTo>
                    <a:pt x="23" y="24"/>
                  </a:lnTo>
                  <a:lnTo>
                    <a:pt x="39" y="11"/>
                  </a:lnTo>
                  <a:lnTo>
                    <a:pt x="59" y="3"/>
                  </a:lnTo>
                  <a:lnTo>
                    <a:pt x="8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08" name="Freeform 17"/>
            <p:cNvSpPr>
              <a:spLocks/>
            </p:cNvSpPr>
            <p:nvPr/>
          </p:nvSpPr>
          <p:spPr bwMode="auto">
            <a:xfrm>
              <a:off x="2265" y="7957"/>
              <a:ext cx="78" cy="49"/>
            </a:xfrm>
            <a:custGeom>
              <a:avLst/>
              <a:gdLst>
                <a:gd name="T0" fmla="*/ 101 w 625"/>
                <a:gd name="T1" fmla="*/ 4 h 389"/>
                <a:gd name="T2" fmla="*/ 137 w 625"/>
                <a:gd name="T3" fmla="*/ 24 h 389"/>
                <a:gd name="T4" fmla="*/ 158 w 625"/>
                <a:gd name="T5" fmla="*/ 59 h 389"/>
                <a:gd name="T6" fmla="*/ 163 w 625"/>
                <a:gd name="T7" fmla="*/ 110 h 389"/>
                <a:gd name="T8" fmla="*/ 185 w 625"/>
                <a:gd name="T9" fmla="*/ 162 h 389"/>
                <a:gd name="T10" fmla="*/ 225 w 625"/>
                <a:gd name="T11" fmla="*/ 202 h 389"/>
                <a:gd name="T12" fmla="*/ 278 w 625"/>
                <a:gd name="T13" fmla="*/ 225 h 389"/>
                <a:gd name="T14" fmla="*/ 319 w 625"/>
                <a:gd name="T15" fmla="*/ 228 h 389"/>
                <a:gd name="T16" fmla="*/ 375 w 625"/>
                <a:gd name="T17" fmla="*/ 216 h 389"/>
                <a:gd name="T18" fmla="*/ 422 w 625"/>
                <a:gd name="T19" fmla="*/ 185 h 389"/>
                <a:gd name="T20" fmla="*/ 453 w 625"/>
                <a:gd name="T21" fmla="*/ 138 h 389"/>
                <a:gd name="T22" fmla="*/ 464 w 625"/>
                <a:gd name="T23" fmla="*/ 81 h 389"/>
                <a:gd name="T24" fmla="*/ 475 w 625"/>
                <a:gd name="T25" fmla="*/ 40 h 389"/>
                <a:gd name="T26" fmla="*/ 504 w 625"/>
                <a:gd name="T27" fmla="*/ 11 h 389"/>
                <a:gd name="T28" fmla="*/ 545 w 625"/>
                <a:gd name="T29" fmla="*/ 0 h 389"/>
                <a:gd name="T30" fmla="*/ 586 w 625"/>
                <a:gd name="T31" fmla="*/ 11 h 389"/>
                <a:gd name="T32" fmla="*/ 615 w 625"/>
                <a:gd name="T33" fmla="*/ 40 h 389"/>
                <a:gd name="T34" fmla="*/ 625 w 625"/>
                <a:gd name="T35" fmla="*/ 81 h 389"/>
                <a:gd name="T36" fmla="*/ 613 w 625"/>
                <a:gd name="T37" fmla="*/ 170 h 389"/>
                <a:gd name="T38" fmla="*/ 576 w 625"/>
                <a:gd name="T39" fmla="*/ 248 h 389"/>
                <a:gd name="T40" fmla="*/ 520 w 625"/>
                <a:gd name="T41" fmla="*/ 313 h 389"/>
                <a:gd name="T42" fmla="*/ 447 w 625"/>
                <a:gd name="T43" fmla="*/ 360 h 389"/>
                <a:gd name="T44" fmla="*/ 364 w 625"/>
                <a:gd name="T45" fmla="*/ 386 h 389"/>
                <a:gd name="T46" fmla="*/ 306 w 625"/>
                <a:gd name="T47" fmla="*/ 389 h 389"/>
                <a:gd name="T48" fmla="*/ 219 w 625"/>
                <a:gd name="T49" fmla="*/ 376 h 389"/>
                <a:gd name="T50" fmla="*/ 140 w 625"/>
                <a:gd name="T51" fmla="*/ 339 h 389"/>
                <a:gd name="T52" fmla="*/ 75 w 625"/>
                <a:gd name="T53" fmla="*/ 282 h 389"/>
                <a:gd name="T54" fmla="*/ 28 w 625"/>
                <a:gd name="T55" fmla="*/ 210 h 389"/>
                <a:gd name="T56" fmla="*/ 3 w 625"/>
                <a:gd name="T57" fmla="*/ 127 h 389"/>
                <a:gd name="T58" fmla="*/ 2 w 625"/>
                <a:gd name="T59" fmla="*/ 59 h 389"/>
                <a:gd name="T60" fmla="*/ 23 w 625"/>
                <a:gd name="T61" fmla="*/ 24 h 389"/>
                <a:gd name="T62" fmla="*/ 59 w 625"/>
                <a:gd name="T63" fmla="*/ 4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5" h="389">
                  <a:moveTo>
                    <a:pt x="80" y="0"/>
                  </a:moveTo>
                  <a:lnTo>
                    <a:pt x="101" y="4"/>
                  </a:lnTo>
                  <a:lnTo>
                    <a:pt x="121" y="11"/>
                  </a:lnTo>
                  <a:lnTo>
                    <a:pt x="137" y="24"/>
                  </a:lnTo>
                  <a:lnTo>
                    <a:pt x="150" y="40"/>
                  </a:lnTo>
                  <a:lnTo>
                    <a:pt x="158" y="59"/>
                  </a:lnTo>
                  <a:lnTo>
                    <a:pt x="161" y="81"/>
                  </a:lnTo>
                  <a:lnTo>
                    <a:pt x="163" y="110"/>
                  </a:lnTo>
                  <a:lnTo>
                    <a:pt x="172" y="138"/>
                  </a:lnTo>
                  <a:lnTo>
                    <a:pt x="185" y="162"/>
                  </a:lnTo>
                  <a:lnTo>
                    <a:pt x="203" y="185"/>
                  </a:lnTo>
                  <a:lnTo>
                    <a:pt x="225" y="202"/>
                  </a:lnTo>
                  <a:lnTo>
                    <a:pt x="250" y="216"/>
                  </a:lnTo>
                  <a:lnTo>
                    <a:pt x="278" y="225"/>
                  </a:lnTo>
                  <a:lnTo>
                    <a:pt x="306" y="228"/>
                  </a:lnTo>
                  <a:lnTo>
                    <a:pt x="319" y="228"/>
                  </a:lnTo>
                  <a:lnTo>
                    <a:pt x="347" y="225"/>
                  </a:lnTo>
                  <a:lnTo>
                    <a:pt x="375" y="216"/>
                  </a:lnTo>
                  <a:lnTo>
                    <a:pt x="400" y="202"/>
                  </a:lnTo>
                  <a:lnTo>
                    <a:pt x="422" y="185"/>
                  </a:lnTo>
                  <a:lnTo>
                    <a:pt x="440" y="162"/>
                  </a:lnTo>
                  <a:lnTo>
                    <a:pt x="453" y="138"/>
                  </a:lnTo>
                  <a:lnTo>
                    <a:pt x="462" y="110"/>
                  </a:lnTo>
                  <a:lnTo>
                    <a:pt x="464" y="81"/>
                  </a:lnTo>
                  <a:lnTo>
                    <a:pt x="467" y="59"/>
                  </a:lnTo>
                  <a:lnTo>
                    <a:pt x="475" y="40"/>
                  </a:lnTo>
                  <a:lnTo>
                    <a:pt x="488" y="24"/>
                  </a:lnTo>
                  <a:lnTo>
                    <a:pt x="504" y="11"/>
                  </a:lnTo>
                  <a:lnTo>
                    <a:pt x="524" y="4"/>
                  </a:lnTo>
                  <a:lnTo>
                    <a:pt x="545" y="0"/>
                  </a:lnTo>
                  <a:lnTo>
                    <a:pt x="566" y="4"/>
                  </a:lnTo>
                  <a:lnTo>
                    <a:pt x="586" y="11"/>
                  </a:lnTo>
                  <a:lnTo>
                    <a:pt x="602" y="24"/>
                  </a:lnTo>
                  <a:lnTo>
                    <a:pt x="615" y="40"/>
                  </a:lnTo>
                  <a:lnTo>
                    <a:pt x="623" y="59"/>
                  </a:lnTo>
                  <a:lnTo>
                    <a:pt x="625" y="81"/>
                  </a:lnTo>
                  <a:lnTo>
                    <a:pt x="622" y="127"/>
                  </a:lnTo>
                  <a:lnTo>
                    <a:pt x="613" y="170"/>
                  </a:lnTo>
                  <a:lnTo>
                    <a:pt x="597" y="210"/>
                  </a:lnTo>
                  <a:lnTo>
                    <a:pt x="576" y="248"/>
                  </a:lnTo>
                  <a:lnTo>
                    <a:pt x="551" y="282"/>
                  </a:lnTo>
                  <a:lnTo>
                    <a:pt x="520" y="313"/>
                  </a:lnTo>
                  <a:lnTo>
                    <a:pt x="485" y="339"/>
                  </a:lnTo>
                  <a:lnTo>
                    <a:pt x="447" y="360"/>
                  </a:lnTo>
                  <a:lnTo>
                    <a:pt x="407" y="376"/>
                  </a:lnTo>
                  <a:lnTo>
                    <a:pt x="364" y="386"/>
                  </a:lnTo>
                  <a:lnTo>
                    <a:pt x="319" y="389"/>
                  </a:lnTo>
                  <a:lnTo>
                    <a:pt x="306" y="389"/>
                  </a:lnTo>
                  <a:lnTo>
                    <a:pt x="262" y="386"/>
                  </a:lnTo>
                  <a:lnTo>
                    <a:pt x="219" y="376"/>
                  </a:lnTo>
                  <a:lnTo>
                    <a:pt x="178" y="360"/>
                  </a:lnTo>
                  <a:lnTo>
                    <a:pt x="140" y="339"/>
                  </a:lnTo>
                  <a:lnTo>
                    <a:pt x="105" y="313"/>
                  </a:lnTo>
                  <a:lnTo>
                    <a:pt x="75" y="282"/>
                  </a:lnTo>
                  <a:lnTo>
                    <a:pt x="49" y="248"/>
                  </a:lnTo>
                  <a:lnTo>
                    <a:pt x="28" y="210"/>
                  </a:lnTo>
                  <a:lnTo>
                    <a:pt x="12" y="170"/>
                  </a:lnTo>
                  <a:lnTo>
                    <a:pt x="3" y="127"/>
                  </a:lnTo>
                  <a:lnTo>
                    <a:pt x="0" y="81"/>
                  </a:lnTo>
                  <a:lnTo>
                    <a:pt x="2" y="59"/>
                  </a:lnTo>
                  <a:lnTo>
                    <a:pt x="10" y="40"/>
                  </a:lnTo>
                  <a:lnTo>
                    <a:pt x="23" y="24"/>
                  </a:lnTo>
                  <a:lnTo>
                    <a:pt x="40" y="11"/>
                  </a:lnTo>
                  <a:lnTo>
                    <a:pt x="59" y="4"/>
                  </a:lnTo>
                  <a:lnTo>
                    <a:pt x="8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grpSp>
      <p:grpSp>
        <p:nvGrpSpPr>
          <p:cNvPr id="109" name="Group 20"/>
          <p:cNvGrpSpPr>
            <a:grpSpLocks noChangeAspect="1"/>
          </p:cNvGrpSpPr>
          <p:nvPr/>
        </p:nvGrpSpPr>
        <p:grpSpPr bwMode="auto">
          <a:xfrm>
            <a:off x="5458749" y="955724"/>
            <a:ext cx="350815" cy="352385"/>
            <a:chOff x="3103" y="7562"/>
            <a:chExt cx="442" cy="444"/>
          </a:xfrm>
          <a:solidFill>
            <a:schemeClr val="tx2"/>
          </a:solidFill>
        </p:grpSpPr>
        <p:sp>
          <p:nvSpPr>
            <p:cNvPr id="112" name="Freeform 22"/>
            <p:cNvSpPr>
              <a:spLocks noEditPoints="1"/>
            </p:cNvSpPr>
            <p:nvPr/>
          </p:nvSpPr>
          <p:spPr bwMode="auto">
            <a:xfrm>
              <a:off x="3195" y="7562"/>
              <a:ext cx="259" cy="90"/>
            </a:xfrm>
            <a:custGeom>
              <a:avLst/>
              <a:gdLst>
                <a:gd name="T0" fmla="*/ 161 w 2070"/>
                <a:gd name="T1" fmla="*/ 160 h 719"/>
                <a:gd name="T2" fmla="*/ 161 w 2070"/>
                <a:gd name="T3" fmla="*/ 558 h 719"/>
                <a:gd name="T4" fmla="*/ 1908 w 2070"/>
                <a:gd name="T5" fmla="*/ 558 h 719"/>
                <a:gd name="T6" fmla="*/ 1908 w 2070"/>
                <a:gd name="T7" fmla="*/ 160 h 719"/>
                <a:gd name="T8" fmla="*/ 161 w 2070"/>
                <a:gd name="T9" fmla="*/ 160 h 719"/>
                <a:gd name="T10" fmla="*/ 136 w 2070"/>
                <a:gd name="T11" fmla="*/ 0 h 719"/>
                <a:gd name="T12" fmla="*/ 1933 w 2070"/>
                <a:gd name="T13" fmla="*/ 0 h 719"/>
                <a:gd name="T14" fmla="*/ 1961 w 2070"/>
                <a:gd name="T15" fmla="*/ 2 h 719"/>
                <a:gd name="T16" fmla="*/ 1986 w 2070"/>
                <a:gd name="T17" fmla="*/ 10 h 719"/>
                <a:gd name="T18" fmla="*/ 2009 w 2070"/>
                <a:gd name="T19" fmla="*/ 23 h 719"/>
                <a:gd name="T20" fmla="*/ 2030 w 2070"/>
                <a:gd name="T21" fmla="*/ 40 h 719"/>
                <a:gd name="T22" fmla="*/ 2047 w 2070"/>
                <a:gd name="T23" fmla="*/ 59 h 719"/>
                <a:gd name="T24" fmla="*/ 2059 w 2070"/>
                <a:gd name="T25" fmla="*/ 82 h 719"/>
                <a:gd name="T26" fmla="*/ 2067 w 2070"/>
                <a:gd name="T27" fmla="*/ 108 h 719"/>
                <a:gd name="T28" fmla="*/ 2070 w 2070"/>
                <a:gd name="T29" fmla="*/ 135 h 719"/>
                <a:gd name="T30" fmla="*/ 2070 w 2070"/>
                <a:gd name="T31" fmla="*/ 583 h 719"/>
                <a:gd name="T32" fmla="*/ 2067 w 2070"/>
                <a:gd name="T33" fmla="*/ 611 h 719"/>
                <a:gd name="T34" fmla="*/ 2059 w 2070"/>
                <a:gd name="T35" fmla="*/ 636 h 719"/>
                <a:gd name="T36" fmla="*/ 2047 w 2070"/>
                <a:gd name="T37" fmla="*/ 659 h 719"/>
                <a:gd name="T38" fmla="*/ 2030 w 2070"/>
                <a:gd name="T39" fmla="*/ 679 h 719"/>
                <a:gd name="T40" fmla="*/ 2009 w 2070"/>
                <a:gd name="T41" fmla="*/ 696 h 719"/>
                <a:gd name="T42" fmla="*/ 1986 w 2070"/>
                <a:gd name="T43" fmla="*/ 708 h 719"/>
                <a:gd name="T44" fmla="*/ 1961 w 2070"/>
                <a:gd name="T45" fmla="*/ 716 h 719"/>
                <a:gd name="T46" fmla="*/ 1933 w 2070"/>
                <a:gd name="T47" fmla="*/ 719 h 719"/>
                <a:gd name="T48" fmla="*/ 136 w 2070"/>
                <a:gd name="T49" fmla="*/ 719 h 719"/>
                <a:gd name="T50" fmla="*/ 109 w 2070"/>
                <a:gd name="T51" fmla="*/ 716 h 719"/>
                <a:gd name="T52" fmla="*/ 82 w 2070"/>
                <a:gd name="T53" fmla="*/ 708 h 719"/>
                <a:gd name="T54" fmla="*/ 59 w 2070"/>
                <a:gd name="T55" fmla="*/ 696 h 719"/>
                <a:gd name="T56" fmla="*/ 39 w 2070"/>
                <a:gd name="T57" fmla="*/ 679 h 719"/>
                <a:gd name="T58" fmla="*/ 23 w 2070"/>
                <a:gd name="T59" fmla="*/ 659 h 719"/>
                <a:gd name="T60" fmla="*/ 11 w 2070"/>
                <a:gd name="T61" fmla="*/ 636 h 719"/>
                <a:gd name="T62" fmla="*/ 2 w 2070"/>
                <a:gd name="T63" fmla="*/ 611 h 719"/>
                <a:gd name="T64" fmla="*/ 0 w 2070"/>
                <a:gd name="T65" fmla="*/ 583 h 719"/>
                <a:gd name="T66" fmla="*/ 0 w 2070"/>
                <a:gd name="T67" fmla="*/ 135 h 719"/>
                <a:gd name="T68" fmla="*/ 2 w 2070"/>
                <a:gd name="T69" fmla="*/ 108 h 719"/>
                <a:gd name="T70" fmla="*/ 11 w 2070"/>
                <a:gd name="T71" fmla="*/ 82 h 719"/>
                <a:gd name="T72" fmla="*/ 23 w 2070"/>
                <a:gd name="T73" fmla="*/ 59 h 719"/>
                <a:gd name="T74" fmla="*/ 39 w 2070"/>
                <a:gd name="T75" fmla="*/ 40 h 719"/>
                <a:gd name="T76" fmla="*/ 59 w 2070"/>
                <a:gd name="T77" fmla="*/ 23 h 719"/>
                <a:gd name="T78" fmla="*/ 82 w 2070"/>
                <a:gd name="T79" fmla="*/ 10 h 719"/>
                <a:gd name="T80" fmla="*/ 109 w 2070"/>
                <a:gd name="T81" fmla="*/ 2 h 719"/>
                <a:gd name="T82" fmla="*/ 136 w 2070"/>
                <a:gd name="T8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70" h="719">
                  <a:moveTo>
                    <a:pt x="161" y="160"/>
                  </a:moveTo>
                  <a:lnTo>
                    <a:pt x="161" y="558"/>
                  </a:lnTo>
                  <a:lnTo>
                    <a:pt x="1908" y="558"/>
                  </a:lnTo>
                  <a:lnTo>
                    <a:pt x="1908" y="160"/>
                  </a:lnTo>
                  <a:lnTo>
                    <a:pt x="161" y="160"/>
                  </a:lnTo>
                  <a:close/>
                  <a:moveTo>
                    <a:pt x="136" y="0"/>
                  </a:moveTo>
                  <a:lnTo>
                    <a:pt x="1933" y="0"/>
                  </a:lnTo>
                  <a:lnTo>
                    <a:pt x="1961" y="2"/>
                  </a:lnTo>
                  <a:lnTo>
                    <a:pt x="1986" y="10"/>
                  </a:lnTo>
                  <a:lnTo>
                    <a:pt x="2009" y="23"/>
                  </a:lnTo>
                  <a:lnTo>
                    <a:pt x="2030" y="40"/>
                  </a:lnTo>
                  <a:lnTo>
                    <a:pt x="2047" y="59"/>
                  </a:lnTo>
                  <a:lnTo>
                    <a:pt x="2059" y="82"/>
                  </a:lnTo>
                  <a:lnTo>
                    <a:pt x="2067" y="108"/>
                  </a:lnTo>
                  <a:lnTo>
                    <a:pt x="2070" y="135"/>
                  </a:lnTo>
                  <a:lnTo>
                    <a:pt x="2070" y="583"/>
                  </a:lnTo>
                  <a:lnTo>
                    <a:pt x="2067" y="611"/>
                  </a:lnTo>
                  <a:lnTo>
                    <a:pt x="2059" y="636"/>
                  </a:lnTo>
                  <a:lnTo>
                    <a:pt x="2047" y="659"/>
                  </a:lnTo>
                  <a:lnTo>
                    <a:pt x="2030" y="679"/>
                  </a:lnTo>
                  <a:lnTo>
                    <a:pt x="2009" y="696"/>
                  </a:lnTo>
                  <a:lnTo>
                    <a:pt x="1986" y="708"/>
                  </a:lnTo>
                  <a:lnTo>
                    <a:pt x="1961" y="716"/>
                  </a:lnTo>
                  <a:lnTo>
                    <a:pt x="1933" y="719"/>
                  </a:lnTo>
                  <a:lnTo>
                    <a:pt x="136" y="719"/>
                  </a:lnTo>
                  <a:lnTo>
                    <a:pt x="109" y="716"/>
                  </a:lnTo>
                  <a:lnTo>
                    <a:pt x="82" y="708"/>
                  </a:lnTo>
                  <a:lnTo>
                    <a:pt x="59" y="696"/>
                  </a:lnTo>
                  <a:lnTo>
                    <a:pt x="39" y="679"/>
                  </a:lnTo>
                  <a:lnTo>
                    <a:pt x="23" y="659"/>
                  </a:lnTo>
                  <a:lnTo>
                    <a:pt x="11" y="636"/>
                  </a:lnTo>
                  <a:lnTo>
                    <a:pt x="2" y="611"/>
                  </a:lnTo>
                  <a:lnTo>
                    <a:pt x="0" y="583"/>
                  </a:lnTo>
                  <a:lnTo>
                    <a:pt x="0" y="135"/>
                  </a:lnTo>
                  <a:lnTo>
                    <a:pt x="2" y="108"/>
                  </a:lnTo>
                  <a:lnTo>
                    <a:pt x="11" y="82"/>
                  </a:lnTo>
                  <a:lnTo>
                    <a:pt x="23" y="59"/>
                  </a:lnTo>
                  <a:lnTo>
                    <a:pt x="39" y="40"/>
                  </a:lnTo>
                  <a:lnTo>
                    <a:pt x="59" y="23"/>
                  </a:lnTo>
                  <a:lnTo>
                    <a:pt x="82" y="10"/>
                  </a:lnTo>
                  <a:lnTo>
                    <a:pt x="109" y="2"/>
                  </a:lnTo>
                  <a:lnTo>
                    <a:pt x="136"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3" name="Freeform 23"/>
            <p:cNvSpPr>
              <a:spLocks/>
            </p:cNvSpPr>
            <p:nvPr/>
          </p:nvSpPr>
          <p:spPr bwMode="auto">
            <a:xfrm>
              <a:off x="3202" y="7642"/>
              <a:ext cx="245" cy="302"/>
            </a:xfrm>
            <a:custGeom>
              <a:avLst/>
              <a:gdLst>
                <a:gd name="T0" fmla="*/ 1523 w 1956"/>
                <a:gd name="T1" fmla="*/ 16 h 2418"/>
                <a:gd name="T2" fmla="*/ 1534 w 1956"/>
                <a:gd name="T3" fmla="*/ 96 h 2418"/>
                <a:gd name="T4" fmla="*/ 1565 w 1956"/>
                <a:gd name="T5" fmla="*/ 233 h 2418"/>
                <a:gd name="T6" fmla="*/ 1624 w 1956"/>
                <a:gd name="T7" fmla="*/ 417 h 2418"/>
                <a:gd name="T8" fmla="*/ 1718 w 1956"/>
                <a:gd name="T9" fmla="*/ 638 h 2418"/>
                <a:gd name="T10" fmla="*/ 1859 w 1956"/>
                <a:gd name="T11" fmla="*/ 888 h 2418"/>
                <a:gd name="T12" fmla="*/ 1908 w 1956"/>
                <a:gd name="T13" fmla="*/ 1078 h 2418"/>
                <a:gd name="T14" fmla="*/ 1677 w 1956"/>
                <a:gd name="T15" fmla="*/ 1324 h 2418"/>
                <a:gd name="T16" fmla="*/ 1488 w 1956"/>
                <a:gd name="T17" fmla="*/ 1552 h 2418"/>
                <a:gd name="T18" fmla="*/ 1336 w 1956"/>
                <a:gd name="T19" fmla="*/ 1755 h 2418"/>
                <a:gd name="T20" fmla="*/ 1221 w 1956"/>
                <a:gd name="T21" fmla="*/ 1928 h 2418"/>
                <a:gd name="T22" fmla="*/ 1138 w 1956"/>
                <a:gd name="T23" fmla="*/ 2069 h 2418"/>
                <a:gd name="T24" fmla="*/ 1084 w 1956"/>
                <a:gd name="T25" fmla="*/ 2171 h 2418"/>
                <a:gd name="T26" fmla="*/ 1057 w 1956"/>
                <a:gd name="T27" fmla="*/ 2230 h 2418"/>
                <a:gd name="T28" fmla="*/ 982 w 1956"/>
                <a:gd name="T29" fmla="*/ 2418 h 2418"/>
                <a:gd name="T30" fmla="*/ 898 w 1956"/>
                <a:gd name="T31" fmla="*/ 2233 h 2418"/>
                <a:gd name="T32" fmla="*/ 867 w 1956"/>
                <a:gd name="T33" fmla="*/ 2174 h 2418"/>
                <a:gd name="T34" fmla="*/ 810 w 1956"/>
                <a:gd name="T35" fmla="*/ 2072 h 2418"/>
                <a:gd name="T36" fmla="*/ 727 w 1956"/>
                <a:gd name="T37" fmla="*/ 1934 h 2418"/>
                <a:gd name="T38" fmla="*/ 616 w 1956"/>
                <a:gd name="T39" fmla="*/ 1766 h 2418"/>
                <a:gd name="T40" fmla="*/ 478 w 1956"/>
                <a:gd name="T41" fmla="*/ 1575 h 2418"/>
                <a:gd name="T42" fmla="*/ 312 w 1956"/>
                <a:gd name="T43" fmla="*/ 1368 h 2418"/>
                <a:gd name="T44" fmla="*/ 117 w 1956"/>
                <a:gd name="T45" fmla="*/ 1152 h 2418"/>
                <a:gd name="T46" fmla="*/ 33 w 1956"/>
                <a:gd name="T47" fmla="*/ 979 h 2418"/>
                <a:gd name="T48" fmla="*/ 172 w 1956"/>
                <a:gd name="T49" fmla="*/ 738 h 2418"/>
                <a:gd name="T50" fmla="*/ 270 w 1956"/>
                <a:gd name="T51" fmla="*/ 528 h 2418"/>
                <a:gd name="T52" fmla="*/ 337 w 1956"/>
                <a:gd name="T53" fmla="*/ 352 h 2418"/>
                <a:gd name="T54" fmla="*/ 377 w 1956"/>
                <a:gd name="T55" fmla="*/ 212 h 2418"/>
                <a:gd name="T56" fmla="*/ 398 w 1956"/>
                <a:gd name="T57" fmla="*/ 109 h 2418"/>
                <a:gd name="T58" fmla="*/ 406 w 1956"/>
                <a:gd name="T59" fmla="*/ 44 h 2418"/>
                <a:gd name="T60" fmla="*/ 407 w 1956"/>
                <a:gd name="T61" fmla="*/ 21 h 2418"/>
                <a:gd name="T62" fmla="*/ 568 w 1956"/>
                <a:gd name="T63" fmla="*/ 32 h 2418"/>
                <a:gd name="T64" fmla="*/ 564 w 1956"/>
                <a:gd name="T65" fmla="*/ 88 h 2418"/>
                <a:gd name="T66" fmla="*/ 549 w 1956"/>
                <a:gd name="T67" fmla="*/ 182 h 2418"/>
                <a:gd name="T68" fmla="*/ 518 w 1956"/>
                <a:gd name="T69" fmla="*/ 315 h 2418"/>
                <a:gd name="T70" fmla="*/ 462 w 1956"/>
                <a:gd name="T71" fmla="*/ 485 h 2418"/>
                <a:gd name="T72" fmla="*/ 376 w 1956"/>
                <a:gd name="T73" fmla="*/ 688 h 2418"/>
                <a:gd name="T74" fmla="*/ 254 w 1956"/>
                <a:gd name="T75" fmla="*/ 924 h 2418"/>
                <a:gd name="T76" fmla="*/ 358 w 1956"/>
                <a:gd name="T77" fmla="*/ 1175 h 2418"/>
                <a:gd name="T78" fmla="*/ 558 w 1956"/>
                <a:gd name="T79" fmla="*/ 1414 h 2418"/>
                <a:gd name="T80" fmla="*/ 723 w 1956"/>
                <a:gd name="T81" fmla="*/ 1635 h 2418"/>
                <a:gd name="T82" fmla="*/ 853 w 1956"/>
                <a:gd name="T83" fmla="*/ 1829 h 2418"/>
                <a:gd name="T84" fmla="*/ 949 w 1956"/>
                <a:gd name="T85" fmla="*/ 1989 h 2418"/>
                <a:gd name="T86" fmla="*/ 1023 w 1956"/>
                <a:gd name="T87" fmla="*/ 1945 h 2418"/>
                <a:gd name="T88" fmla="*/ 1124 w 1956"/>
                <a:gd name="T89" fmla="*/ 1779 h 2418"/>
                <a:gd name="T90" fmla="*/ 1262 w 1956"/>
                <a:gd name="T91" fmla="*/ 1580 h 2418"/>
                <a:gd name="T92" fmla="*/ 1440 w 1956"/>
                <a:gd name="T93" fmla="*/ 1353 h 2418"/>
                <a:gd name="T94" fmla="*/ 1663 w 1956"/>
                <a:gd name="T95" fmla="*/ 1100 h 2418"/>
                <a:gd name="T96" fmla="*/ 1639 w 1956"/>
                <a:gd name="T97" fmla="*/ 833 h 2418"/>
                <a:gd name="T98" fmla="*/ 1517 w 1956"/>
                <a:gd name="T99" fmla="*/ 587 h 2418"/>
                <a:gd name="T100" fmla="*/ 1437 w 1956"/>
                <a:gd name="T101" fmla="*/ 373 h 2418"/>
                <a:gd name="T102" fmla="*/ 1390 w 1956"/>
                <a:gd name="T103" fmla="*/ 201 h 2418"/>
                <a:gd name="T104" fmla="*/ 1368 w 1956"/>
                <a:gd name="T105" fmla="*/ 79 h 2418"/>
                <a:gd name="T106" fmla="*/ 1360 w 1956"/>
                <a:gd name="T107" fmla="*/ 14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6" h="2418">
                  <a:moveTo>
                    <a:pt x="1521" y="0"/>
                  </a:moveTo>
                  <a:lnTo>
                    <a:pt x="1522" y="4"/>
                  </a:lnTo>
                  <a:lnTo>
                    <a:pt x="1523" y="16"/>
                  </a:lnTo>
                  <a:lnTo>
                    <a:pt x="1525" y="36"/>
                  </a:lnTo>
                  <a:lnTo>
                    <a:pt x="1528" y="62"/>
                  </a:lnTo>
                  <a:lnTo>
                    <a:pt x="1534" y="96"/>
                  </a:lnTo>
                  <a:lnTo>
                    <a:pt x="1541" y="136"/>
                  </a:lnTo>
                  <a:lnTo>
                    <a:pt x="1552" y="182"/>
                  </a:lnTo>
                  <a:lnTo>
                    <a:pt x="1565" y="233"/>
                  </a:lnTo>
                  <a:lnTo>
                    <a:pt x="1581" y="290"/>
                  </a:lnTo>
                  <a:lnTo>
                    <a:pt x="1600" y="350"/>
                  </a:lnTo>
                  <a:lnTo>
                    <a:pt x="1624" y="417"/>
                  </a:lnTo>
                  <a:lnTo>
                    <a:pt x="1650" y="486"/>
                  </a:lnTo>
                  <a:lnTo>
                    <a:pt x="1682" y="561"/>
                  </a:lnTo>
                  <a:lnTo>
                    <a:pt x="1718" y="638"/>
                  </a:lnTo>
                  <a:lnTo>
                    <a:pt x="1760" y="719"/>
                  </a:lnTo>
                  <a:lnTo>
                    <a:pt x="1807" y="803"/>
                  </a:lnTo>
                  <a:lnTo>
                    <a:pt x="1859" y="888"/>
                  </a:lnTo>
                  <a:lnTo>
                    <a:pt x="1918" y="976"/>
                  </a:lnTo>
                  <a:lnTo>
                    <a:pt x="1956" y="1031"/>
                  </a:lnTo>
                  <a:lnTo>
                    <a:pt x="1908" y="1078"/>
                  </a:lnTo>
                  <a:lnTo>
                    <a:pt x="1827" y="1163"/>
                  </a:lnTo>
                  <a:lnTo>
                    <a:pt x="1749" y="1244"/>
                  </a:lnTo>
                  <a:lnTo>
                    <a:pt x="1677" y="1324"/>
                  </a:lnTo>
                  <a:lnTo>
                    <a:pt x="1610" y="1402"/>
                  </a:lnTo>
                  <a:lnTo>
                    <a:pt x="1546" y="1478"/>
                  </a:lnTo>
                  <a:lnTo>
                    <a:pt x="1488" y="1552"/>
                  </a:lnTo>
                  <a:lnTo>
                    <a:pt x="1433" y="1622"/>
                  </a:lnTo>
                  <a:lnTo>
                    <a:pt x="1382" y="1690"/>
                  </a:lnTo>
                  <a:lnTo>
                    <a:pt x="1336" y="1755"/>
                  </a:lnTo>
                  <a:lnTo>
                    <a:pt x="1294" y="1816"/>
                  </a:lnTo>
                  <a:lnTo>
                    <a:pt x="1256" y="1874"/>
                  </a:lnTo>
                  <a:lnTo>
                    <a:pt x="1221" y="1928"/>
                  </a:lnTo>
                  <a:lnTo>
                    <a:pt x="1190" y="1980"/>
                  </a:lnTo>
                  <a:lnTo>
                    <a:pt x="1162" y="2026"/>
                  </a:lnTo>
                  <a:lnTo>
                    <a:pt x="1138" y="2069"/>
                  </a:lnTo>
                  <a:lnTo>
                    <a:pt x="1117" y="2107"/>
                  </a:lnTo>
                  <a:lnTo>
                    <a:pt x="1100" y="2142"/>
                  </a:lnTo>
                  <a:lnTo>
                    <a:pt x="1084" y="2171"/>
                  </a:lnTo>
                  <a:lnTo>
                    <a:pt x="1072" y="2196"/>
                  </a:lnTo>
                  <a:lnTo>
                    <a:pt x="1064" y="2216"/>
                  </a:lnTo>
                  <a:lnTo>
                    <a:pt x="1057" y="2230"/>
                  </a:lnTo>
                  <a:lnTo>
                    <a:pt x="1053" y="2239"/>
                  </a:lnTo>
                  <a:lnTo>
                    <a:pt x="1052" y="2242"/>
                  </a:lnTo>
                  <a:lnTo>
                    <a:pt x="982" y="2418"/>
                  </a:lnTo>
                  <a:lnTo>
                    <a:pt x="903" y="2247"/>
                  </a:lnTo>
                  <a:lnTo>
                    <a:pt x="902" y="2243"/>
                  </a:lnTo>
                  <a:lnTo>
                    <a:pt x="898" y="2233"/>
                  </a:lnTo>
                  <a:lnTo>
                    <a:pt x="890" y="2219"/>
                  </a:lnTo>
                  <a:lnTo>
                    <a:pt x="880" y="2199"/>
                  </a:lnTo>
                  <a:lnTo>
                    <a:pt x="867" y="2174"/>
                  </a:lnTo>
                  <a:lnTo>
                    <a:pt x="850" y="2145"/>
                  </a:lnTo>
                  <a:lnTo>
                    <a:pt x="832" y="2110"/>
                  </a:lnTo>
                  <a:lnTo>
                    <a:pt x="810" y="2072"/>
                  </a:lnTo>
                  <a:lnTo>
                    <a:pt x="786" y="2029"/>
                  </a:lnTo>
                  <a:lnTo>
                    <a:pt x="757" y="1983"/>
                  </a:lnTo>
                  <a:lnTo>
                    <a:pt x="727" y="1934"/>
                  </a:lnTo>
                  <a:lnTo>
                    <a:pt x="693" y="1880"/>
                  </a:lnTo>
                  <a:lnTo>
                    <a:pt x="656" y="1824"/>
                  </a:lnTo>
                  <a:lnTo>
                    <a:pt x="616" y="1766"/>
                  </a:lnTo>
                  <a:lnTo>
                    <a:pt x="574" y="1704"/>
                  </a:lnTo>
                  <a:lnTo>
                    <a:pt x="527" y="1640"/>
                  </a:lnTo>
                  <a:lnTo>
                    <a:pt x="478" y="1575"/>
                  </a:lnTo>
                  <a:lnTo>
                    <a:pt x="426" y="1508"/>
                  </a:lnTo>
                  <a:lnTo>
                    <a:pt x="370" y="1438"/>
                  </a:lnTo>
                  <a:lnTo>
                    <a:pt x="312" y="1368"/>
                  </a:lnTo>
                  <a:lnTo>
                    <a:pt x="250" y="1297"/>
                  </a:lnTo>
                  <a:lnTo>
                    <a:pt x="185" y="1224"/>
                  </a:lnTo>
                  <a:lnTo>
                    <a:pt x="117" y="1152"/>
                  </a:lnTo>
                  <a:lnTo>
                    <a:pt x="45" y="1078"/>
                  </a:lnTo>
                  <a:lnTo>
                    <a:pt x="0" y="1033"/>
                  </a:lnTo>
                  <a:lnTo>
                    <a:pt x="33" y="979"/>
                  </a:lnTo>
                  <a:lnTo>
                    <a:pt x="85" y="896"/>
                  </a:lnTo>
                  <a:lnTo>
                    <a:pt x="130" y="815"/>
                  </a:lnTo>
                  <a:lnTo>
                    <a:pt x="172" y="738"/>
                  </a:lnTo>
                  <a:lnTo>
                    <a:pt x="209" y="664"/>
                  </a:lnTo>
                  <a:lnTo>
                    <a:pt x="242" y="595"/>
                  </a:lnTo>
                  <a:lnTo>
                    <a:pt x="270" y="528"/>
                  </a:lnTo>
                  <a:lnTo>
                    <a:pt x="296" y="465"/>
                  </a:lnTo>
                  <a:lnTo>
                    <a:pt x="318" y="407"/>
                  </a:lnTo>
                  <a:lnTo>
                    <a:pt x="337" y="352"/>
                  </a:lnTo>
                  <a:lnTo>
                    <a:pt x="353" y="302"/>
                  </a:lnTo>
                  <a:lnTo>
                    <a:pt x="366" y="255"/>
                  </a:lnTo>
                  <a:lnTo>
                    <a:pt x="377" y="212"/>
                  </a:lnTo>
                  <a:lnTo>
                    <a:pt x="386" y="172"/>
                  </a:lnTo>
                  <a:lnTo>
                    <a:pt x="393" y="138"/>
                  </a:lnTo>
                  <a:lnTo>
                    <a:pt x="398" y="109"/>
                  </a:lnTo>
                  <a:lnTo>
                    <a:pt x="402" y="82"/>
                  </a:lnTo>
                  <a:lnTo>
                    <a:pt x="404" y="60"/>
                  </a:lnTo>
                  <a:lnTo>
                    <a:pt x="406" y="44"/>
                  </a:lnTo>
                  <a:lnTo>
                    <a:pt x="407" y="32"/>
                  </a:lnTo>
                  <a:lnTo>
                    <a:pt x="407" y="24"/>
                  </a:lnTo>
                  <a:lnTo>
                    <a:pt x="407" y="21"/>
                  </a:lnTo>
                  <a:lnTo>
                    <a:pt x="568" y="18"/>
                  </a:lnTo>
                  <a:lnTo>
                    <a:pt x="568" y="23"/>
                  </a:lnTo>
                  <a:lnTo>
                    <a:pt x="568" y="32"/>
                  </a:lnTo>
                  <a:lnTo>
                    <a:pt x="567" y="46"/>
                  </a:lnTo>
                  <a:lnTo>
                    <a:pt x="566" y="65"/>
                  </a:lnTo>
                  <a:lnTo>
                    <a:pt x="564" y="88"/>
                  </a:lnTo>
                  <a:lnTo>
                    <a:pt x="560" y="115"/>
                  </a:lnTo>
                  <a:lnTo>
                    <a:pt x="556" y="147"/>
                  </a:lnTo>
                  <a:lnTo>
                    <a:pt x="549" y="182"/>
                  </a:lnTo>
                  <a:lnTo>
                    <a:pt x="541" y="223"/>
                  </a:lnTo>
                  <a:lnTo>
                    <a:pt x="530" y="267"/>
                  </a:lnTo>
                  <a:lnTo>
                    <a:pt x="518" y="315"/>
                  </a:lnTo>
                  <a:lnTo>
                    <a:pt x="502" y="368"/>
                  </a:lnTo>
                  <a:lnTo>
                    <a:pt x="484" y="425"/>
                  </a:lnTo>
                  <a:lnTo>
                    <a:pt x="462" y="485"/>
                  </a:lnTo>
                  <a:lnTo>
                    <a:pt x="437" y="549"/>
                  </a:lnTo>
                  <a:lnTo>
                    <a:pt x="409" y="617"/>
                  </a:lnTo>
                  <a:lnTo>
                    <a:pt x="376" y="688"/>
                  </a:lnTo>
                  <a:lnTo>
                    <a:pt x="340" y="763"/>
                  </a:lnTo>
                  <a:lnTo>
                    <a:pt x="299" y="842"/>
                  </a:lnTo>
                  <a:lnTo>
                    <a:pt x="254" y="924"/>
                  </a:lnTo>
                  <a:lnTo>
                    <a:pt x="203" y="1010"/>
                  </a:lnTo>
                  <a:lnTo>
                    <a:pt x="283" y="1094"/>
                  </a:lnTo>
                  <a:lnTo>
                    <a:pt x="358" y="1175"/>
                  </a:lnTo>
                  <a:lnTo>
                    <a:pt x="429" y="1256"/>
                  </a:lnTo>
                  <a:lnTo>
                    <a:pt x="496" y="1336"/>
                  </a:lnTo>
                  <a:lnTo>
                    <a:pt x="558" y="1414"/>
                  </a:lnTo>
                  <a:lnTo>
                    <a:pt x="618" y="1490"/>
                  </a:lnTo>
                  <a:lnTo>
                    <a:pt x="672" y="1564"/>
                  </a:lnTo>
                  <a:lnTo>
                    <a:pt x="723" y="1635"/>
                  </a:lnTo>
                  <a:lnTo>
                    <a:pt x="770" y="1703"/>
                  </a:lnTo>
                  <a:lnTo>
                    <a:pt x="813" y="1768"/>
                  </a:lnTo>
                  <a:lnTo>
                    <a:pt x="853" y="1829"/>
                  </a:lnTo>
                  <a:lnTo>
                    <a:pt x="889" y="1886"/>
                  </a:lnTo>
                  <a:lnTo>
                    <a:pt x="921" y="1940"/>
                  </a:lnTo>
                  <a:lnTo>
                    <a:pt x="949" y="1989"/>
                  </a:lnTo>
                  <a:lnTo>
                    <a:pt x="974" y="2033"/>
                  </a:lnTo>
                  <a:lnTo>
                    <a:pt x="997" y="1991"/>
                  </a:lnTo>
                  <a:lnTo>
                    <a:pt x="1023" y="1945"/>
                  </a:lnTo>
                  <a:lnTo>
                    <a:pt x="1053" y="1893"/>
                  </a:lnTo>
                  <a:lnTo>
                    <a:pt x="1087" y="1838"/>
                  </a:lnTo>
                  <a:lnTo>
                    <a:pt x="1124" y="1779"/>
                  </a:lnTo>
                  <a:lnTo>
                    <a:pt x="1166" y="1716"/>
                  </a:lnTo>
                  <a:lnTo>
                    <a:pt x="1212" y="1650"/>
                  </a:lnTo>
                  <a:lnTo>
                    <a:pt x="1262" y="1580"/>
                  </a:lnTo>
                  <a:lnTo>
                    <a:pt x="1316" y="1508"/>
                  </a:lnTo>
                  <a:lnTo>
                    <a:pt x="1377" y="1431"/>
                  </a:lnTo>
                  <a:lnTo>
                    <a:pt x="1440" y="1353"/>
                  </a:lnTo>
                  <a:lnTo>
                    <a:pt x="1510" y="1270"/>
                  </a:lnTo>
                  <a:lnTo>
                    <a:pt x="1583" y="1187"/>
                  </a:lnTo>
                  <a:lnTo>
                    <a:pt x="1663" y="1100"/>
                  </a:lnTo>
                  <a:lnTo>
                    <a:pt x="1748" y="1012"/>
                  </a:lnTo>
                  <a:lnTo>
                    <a:pt x="1691" y="921"/>
                  </a:lnTo>
                  <a:lnTo>
                    <a:pt x="1639" y="833"/>
                  </a:lnTo>
                  <a:lnTo>
                    <a:pt x="1593" y="749"/>
                  </a:lnTo>
                  <a:lnTo>
                    <a:pt x="1552" y="666"/>
                  </a:lnTo>
                  <a:lnTo>
                    <a:pt x="1517" y="587"/>
                  </a:lnTo>
                  <a:lnTo>
                    <a:pt x="1487" y="512"/>
                  </a:lnTo>
                  <a:lnTo>
                    <a:pt x="1460" y="440"/>
                  </a:lnTo>
                  <a:lnTo>
                    <a:pt x="1437" y="373"/>
                  </a:lnTo>
                  <a:lnTo>
                    <a:pt x="1418" y="311"/>
                  </a:lnTo>
                  <a:lnTo>
                    <a:pt x="1403" y="253"/>
                  </a:lnTo>
                  <a:lnTo>
                    <a:pt x="1390" y="201"/>
                  </a:lnTo>
                  <a:lnTo>
                    <a:pt x="1381" y="155"/>
                  </a:lnTo>
                  <a:lnTo>
                    <a:pt x="1373" y="113"/>
                  </a:lnTo>
                  <a:lnTo>
                    <a:pt x="1368" y="79"/>
                  </a:lnTo>
                  <a:lnTo>
                    <a:pt x="1364" y="50"/>
                  </a:lnTo>
                  <a:lnTo>
                    <a:pt x="1361" y="28"/>
                  </a:lnTo>
                  <a:lnTo>
                    <a:pt x="1360" y="14"/>
                  </a:lnTo>
                  <a:lnTo>
                    <a:pt x="1360" y="7"/>
                  </a:lnTo>
                  <a:lnTo>
                    <a:pt x="1521"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4" name="Rectangle 24"/>
            <p:cNvSpPr>
              <a:spLocks noChangeArrowheads="1"/>
            </p:cNvSpPr>
            <p:nvPr/>
          </p:nvSpPr>
          <p:spPr bwMode="auto">
            <a:xfrm>
              <a:off x="3314" y="7778"/>
              <a:ext cx="20" cy="143"/>
            </a:xfrm>
            <a:prstGeom prst="rect">
              <a:avLst/>
            </a:prstGeom>
            <a:grpFill/>
            <a:ln w="0">
              <a:noFill/>
              <a:prstDash val="solid"/>
              <a:miter lim="800000"/>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5" name="Freeform 25"/>
            <p:cNvSpPr>
              <a:spLocks noEditPoints="1"/>
            </p:cNvSpPr>
            <p:nvPr/>
          </p:nvSpPr>
          <p:spPr bwMode="auto">
            <a:xfrm>
              <a:off x="3281" y="7703"/>
              <a:ext cx="87" cy="87"/>
            </a:xfrm>
            <a:custGeom>
              <a:avLst/>
              <a:gdLst>
                <a:gd name="T0" fmla="*/ 313 w 694"/>
                <a:gd name="T1" fmla="*/ 164 h 695"/>
                <a:gd name="T2" fmla="*/ 252 w 694"/>
                <a:gd name="T3" fmla="*/ 187 h 695"/>
                <a:gd name="T4" fmla="*/ 204 w 694"/>
                <a:gd name="T5" fmla="*/ 227 h 695"/>
                <a:gd name="T6" fmla="*/ 172 w 694"/>
                <a:gd name="T7" fmla="*/ 282 h 695"/>
                <a:gd name="T8" fmla="*/ 160 w 694"/>
                <a:gd name="T9" fmla="*/ 347 h 695"/>
                <a:gd name="T10" fmla="*/ 172 w 694"/>
                <a:gd name="T11" fmla="*/ 412 h 695"/>
                <a:gd name="T12" fmla="*/ 204 w 694"/>
                <a:gd name="T13" fmla="*/ 468 h 695"/>
                <a:gd name="T14" fmla="*/ 252 w 694"/>
                <a:gd name="T15" fmla="*/ 508 h 695"/>
                <a:gd name="T16" fmla="*/ 313 w 694"/>
                <a:gd name="T17" fmla="*/ 530 h 695"/>
                <a:gd name="T18" fmla="*/ 380 w 694"/>
                <a:gd name="T19" fmla="*/ 530 h 695"/>
                <a:gd name="T20" fmla="*/ 441 w 694"/>
                <a:gd name="T21" fmla="*/ 508 h 695"/>
                <a:gd name="T22" fmla="*/ 490 w 694"/>
                <a:gd name="T23" fmla="*/ 468 h 695"/>
                <a:gd name="T24" fmla="*/ 521 w 694"/>
                <a:gd name="T25" fmla="*/ 412 h 695"/>
                <a:gd name="T26" fmla="*/ 534 w 694"/>
                <a:gd name="T27" fmla="*/ 347 h 695"/>
                <a:gd name="T28" fmla="*/ 521 w 694"/>
                <a:gd name="T29" fmla="*/ 282 h 695"/>
                <a:gd name="T30" fmla="*/ 490 w 694"/>
                <a:gd name="T31" fmla="*/ 227 h 695"/>
                <a:gd name="T32" fmla="*/ 441 w 694"/>
                <a:gd name="T33" fmla="*/ 187 h 695"/>
                <a:gd name="T34" fmla="*/ 380 w 694"/>
                <a:gd name="T35" fmla="*/ 164 h 695"/>
                <a:gd name="T36" fmla="*/ 347 w 694"/>
                <a:gd name="T37" fmla="*/ 0 h 695"/>
                <a:gd name="T38" fmla="*/ 439 w 694"/>
                <a:gd name="T39" fmla="*/ 12 h 695"/>
                <a:gd name="T40" fmla="*/ 523 w 694"/>
                <a:gd name="T41" fmla="*/ 47 h 695"/>
                <a:gd name="T42" fmla="*/ 593 w 694"/>
                <a:gd name="T43" fmla="*/ 102 h 695"/>
                <a:gd name="T44" fmla="*/ 647 w 694"/>
                <a:gd name="T45" fmla="*/ 172 h 695"/>
                <a:gd name="T46" fmla="*/ 682 w 694"/>
                <a:gd name="T47" fmla="*/ 255 h 695"/>
                <a:gd name="T48" fmla="*/ 694 w 694"/>
                <a:gd name="T49" fmla="*/ 347 h 695"/>
                <a:gd name="T50" fmla="*/ 682 w 694"/>
                <a:gd name="T51" fmla="*/ 439 h 695"/>
                <a:gd name="T52" fmla="*/ 647 w 694"/>
                <a:gd name="T53" fmla="*/ 523 h 695"/>
                <a:gd name="T54" fmla="*/ 593 w 694"/>
                <a:gd name="T55" fmla="*/ 593 h 695"/>
                <a:gd name="T56" fmla="*/ 523 w 694"/>
                <a:gd name="T57" fmla="*/ 647 h 695"/>
                <a:gd name="T58" fmla="*/ 439 w 694"/>
                <a:gd name="T59" fmla="*/ 682 h 695"/>
                <a:gd name="T60" fmla="*/ 347 w 694"/>
                <a:gd name="T61" fmla="*/ 695 h 695"/>
                <a:gd name="T62" fmla="*/ 255 w 694"/>
                <a:gd name="T63" fmla="*/ 682 h 695"/>
                <a:gd name="T64" fmla="*/ 171 w 694"/>
                <a:gd name="T65" fmla="*/ 647 h 695"/>
                <a:gd name="T66" fmla="*/ 101 w 694"/>
                <a:gd name="T67" fmla="*/ 593 h 695"/>
                <a:gd name="T68" fmla="*/ 47 w 694"/>
                <a:gd name="T69" fmla="*/ 523 h 695"/>
                <a:gd name="T70" fmla="*/ 12 w 694"/>
                <a:gd name="T71" fmla="*/ 439 h 695"/>
                <a:gd name="T72" fmla="*/ 0 w 694"/>
                <a:gd name="T73" fmla="*/ 347 h 695"/>
                <a:gd name="T74" fmla="*/ 12 w 694"/>
                <a:gd name="T75" fmla="*/ 255 h 695"/>
                <a:gd name="T76" fmla="*/ 47 w 694"/>
                <a:gd name="T77" fmla="*/ 172 h 695"/>
                <a:gd name="T78" fmla="*/ 101 w 694"/>
                <a:gd name="T79" fmla="*/ 102 h 695"/>
                <a:gd name="T80" fmla="*/ 171 w 694"/>
                <a:gd name="T81" fmla="*/ 47 h 695"/>
                <a:gd name="T82" fmla="*/ 255 w 694"/>
                <a:gd name="T83" fmla="*/ 12 h 695"/>
                <a:gd name="T84" fmla="*/ 347 w 694"/>
                <a:gd name="T85"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4" h="695">
                  <a:moveTo>
                    <a:pt x="347" y="161"/>
                  </a:moveTo>
                  <a:lnTo>
                    <a:pt x="313" y="164"/>
                  </a:lnTo>
                  <a:lnTo>
                    <a:pt x="282" y="172"/>
                  </a:lnTo>
                  <a:lnTo>
                    <a:pt x="252" y="187"/>
                  </a:lnTo>
                  <a:lnTo>
                    <a:pt x="227" y="205"/>
                  </a:lnTo>
                  <a:lnTo>
                    <a:pt x="204" y="227"/>
                  </a:lnTo>
                  <a:lnTo>
                    <a:pt x="185" y="254"/>
                  </a:lnTo>
                  <a:lnTo>
                    <a:pt x="172" y="282"/>
                  </a:lnTo>
                  <a:lnTo>
                    <a:pt x="163" y="314"/>
                  </a:lnTo>
                  <a:lnTo>
                    <a:pt x="160" y="347"/>
                  </a:lnTo>
                  <a:lnTo>
                    <a:pt x="163" y="381"/>
                  </a:lnTo>
                  <a:lnTo>
                    <a:pt x="172" y="412"/>
                  </a:lnTo>
                  <a:lnTo>
                    <a:pt x="185" y="441"/>
                  </a:lnTo>
                  <a:lnTo>
                    <a:pt x="204" y="468"/>
                  </a:lnTo>
                  <a:lnTo>
                    <a:pt x="227" y="490"/>
                  </a:lnTo>
                  <a:lnTo>
                    <a:pt x="252" y="508"/>
                  </a:lnTo>
                  <a:lnTo>
                    <a:pt x="282" y="522"/>
                  </a:lnTo>
                  <a:lnTo>
                    <a:pt x="313" y="530"/>
                  </a:lnTo>
                  <a:lnTo>
                    <a:pt x="347" y="534"/>
                  </a:lnTo>
                  <a:lnTo>
                    <a:pt x="380" y="530"/>
                  </a:lnTo>
                  <a:lnTo>
                    <a:pt x="412" y="522"/>
                  </a:lnTo>
                  <a:lnTo>
                    <a:pt x="441" y="508"/>
                  </a:lnTo>
                  <a:lnTo>
                    <a:pt x="467" y="490"/>
                  </a:lnTo>
                  <a:lnTo>
                    <a:pt x="490" y="468"/>
                  </a:lnTo>
                  <a:lnTo>
                    <a:pt x="507" y="441"/>
                  </a:lnTo>
                  <a:lnTo>
                    <a:pt x="521" y="412"/>
                  </a:lnTo>
                  <a:lnTo>
                    <a:pt x="530" y="381"/>
                  </a:lnTo>
                  <a:lnTo>
                    <a:pt x="534" y="347"/>
                  </a:lnTo>
                  <a:lnTo>
                    <a:pt x="530" y="314"/>
                  </a:lnTo>
                  <a:lnTo>
                    <a:pt x="521" y="282"/>
                  </a:lnTo>
                  <a:lnTo>
                    <a:pt x="507" y="254"/>
                  </a:lnTo>
                  <a:lnTo>
                    <a:pt x="490" y="227"/>
                  </a:lnTo>
                  <a:lnTo>
                    <a:pt x="467" y="205"/>
                  </a:lnTo>
                  <a:lnTo>
                    <a:pt x="441" y="187"/>
                  </a:lnTo>
                  <a:lnTo>
                    <a:pt x="412" y="172"/>
                  </a:lnTo>
                  <a:lnTo>
                    <a:pt x="380" y="164"/>
                  </a:lnTo>
                  <a:lnTo>
                    <a:pt x="347" y="161"/>
                  </a:lnTo>
                  <a:close/>
                  <a:moveTo>
                    <a:pt x="347" y="0"/>
                  </a:moveTo>
                  <a:lnTo>
                    <a:pt x="394" y="3"/>
                  </a:lnTo>
                  <a:lnTo>
                    <a:pt x="439" y="12"/>
                  </a:lnTo>
                  <a:lnTo>
                    <a:pt x="482" y="27"/>
                  </a:lnTo>
                  <a:lnTo>
                    <a:pt x="523" y="47"/>
                  </a:lnTo>
                  <a:lnTo>
                    <a:pt x="559" y="72"/>
                  </a:lnTo>
                  <a:lnTo>
                    <a:pt x="593" y="102"/>
                  </a:lnTo>
                  <a:lnTo>
                    <a:pt x="621" y="135"/>
                  </a:lnTo>
                  <a:lnTo>
                    <a:pt x="647" y="172"/>
                  </a:lnTo>
                  <a:lnTo>
                    <a:pt x="666" y="212"/>
                  </a:lnTo>
                  <a:lnTo>
                    <a:pt x="682" y="255"/>
                  </a:lnTo>
                  <a:lnTo>
                    <a:pt x="691" y="300"/>
                  </a:lnTo>
                  <a:lnTo>
                    <a:pt x="694" y="347"/>
                  </a:lnTo>
                  <a:lnTo>
                    <a:pt x="691" y="394"/>
                  </a:lnTo>
                  <a:lnTo>
                    <a:pt x="682" y="439"/>
                  </a:lnTo>
                  <a:lnTo>
                    <a:pt x="666" y="482"/>
                  </a:lnTo>
                  <a:lnTo>
                    <a:pt x="647" y="523"/>
                  </a:lnTo>
                  <a:lnTo>
                    <a:pt x="621" y="560"/>
                  </a:lnTo>
                  <a:lnTo>
                    <a:pt x="593" y="593"/>
                  </a:lnTo>
                  <a:lnTo>
                    <a:pt x="559" y="623"/>
                  </a:lnTo>
                  <a:lnTo>
                    <a:pt x="523" y="647"/>
                  </a:lnTo>
                  <a:lnTo>
                    <a:pt x="482" y="668"/>
                  </a:lnTo>
                  <a:lnTo>
                    <a:pt x="439" y="682"/>
                  </a:lnTo>
                  <a:lnTo>
                    <a:pt x="394" y="692"/>
                  </a:lnTo>
                  <a:lnTo>
                    <a:pt x="347" y="695"/>
                  </a:lnTo>
                  <a:lnTo>
                    <a:pt x="300" y="692"/>
                  </a:lnTo>
                  <a:lnTo>
                    <a:pt x="255" y="682"/>
                  </a:lnTo>
                  <a:lnTo>
                    <a:pt x="212" y="668"/>
                  </a:lnTo>
                  <a:lnTo>
                    <a:pt x="171" y="647"/>
                  </a:lnTo>
                  <a:lnTo>
                    <a:pt x="135" y="623"/>
                  </a:lnTo>
                  <a:lnTo>
                    <a:pt x="101" y="593"/>
                  </a:lnTo>
                  <a:lnTo>
                    <a:pt x="72" y="560"/>
                  </a:lnTo>
                  <a:lnTo>
                    <a:pt x="47" y="523"/>
                  </a:lnTo>
                  <a:lnTo>
                    <a:pt x="26" y="482"/>
                  </a:lnTo>
                  <a:lnTo>
                    <a:pt x="12" y="439"/>
                  </a:lnTo>
                  <a:lnTo>
                    <a:pt x="2" y="394"/>
                  </a:lnTo>
                  <a:lnTo>
                    <a:pt x="0" y="347"/>
                  </a:lnTo>
                  <a:lnTo>
                    <a:pt x="2" y="300"/>
                  </a:lnTo>
                  <a:lnTo>
                    <a:pt x="12" y="255"/>
                  </a:lnTo>
                  <a:lnTo>
                    <a:pt x="26" y="212"/>
                  </a:lnTo>
                  <a:lnTo>
                    <a:pt x="47" y="172"/>
                  </a:lnTo>
                  <a:lnTo>
                    <a:pt x="72" y="135"/>
                  </a:lnTo>
                  <a:lnTo>
                    <a:pt x="101" y="102"/>
                  </a:lnTo>
                  <a:lnTo>
                    <a:pt x="135" y="72"/>
                  </a:lnTo>
                  <a:lnTo>
                    <a:pt x="171" y="47"/>
                  </a:lnTo>
                  <a:lnTo>
                    <a:pt x="212" y="27"/>
                  </a:lnTo>
                  <a:lnTo>
                    <a:pt x="255" y="12"/>
                  </a:lnTo>
                  <a:lnTo>
                    <a:pt x="300" y="3"/>
                  </a:lnTo>
                  <a:lnTo>
                    <a:pt x="347"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6" name="Freeform 26"/>
            <p:cNvSpPr>
              <a:spLocks/>
            </p:cNvSpPr>
            <p:nvPr/>
          </p:nvSpPr>
          <p:spPr bwMode="auto">
            <a:xfrm>
              <a:off x="3178" y="7948"/>
              <a:ext cx="292" cy="20"/>
            </a:xfrm>
            <a:custGeom>
              <a:avLst/>
              <a:gdLst>
                <a:gd name="T0" fmla="*/ 80 w 2334"/>
                <a:gd name="T1" fmla="*/ 0 h 162"/>
                <a:gd name="T2" fmla="*/ 2254 w 2334"/>
                <a:gd name="T3" fmla="*/ 0 h 162"/>
                <a:gd name="T4" fmla="*/ 2275 w 2334"/>
                <a:gd name="T5" fmla="*/ 3 h 162"/>
                <a:gd name="T6" fmla="*/ 2295 w 2334"/>
                <a:gd name="T7" fmla="*/ 11 h 162"/>
                <a:gd name="T8" fmla="*/ 2311 w 2334"/>
                <a:gd name="T9" fmla="*/ 24 h 162"/>
                <a:gd name="T10" fmla="*/ 2323 w 2334"/>
                <a:gd name="T11" fmla="*/ 41 h 162"/>
                <a:gd name="T12" fmla="*/ 2332 w 2334"/>
                <a:gd name="T13" fmla="*/ 59 h 162"/>
                <a:gd name="T14" fmla="*/ 2334 w 2334"/>
                <a:gd name="T15" fmla="*/ 81 h 162"/>
                <a:gd name="T16" fmla="*/ 2332 w 2334"/>
                <a:gd name="T17" fmla="*/ 102 h 162"/>
                <a:gd name="T18" fmla="*/ 2323 w 2334"/>
                <a:gd name="T19" fmla="*/ 122 h 162"/>
                <a:gd name="T20" fmla="*/ 2311 w 2334"/>
                <a:gd name="T21" fmla="*/ 139 h 162"/>
                <a:gd name="T22" fmla="*/ 2295 w 2334"/>
                <a:gd name="T23" fmla="*/ 151 h 162"/>
                <a:gd name="T24" fmla="*/ 2275 w 2334"/>
                <a:gd name="T25" fmla="*/ 158 h 162"/>
                <a:gd name="T26" fmla="*/ 2254 w 2334"/>
                <a:gd name="T27" fmla="*/ 162 h 162"/>
                <a:gd name="T28" fmla="*/ 80 w 2334"/>
                <a:gd name="T29" fmla="*/ 162 h 162"/>
                <a:gd name="T30" fmla="*/ 59 w 2334"/>
                <a:gd name="T31" fmla="*/ 158 h 162"/>
                <a:gd name="T32" fmla="*/ 39 w 2334"/>
                <a:gd name="T33" fmla="*/ 151 h 162"/>
                <a:gd name="T34" fmla="*/ 23 w 2334"/>
                <a:gd name="T35" fmla="*/ 139 h 162"/>
                <a:gd name="T36" fmla="*/ 11 w 2334"/>
                <a:gd name="T37" fmla="*/ 122 h 162"/>
                <a:gd name="T38" fmla="*/ 3 w 2334"/>
                <a:gd name="T39" fmla="*/ 102 h 162"/>
                <a:gd name="T40" fmla="*/ 0 w 2334"/>
                <a:gd name="T41" fmla="*/ 81 h 162"/>
                <a:gd name="T42" fmla="*/ 3 w 2334"/>
                <a:gd name="T43" fmla="*/ 59 h 162"/>
                <a:gd name="T44" fmla="*/ 11 w 2334"/>
                <a:gd name="T45" fmla="*/ 41 h 162"/>
                <a:gd name="T46" fmla="*/ 23 w 2334"/>
                <a:gd name="T47" fmla="*/ 24 h 162"/>
                <a:gd name="T48" fmla="*/ 39 w 2334"/>
                <a:gd name="T49" fmla="*/ 11 h 162"/>
                <a:gd name="T50" fmla="*/ 59 w 2334"/>
                <a:gd name="T51" fmla="*/ 3 h 162"/>
                <a:gd name="T52" fmla="*/ 80 w 2334"/>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34" h="162">
                  <a:moveTo>
                    <a:pt x="80" y="0"/>
                  </a:moveTo>
                  <a:lnTo>
                    <a:pt x="2254" y="0"/>
                  </a:lnTo>
                  <a:lnTo>
                    <a:pt x="2275" y="3"/>
                  </a:lnTo>
                  <a:lnTo>
                    <a:pt x="2295" y="11"/>
                  </a:lnTo>
                  <a:lnTo>
                    <a:pt x="2311" y="24"/>
                  </a:lnTo>
                  <a:lnTo>
                    <a:pt x="2323" y="41"/>
                  </a:lnTo>
                  <a:lnTo>
                    <a:pt x="2332" y="59"/>
                  </a:lnTo>
                  <a:lnTo>
                    <a:pt x="2334" y="81"/>
                  </a:lnTo>
                  <a:lnTo>
                    <a:pt x="2332" y="102"/>
                  </a:lnTo>
                  <a:lnTo>
                    <a:pt x="2323" y="122"/>
                  </a:lnTo>
                  <a:lnTo>
                    <a:pt x="2311" y="139"/>
                  </a:lnTo>
                  <a:lnTo>
                    <a:pt x="2295" y="151"/>
                  </a:lnTo>
                  <a:lnTo>
                    <a:pt x="2275" y="158"/>
                  </a:lnTo>
                  <a:lnTo>
                    <a:pt x="2254" y="162"/>
                  </a:lnTo>
                  <a:lnTo>
                    <a:pt x="80" y="162"/>
                  </a:lnTo>
                  <a:lnTo>
                    <a:pt x="59" y="158"/>
                  </a:lnTo>
                  <a:lnTo>
                    <a:pt x="39" y="151"/>
                  </a:lnTo>
                  <a:lnTo>
                    <a:pt x="23" y="139"/>
                  </a:lnTo>
                  <a:lnTo>
                    <a:pt x="11" y="122"/>
                  </a:lnTo>
                  <a:lnTo>
                    <a:pt x="3" y="102"/>
                  </a:lnTo>
                  <a:lnTo>
                    <a:pt x="0" y="81"/>
                  </a:lnTo>
                  <a:lnTo>
                    <a:pt x="3" y="59"/>
                  </a:lnTo>
                  <a:lnTo>
                    <a:pt x="11" y="41"/>
                  </a:lnTo>
                  <a:lnTo>
                    <a:pt x="23" y="24"/>
                  </a:lnTo>
                  <a:lnTo>
                    <a:pt x="39" y="11"/>
                  </a:lnTo>
                  <a:lnTo>
                    <a:pt x="59" y="3"/>
                  </a:lnTo>
                  <a:lnTo>
                    <a:pt x="8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7" name="Freeform 27"/>
            <p:cNvSpPr>
              <a:spLocks noEditPoints="1"/>
            </p:cNvSpPr>
            <p:nvPr/>
          </p:nvSpPr>
          <p:spPr bwMode="auto">
            <a:xfrm>
              <a:off x="3103" y="7908"/>
              <a:ext cx="96" cy="98"/>
            </a:xfrm>
            <a:custGeom>
              <a:avLst/>
              <a:gdLst>
                <a:gd name="T0" fmla="*/ 164 w 771"/>
                <a:gd name="T1" fmla="*/ 162 h 782"/>
                <a:gd name="T2" fmla="*/ 161 w 771"/>
                <a:gd name="T3" fmla="*/ 162 h 782"/>
                <a:gd name="T4" fmla="*/ 160 w 771"/>
                <a:gd name="T5" fmla="*/ 164 h 782"/>
                <a:gd name="T6" fmla="*/ 160 w 771"/>
                <a:gd name="T7" fmla="*/ 619 h 782"/>
                <a:gd name="T8" fmla="*/ 161 w 771"/>
                <a:gd name="T9" fmla="*/ 620 h 782"/>
                <a:gd name="T10" fmla="*/ 163 w 771"/>
                <a:gd name="T11" fmla="*/ 621 h 782"/>
                <a:gd name="T12" fmla="*/ 164 w 771"/>
                <a:gd name="T13" fmla="*/ 622 h 782"/>
                <a:gd name="T14" fmla="*/ 608 w 771"/>
                <a:gd name="T15" fmla="*/ 622 h 782"/>
                <a:gd name="T16" fmla="*/ 610 w 771"/>
                <a:gd name="T17" fmla="*/ 621 h 782"/>
                <a:gd name="T18" fmla="*/ 610 w 771"/>
                <a:gd name="T19" fmla="*/ 619 h 782"/>
                <a:gd name="T20" fmla="*/ 610 w 771"/>
                <a:gd name="T21" fmla="*/ 164 h 782"/>
                <a:gd name="T22" fmla="*/ 610 w 771"/>
                <a:gd name="T23" fmla="*/ 162 h 782"/>
                <a:gd name="T24" fmla="*/ 608 w 771"/>
                <a:gd name="T25" fmla="*/ 162 h 782"/>
                <a:gd name="T26" fmla="*/ 164 w 771"/>
                <a:gd name="T27" fmla="*/ 162 h 782"/>
                <a:gd name="T28" fmla="*/ 164 w 771"/>
                <a:gd name="T29" fmla="*/ 0 h 782"/>
                <a:gd name="T30" fmla="*/ 608 w 771"/>
                <a:gd name="T31" fmla="*/ 0 h 782"/>
                <a:gd name="T32" fmla="*/ 640 w 771"/>
                <a:gd name="T33" fmla="*/ 4 h 782"/>
                <a:gd name="T34" fmla="*/ 671 w 771"/>
                <a:gd name="T35" fmla="*/ 14 h 782"/>
                <a:gd name="T36" fmla="*/ 699 w 771"/>
                <a:gd name="T37" fmla="*/ 29 h 782"/>
                <a:gd name="T38" fmla="*/ 723 w 771"/>
                <a:gd name="T39" fmla="*/ 49 h 782"/>
                <a:gd name="T40" fmla="*/ 743 w 771"/>
                <a:gd name="T41" fmla="*/ 73 h 782"/>
                <a:gd name="T42" fmla="*/ 758 w 771"/>
                <a:gd name="T43" fmla="*/ 100 h 782"/>
                <a:gd name="T44" fmla="*/ 768 w 771"/>
                <a:gd name="T45" fmla="*/ 131 h 782"/>
                <a:gd name="T46" fmla="*/ 771 w 771"/>
                <a:gd name="T47" fmla="*/ 164 h 782"/>
                <a:gd name="T48" fmla="*/ 771 w 771"/>
                <a:gd name="T49" fmla="*/ 619 h 782"/>
                <a:gd name="T50" fmla="*/ 768 w 771"/>
                <a:gd name="T51" fmla="*/ 652 h 782"/>
                <a:gd name="T52" fmla="*/ 758 w 771"/>
                <a:gd name="T53" fmla="*/ 682 h 782"/>
                <a:gd name="T54" fmla="*/ 743 w 771"/>
                <a:gd name="T55" fmla="*/ 711 h 782"/>
                <a:gd name="T56" fmla="*/ 723 w 771"/>
                <a:gd name="T57" fmla="*/ 735 h 782"/>
                <a:gd name="T58" fmla="*/ 699 w 771"/>
                <a:gd name="T59" fmla="*/ 755 h 782"/>
                <a:gd name="T60" fmla="*/ 671 w 771"/>
                <a:gd name="T61" fmla="*/ 770 h 782"/>
                <a:gd name="T62" fmla="*/ 640 w 771"/>
                <a:gd name="T63" fmla="*/ 779 h 782"/>
                <a:gd name="T64" fmla="*/ 608 w 771"/>
                <a:gd name="T65" fmla="*/ 782 h 782"/>
                <a:gd name="T66" fmla="*/ 164 w 771"/>
                <a:gd name="T67" fmla="*/ 782 h 782"/>
                <a:gd name="T68" fmla="*/ 131 w 771"/>
                <a:gd name="T69" fmla="*/ 779 h 782"/>
                <a:gd name="T70" fmla="*/ 100 w 771"/>
                <a:gd name="T71" fmla="*/ 770 h 782"/>
                <a:gd name="T72" fmla="*/ 71 w 771"/>
                <a:gd name="T73" fmla="*/ 755 h 782"/>
                <a:gd name="T74" fmla="*/ 47 w 771"/>
                <a:gd name="T75" fmla="*/ 735 h 782"/>
                <a:gd name="T76" fmla="*/ 27 w 771"/>
                <a:gd name="T77" fmla="*/ 711 h 782"/>
                <a:gd name="T78" fmla="*/ 12 w 771"/>
                <a:gd name="T79" fmla="*/ 682 h 782"/>
                <a:gd name="T80" fmla="*/ 3 w 771"/>
                <a:gd name="T81" fmla="*/ 652 h 782"/>
                <a:gd name="T82" fmla="*/ 0 w 771"/>
                <a:gd name="T83" fmla="*/ 619 h 782"/>
                <a:gd name="T84" fmla="*/ 0 w 771"/>
                <a:gd name="T85" fmla="*/ 164 h 782"/>
                <a:gd name="T86" fmla="*/ 3 w 771"/>
                <a:gd name="T87" fmla="*/ 131 h 782"/>
                <a:gd name="T88" fmla="*/ 12 w 771"/>
                <a:gd name="T89" fmla="*/ 100 h 782"/>
                <a:gd name="T90" fmla="*/ 27 w 771"/>
                <a:gd name="T91" fmla="*/ 73 h 782"/>
                <a:gd name="T92" fmla="*/ 47 w 771"/>
                <a:gd name="T93" fmla="*/ 49 h 782"/>
                <a:gd name="T94" fmla="*/ 71 w 771"/>
                <a:gd name="T95" fmla="*/ 29 h 782"/>
                <a:gd name="T96" fmla="*/ 100 w 771"/>
                <a:gd name="T97" fmla="*/ 14 h 782"/>
                <a:gd name="T98" fmla="*/ 131 w 771"/>
                <a:gd name="T99" fmla="*/ 4 h 782"/>
                <a:gd name="T100" fmla="*/ 164 w 771"/>
                <a:gd name="T10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1" h="782">
                  <a:moveTo>
                    <a:pt x="164" y="162"/>
                  </a:moveTo>
                  <a:lnTo>
                    <a:pt x="161" y="162"/>
                  </a:lnTo>
                  <a:lnTo>
                    <a:pt x="160" y="164"/>
                  </a:lnTo>
                  <a:lnTo>
                    <a:pt x="160" y="619"/>
                  </a:lnTo>
                  <a:lnTo>
                    <a:pt x="161" y="620"/>
                  </a:lnTo>
                  <a:lnTo>
                    <a:pt x="163" y="621"/>
                  </a:lnTo>
                  <a:lnTo>
                    <a:pt x="164" y="622"/>
                  </a:lnTo>
                  <a:lnTo>
                    <a:pt x="608" y="622"/>
                  </a:lnTo>
                  <a:lnTo>
                    <a:pt x="610" y="621"/>
                  </a:lnTo>
                  <a:lnTo>
                    <a:pt x="610" y="619"/>
                  </a:lnTo>
                  <a:lnTo>
                    <a:pt x="610" y="164"/>
                  </a:lnTo>
                  <a:lnTo>
                    <a:pt x="610" y="162"/>
                  </a:lnTo>
                  <a:lnTo>
                    <a:pt x="608" y="162"/>
                  </a:lnTo>
                  <a:lnTo>
                    <a:pt x="164" y="162"/>
                  </a:lnTo>
                  <a:close/>
                  <a:moveTo>
                    <a:pt x="164" y="0"/>
                  </a:moveTo>
                  <a:lnTo>
                    <a:pt x="608" y="0"/>
                  </a:lnTo>
                  <a:lnTo>
                    <a:pt x="640" y="4"/>
                  </a:lnTo>
                  <a:lnTo>
                    <a:pt x="671" y="14"/>
                  </a:lnTo>
                  <a:lnTo>
                    <a:pt x="699" y="29"/>
                  </a:lnTo>
                  <a:lnTo>
                    <a:pt x="723" y="49"/>
                  </a:lnTo>
                  <a:lnTo>
                    <a:pt x="743" y="73"/>
                  </a:lnTo>
                  <a:lnTo>
                    <a:pt x="758" y="100"/>
                  </a:lnTo>
                  <a:lnTo>
                    <a:pt x="768" y="131"/>
                  </a:lnTo>
                  <a:lnTo>
                    <a:pt x="771" y="164"/>
                  </a:lnTo>
                  <a:lnTo>
                    <a:pt x="771" y="619"/>
                  </a:lnTo>
                  <a:lnTo>
                    <a:pt x="768" y="652"/>
                  </a:lnTo>
                  <a:lnTo>
                    <a:pt x="758" y="682"/>
                  </a:lnTo>
                  <a:lnTo>
                    <a:pt x="743" y="711"/>
                  </a:lnTo>
                  <a:lnTo>
                    <a:pt x="723" y="735"/>
                  </a:lnTo>
                  <a:lnTo>
                    <a:pt x="699" y="755"/>
                  </a:lnTo>
                  <a:lnTo>
                    <a:pt x="671" y="770"/>
                  </a:lnTo>
                  <a:lnTo>
                    <a:pt x="640" y="779"/>
                  </a:lnTo>
                  <a:lnTo>
                    <a:pt x="608" y="782"/>
                  </a:lnTo>
                  <a:lnTo>
                    <a:pt x="164" y="782"/>
                  </a:lnTo>
                  <a:lnTo>
                    <a:pt x="131" y="779"/>
                  </a:lnTo>
                  <a:lnTo>
                    <a:pt x="100" y="770"/>
                  </a:lnTo>
                  <a:lnTo>
                    <a:pt x="71" y="755"/>
                  </a:lnTo>
                  <a:lnTo>
                    <a:pt x="47" y="735"/>
                  </a:lnTo>
                  <a:lnTo>
                    <a:pt x="27" y="711"/>
                  </a:lnTo>
                  <a:lnTo>
                    <a:pt x="12" y="682"/>
                  </a:lnTo>
                  <a:lnTo>
                    <a:pt x="3" y="652"/>
                  </a:lnTo>
                  <a:lnTo>
                    <a:pt x="0" y="619"/>
                  </a:lnTo>
                  <a:lnTo>
                    <a:pt x="0" y="164"/>
                  </a:lnTo>
                  <a:lnTo>
                    <a:pt x="3" y="131"/>
                  </a:lnTo>
                  <a:lnTo>
                    <a:pt x="12" y="100"/>
                  </a:lnTo>
                  <a:lnTo>
                    <a:pt x="27" y="73"/>
                  </a:lnTo>
                  <a:lnTo>
                    <a:pt x="47" y="49"/>
                  </a:lnTo>
                  <a:lnTo>
                    <a:pt x="71" y="29"/>
                  </a:lnTo>
                  <a:lnTo>
                    <a:pt x="100" y="14"/>
                  </a:lnTo>
                  <a:lnTo>
                    <a:pt x="131" y="4"/>
                  </a:lnTo>
                  <a:lnTo>
                    <a:pt x="164"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18" name="Freeform 28"/>
            <p:cNvSpPr>
              <a:spLocks noEditPoints="1"/>
            </p:cNvSpPr>
            <p:nvPr/>
          </p:nvSpPr>
          <p:spPr bwMode="auto">
            <a:xfrm>
              <a:off x="3449" y="7907"/>
              <a:ext cx="96" cy="98"/>
            </a:xfrm>
            <a:custGeom>
              <a:avLst/>
              <a:gdLst>
                <a:gd name="T0" fmla="*/ 164 w 772"/>
                <a:gd name="T1" fmla="*/ 162 h 782"/>
                <a:gd name="T2" fmla="*/ 163 w 772"/>
                <a:gd name="T3" fmla="*/ 162 h 782"/>
                <a:gd name="T4" fmla="*/ 162 w 772"/>
                <a:gd name="T5" fmla="*/ 163 h 782"/>
                <a:gd name="T6" fmla="*/ 162 w 772"/>
                <a:gd name="T7" fmla="*/ 164 h 782"/>
                <a:gd name="T8" fmla="*/ 162 w 772"/>
                <a:gd name="T9" fmla="*/ 620 h 782"/>
                <a:gd name="T10" fmla="*/ 162 w 772"/>
                <a:gd name="T11" fmla="*/ 621 h 782"/>
                <a:gd name="T12" fmla="*/ 163 w 772"/>
                <a:gd name="T13" fmla="*/ 621 h 782"/>
                <a:gd name="T14" fmla="*/ 164 w 772"/>
                <a:gd name="T15" fmla="*/ 622 h 782"/>
                <a:gd name="T16" fmla="*/ 608 w 772"/>
                <a:gd name="T17" fmla="*/ 622 h 782"/>
                <a:gd name="T18" fmla="*/ 609 w 772"/>
                <a:gd name="T19" fmla="*/ 621 h 782"/>
                <a:gd name="T20" fmla="*/ 610 w 772"/>
                <a:gd name="T21" fmla="*/ 621 h 782"/>
                <a:gd name="T22" fmla="*/ 611 w 772"/>
                <a:gd name="T23" fmla="*/ 620 h 782"/>
                <a:gd name="T24" fmla="*/ 611 w 772"/>
                <a:gd name="T25" fmla="*/ 164 h 782"/>
                <a:gd name="T26" fmla="*/ 610 w 772"/>
                <a:gd name="T27" fmla="*/ 163 h 782"/>
                <a:gd name="T28" fmla="*/ 609 w 772"/>
                <a:gd name="T29" fmla="*/ 162 h 782"/>
                <a:gd name="T30" fmla="*/ 608 w 772"/>
                <a:gd name="T31" fmla="*/ 162 h 782"/>
                <a:gd name="T32" fmla="*/ 164 w 772"/>
                <a:gd name="T33" fmla="*/ 162 h 782"/>
                <a:gd name="T34" fmla="*/ 164 w 772"/>
                <a:gd name="T35" fmla="*/ 0 h 782"/>
                <a:gd name="T36" fmla="*/ 608 w 772"/>
                <a:gd name="T37" fmla="*/ 0 h 782"/>
                <a:gd name="T38" fmla="*/ 641 w 772"/>
                <a:gd name="T39" fmla="*/ 4 h 782"/>
                <a:gd name="T40" fmla="*/ 672 w 772"/>
                <a:gd name="T41" fmla="*/ 14 h 782"/>
                <a:gd name="T42" fmla="*/ 700 w 772"/>
                <a:gd name="T43" fmla="*/ 29 h 782"/>
                <a:gd name="T44" fmla="*/ 724 w 772"/>
                <a:gd name="T45" fmla="*/ 49 h 782"/>
                <a:gd name="T46" fmla="*/ 744 w 772"/>
                <a:gd name="T47" fmla="*/ 73 h 782"/>
                <a:gd name="T48" fmla="*/ 760 w 772"/>
                <a:gd name="T49" fmla="*/ 100 h 782"/>
                <a:gd name="T50" fmla="*/ 768 w 772"/>
                <a:gd name="T51" fmla="*/ 131 h 782"/>
                <a:gd name="T52" fmla="*/ 772 w 772"/>
                <a:gd name="T53" fmla="*/ 164 h 782"/>
                <a:gd name="T54" fmla="*/ 772 w 772"/>
                <a:gd name="T55" fmla="*/ 620 h 782"/>
                <a:gd name="T56" fmla="*/ 768 w 772"/>
                <a:gd name="T57" fmla="*/ 652 h 782"/>
                <a:gd name="T58" fmla="*/ 760 w 772"/>
                <a:gd name="T59" fmla="*/ 682 h 782"/>
                <a:gd name="T60" fmla="*/ 744 w 772"/>
                <a:gd name="T61" fmla="*/ 711 h 782"/>
                <a:gd name="T62" fmla="*/ 724 w 772"/>
                <a:gd name="T63" fmla="*/ 735 h 782"/>
                <a:gd name="T64" fmla="*/ 700 w 772"/>
                <a:gd name="T65" fmla="*/ 755 h 782"/>
                <a:gd name="T66" fmla="*/ 672 w 772"/>
                <a:gd name="T67" fmla="*/ 770 h 782"/>
                <a:gd name="T68" fmla="*/ 641 w 772"/>
                <a:gd name="T69" fmla="*/ 779 h 782"/>
                <a:gd name="T70" fmla="*/ 608 w 772"/>
                <a:gd name="T71" fmla="*/ 782 h 782"/>
                <a:gd name="T72" fmla="*/ 164 w 772"/>
                <a:gd name="T73" fmla="*/ 782 h 782"/>
                <a:gd name="T74" fmla="*/ 131 w 772"/>
                <a:gd name="T75" fmla="*/ 779 h 782"/>
                <a:gd name="T76" fmla="*/ 100 w 772"/>
                <a:gd name="T77" fmla="*/ 770 h 782"/>
                <a:gd name="T78" fmla="*/ 73 w 772"/>
                <a:gd name="T79" fmla="*/ 755 h 782"/>
                <a:gd name="T80" fmla="*/ 49 w 772"/>
                <a:gd name="T81" fmla="*/ 735 h 782"/>
                <a:gd name="T82" fmla="*/ 28 w 772"/>
                <a:gd name="T83" fmla="*/ 711 h 782"/>
                <a:gd name="T84" fmla="*/ 14 w 772"/>
                <a:gd name="T85" fmla="*/ 682 h 782"/>
                <a:gd name="T86" fmla="*/ 4 w 772"/>
                <a:gd name="T87" fmla="*/ 652 h 782"/>
                <a:gd name="T88" fmla="*/ 0 w 772"/>
                <a:gd name="T89" fmla="*/ 620 h 782"/>
                <a:gd name="T90" fmla="*/ 0 w 772"/>
                <a:gd name="T91" fmla="*/ 164 h 782"/>
                <a:gd name="T92" fmla="*/ 4 w 772"/>
                <a:gd name="T93" fmla="*/ 131 h 782"/>
                <a:gd name="T94" fmla="*/ 14 w 772"/>
                <a:gd name="T95" fmla="*/ 100 h 782"/>
                <a:gd name="T96" fmla="*/ 28 w 772"/>
                <a:gd name="T97" fmla="*/ 73 h 782"/>
                <a:gd name="T98" fmla="*/ 49 w 772"/>
                <a:gd name="T99" fmla="*/ 49 h 782"/>
                <a:gd name="T100" fmla="*/ 73 w 772"/>
                <a:gd name="T101" fmla="*/ 29 h 782"/>
                <a:gd name="T102" fmla="*/ 100 w 772"/>
                <a:gd name="T103" fmla="*/ 14 h 782"/>
                <a:gd name="T104" fmla="*/ 131 w 772"/>
                <a:gd name="T105" fmla="*/ 4 h 782"/>
                <a:gd name="T106" fmla="*/ 164 w 772"/>
                <a:gd name="T107"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2" h="782">
                  <a:moveTo>
                    <a:pt x="164" y="162"/>
                  </a:moveTo>
                  <a:lnTo>
                    <a:pt x="163" y="162"/>
                  </a:lnTo>
                  <a:lnTo>
                    <a:pt x="162" y="163"/>
                  </a:lnTo>
                  <a:lnTo>
                    <a:pt x="162" y="164"/>
                  </a:lnTo>
                  <a:lnTo>
                    <a:pt x="162" y="620"/>
                  </a:lnTo>
                  <a:lnTo>
                    <a:pt x="162" y="621"/>
                  </a:lnTo>
                  <a:lnTo>
                    <a:pt x="163" y="621"/>
                  </a:lnTo>
                  <a:lnTo>
                    <a:pt x="164" y="622"/>
                  </a:lnTo>
                  <a:lnTo>
                    <a:pt x="608" y="622"/>
                  </a:lnTo>
                  <a:lnTo>
                    <a:pt x="609" y="621"/>
                  </a:lnTo>
                  <a:lnTo>
                    <a:pt x="610" y="621"/>
                  </a:lnTo>
                  <a:lnTo>
                    <a:pt x="611" y="620"/>
                  </a:lnTo>
                  <a:lnTo>
                    <a:pt x="611" y="164"/>
                  </a:lnTo>
                  <a:lnTo>
                    <a:pt x="610" y="163"/>
                  </a:lnTo>
                  <a:lnTo>
                    <a:pt x="609" y="162"/>
                  </a:lnTo>
                  <a:lnTo>
                    <a:pt x="608" y="162"/>
                  </a:lnTo>
                  <a:lnTo>
                    <a:pt x="164" y="162"/>
                  </a:lnTo>
                  <a:close/>
                  <a:moveTo>
                    <a:pt x="164" y="0"/>
                  </a:moveTo>
                  <a:lnTo>
                    <a:pt x="608" y="0"/>
                  </a:lnTo>
                  <a:lnTo>
                    <a:pt x="641" y="4"/>
                  </a:lnTo>
                  <a:lnTo>
                    <a:pt x="672" y="14"/>
                  </a:lnTo>
                  <a:lnTo>
                    <a:pt x="700" y="29"/>
                  </a:lnTo>
                  <a:lnTo>
                    <a:pt x="724" y="49"/>
                  </a:lnTo>
                  <a:lnTo>
                    <a:pt x="744" y="73"/>
                  </a:lnTo>
                  <a:lnTo>
                    <a:pt x="760" y="100"/>
                  </a:lnTo>
                  <a:lnTo>
                    <a:pt x="768" y="131"/>
                  </a:lnTo>
                  <a:lnTo>
                    <a:pt x="772" y="164"/>
                  </a:lnTo>
                  <a:lnTo>
                    <a:pt x="772" y="620"/>
                  </a:lnTo>
                  <a:lnTo>
                    <a:pt x="768" y="652"/>
                  </a:lnTo>
                  <a:lnTo>
                    <a:pt x="760" y="682"/>
                  </a:lnTo>
                  <a:lnTo>
                    <a:pt x="744" y="711"/>
                  </a:lnTo>
                  <a:lnTo>
                    <a:pt x="724" y="735"/>
                  </a:lnTo>
                  <a:lnTo>
                    <a:pt x="700" y="755"/>
                  </a:lnTo>
                  <a:lnTo>
                    <a:pt x="672" y="770"/>
                  </a:lnTo>
                  <a:lnTo>
                    <a:pt x="641" y="779"/>
                  </a:lnTo>
                  <a:lnTo>
                    <a:pt x="608" y="782"/>
                  </a:lnTo>
                  <a:lnTo>
                    <a:pt x="164" y="782"/>
                  </a:lnTo>
                  <a:lnTo>
                    <a:pt x="131" y="779"/>
                  </a:lnTo>
                  <a:lnTo>
                    <a:pt x="100" y="770"/>
                  </a:lnTo>
                  <a:lnTo>
                    <a:pt x="73" y="755"/>
                  </a:lnTo>
                  <a:lnTo>
                    <a:pt x="49" y="735"/>
                  </a:lnTo>
                  <a:lnTo>
                    <a:pt x="28" y="711"/>
                  </a:lnTo>
                  <a:lnTo>
                    <a:pt x="14" y="682"/>
                  </a:lnTo>
                  <a:lnTo>
                    <a:pt x="4" y="652"/>
                  </a:lnTo>
                  <a:lnTo>
                    <a:pt x="0" y="620"/>
                  </a:lnTo>
                  <a:lnTo>
                    <a:pt x="0" y="164"/>
                  </a:lnTo>
                  <a:lnTo>
                    <a:pt x="4" y="131"/>
                  </a:lnTo>
                  <a:lnTo>
                    <a:pt x="14" y="100"/>
                  </a:lnTo>
                  <a:lnTo>
                    <a:pt x="28" y="73"/>
                  </a:lnTo>
                  <a:lnTo>
                    <a:pt x="49" y="49"/>
                  </a:lnTo>
                  <a:lnTo>
                    <a:pt x="73" y="29"/>
                  </a:lnTo>
                  <a:lnTo>
                    <a:pt x="100" y="14"/>
                  </a:lnTo>
                  <a:lnTo>
                    <a:pt x="131" y="4"/>
                  </a:lnTo>
                  <a:lnTo>
                    <a:pt x="164"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grpSp>
      <p:grpSp>
        <p:nvGrpSpPr>
          <p:cNvPr id="119" name="Group 31"/>
          <p:cNvGrpSpPr>
            <a:grpSpLocks noChangeAspect="1"/>
          </p:cNvGrpSpPr>
          <p:nvPr/>
        </p:nvGrpSpPr>
        <p:grpSpPr bwMode="auto">
          <a:xfrm>
            <a:off x="10459812" y="4488787"/>
            <a:ext cx="299224" cy="355560"/>
            <a:chOff x="5612" y="7678"/>
            <a:chExt cx="377" cy="448"/>
          </a:xfrm>
          <a:solidFill>
            <a:schemeClr val="tx2"/>
          </a:solidFill>
        </p:grpSpPr>
        <p:sp>
          <p:nvSpPr>
            <p:cNvPr id="122" name="Freeform 33"/>
            <p:cNvSpPr>
              <a:spLocks/>
            </p:cNvSpPr>
            <p:nvPr/>
          </p:nvSpPr>
          <p:spPr bwMode="auto">
            <a:xfrm>
              <a:off x="5687" y="7678"/>
              <a:ext cx="20" cy="89"/>
            </a:xfrm>
            <a:custGeom>
              <a:avLst/>
              <a:gdLst>
                <a:gd name="T0" fmla="*/ 79 w 158"/>
                <a:gd name="T1" fmla="*/ 0 h 708"/>
                <a:gd name="T2" fmla="*/ 79 w 158"/>
                <a:gd name="T3" fmla="*/ 0 h 708"/>
                <a:gd name="T4" fmla="*/ 100 w 158"/>
                <a:gd name="T5" fmla="*/ 2 h 708"/>
                <a:gd name="T6" fmla="*/ 119 w 158"/>
                <a:gd name="T7" fmla="*/ 10 h 708"/>
                <a:gd name="T8" fmla="*/ 135 w 158"/>
                <a:gd name="T9" fmla="*/ 23 h 708"/>
                <a:gd name="T10" fmla="*/ 148 w 158"/>
                <a:gd name="T11" fmla="*/ 39 h 708"/>
                <a:gd name="T12" fmla="*/ 155 w 158"/>
                <a:gd name="T13" fmla="*/ 57 h 708"/>
                <a:gd name="T14" fmla="*/ 158 w 158"/>
                <a:gd name="T15" fmla="*/ 78 h 708"/>
                <a:gd name="T16" fmla="*/ 158 w 158"/>
                <a:gd name="T17" fmla="*/ 628 h 708"/>
                <a:gd name="T18" fmla="*/ 155 w 158"/>
                <a:gd name="T19" fmla="*/ 649 h 708"/>
                <a:gd name="T20" fmla="*/ 148 w 158"/>
                <a:gd name="T21" fmla="*/ 668 h 708"/>
                <a:gd name="T22" fmla="*/ 135 w 158"/>
                <a:gd name="T23" fmla="*/ 685 h 708"/>
                <a:gd name="T24" fmla="*/ 119 w 158"/>
                <a:gd name="T25" fmla="*/ 697 h 708"/>
                <a:gd name="T26" fmla="*/ 100 w 158"/>
                <a:gd name="T27" fmla="*/ 704 h 708"/>
                <a:gd name="T28" fmla="*/ 79 w 158"/>
                <a:gd name="T29" fmla="*/ 708 h 708"/>
                <a:gd name="T30" fmla="*/ 59 w 158"/>
                <a:gd name="T31" fmla="*/ 704 h 708"/>
                <a:gd name="T32" fmla="*/ 39 w 158"/>
                <a:gd name="T33" fmla="*/ 697 h 708"/>
                <a:gd name="T34" fmla="*/ 23 w 158"/>
                <a:gd name="T35" fmla="*/ 685 h 708"/>
                <a:gd name="T36" fmla="*/ 11 w 158"/>
                <a:gd name="T37" fmla="*/ 668 h 708"/>
                <a:gd name="T38" fmla="*/ 2 w 158"/>
                <a:gd name="T39" fmla="*/ 649 h 708"/>
                <a:gd name="T40" fmla="*/ 0 w 158"/>
                <a:gd name="T41" fmla="*/ 628 h 708"/>
                <a:gd name="T42" fmla="*/ 0 w 158"/>
                <a:gd name="T43" fmla="*/ 78 h 708"/>
                <a:gd name="T44" fmla="*/ 2 w 158"/>
                <a:gd name="T45" fmla="*/ 57 h 708"/>
                <a:gd name="T46" fmla="*/ 11 w 158"/>
                <a:gd name="T47" fmla="*/ 39 h 708"/>
                <a:gd name="T48" fmla="*/ 23 w 158"/>
                <a:gd name="T49" fmla="*/ 23 h 708"/>
                <a:gd name="T50" fmla="*/ 39 w 158"/>
                <a:gd name="T51" fmla="*/ 10 h 708"/>
                <a:gd name="T52" fmla="*/ 59 w 158"/>
                <a:gd name="T53" fmla="*/ 2 h 708"/>
                <a:gd name="T54" fmla="*/ 79 w 158"/>
                <a:gd name="T55"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708">
                  <a:moveTo>
                    <a:pt x="79" y="0"/>
                  </a:moveTo>
                  <a:lnTo>
                    <a:pt x="79" y="0"/>
                  </a:lnTo>
                  <a:lnTo>
                    <a:pt x="100" y="2"/>
                  </a:lnTo>
                  <a:lnTo>
                    <a:pt x="119" y="10"/>
                  </a:lnTo>
                  <a:lnTo>
                    <a:pt x="135" y="23"/>
                  </a:lnTo>
                  <a:lnTo>
                    <a:pt x="148" y="39"/>
                  </a:lnTo>
                  <a:lnTo>
                    <a:pt x="155" y="57"/>
                  </a:lnTo>
                  <a:lnTo>
                    <a:pt x="158" y="78"/>
                  </a:lnTo>
                  <a:lnTo>
                    <a:pt x="158" y="628"/>
                  </a:lnTo>
                  <a:lnTo>
                    <a:pt x="155" y="649"/>
                  </a:lnTo>
                  <a:lnTo>
                    <a:pt x="148" y="668"/>
                  </a:lnTo>
                  <a:lnTo>
                    <a:pt x="135" y="685"/>
                  </a:lnTo>
                  <a:lnTo>
                    <a:pt x="119" y="697"/>
                  </a:lnTo>
                  <a:lnTo>
                    <a:pt x="100" y="704"/>
                  </a:lnTo>
                  <a:lnTo>
                    <a:pt x="79" y="708"/>
                  </a:lnTo>
                  <a:lnTo>
                    <a:pt x="59" y="704"/>
                  </a:lnTo>
                  <a:lnTo>
                    <a:pt x="39" y="697"/>
                  </a:lnTo>
                  <a:lnTo>
                    <a:pt x="23" y="685"/>
                  </a:lnTo>
                  <a:lnTo>
                    <a:pt x="11" y="668"/>
                  </a:lnTo>
                  <a:lnTo>
                    <a:pt x="2" y="649"/>
                  </a:lnTo>
                  <a:lnTo>
                    <a:pt x="0" y="628"/>
                  </a:lnTo>
                  <a:lnTo>
                    <a:pt x="0" y="78"/>
                  </a:lnTo>
                  <a:lnTo>
                    <a:pt x="2" y="57"/>
                  </a:lnTo>
                  <a:lnTo>
                    <a:pt x="11" y="39"/>
                  </a:lnTo>
                  <a:lnTo>
                    <a:pt x="23" y="23"/>
                  </a:lnTo>
                  <a:lnTo>
                    <a:pt x="39" y="10"/>
                  </a:lnTo>
                  <a:lnTo>
                    <a:pt x="59" y="2"/>
                  </a:lnTo>
                  <a:lnTo>
                    <a:pt x="79"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23" name="Freeform 34"/>
            <p:cNvSpPr>
              <a:spLocks/>
            </p:cNvSpPr>
            <p:nvPr/>
          </p:nvSpPr>
          <p:spPr bwMode="auto">
            <a:xfrm>
              <a:off x="5740" y="7678"/>
              <a:ext cx="19" cy="89"/>
            </a:xfrm>
            <a:custGeom>
              <a:avLst/>
              <a:gdLst>
                <a:gd name="T0" fmla="*/ 79 w 157"/>
                <a:gd name="T1" fmla="*/ 0 h 708"/>
                <a:gd name="T2" fmla="*/ 79 w 157"/>
                <a:gd name="T3" fmla="*/ 0 h 708"/>
                <a:gd name="T4" fmla="*/ 100 w 157"/>
                <a:gd name="T5" fmla="*/ 2 h 708"/>
                <a:gd name="T6" fmla="*/ 119 w 157"/>
                <a:gd name="T7" fmla="*/ 10 h 708"/>
                <a:gd name="T8" fmla="*/ 134 w 157"/>
                <a:gd name="T9" fmla="*/ 23 h 708"/>
                <a:gd name="T10" fmla="*/ 147 w 157"/>
                <a:gd name="T11" fmla="*/ 39 h 708"/>
                <a:gd name="T12" fmla="*/ 155 w 157"/>
                <a:gd name="T13" fmla="*/ 57 h 708"/>
                <a:gd name="T14" fmla="*/ 157 w 157"/>
                <a:gd name="T15" fmla="*/ 78 h 708"/>
                <a:gd name="T16" fmla="*/ 157 w 157"/>
                <a:gd name="T17" fmla="*/ 628 h 708"/>
                <a:gd name="T18" fmla="*/ 155 w 157"/>
                <a:gd name="T19" fmla="*/ 649 h 708"/>
                <a:gd name="T20" fmla="*/ 147 w 157"/>
                <a:gd name="T21" fmla="*/ 668 h 708"/>
                <a:gd name="T22" fmla="*/ 134 w 157"/>
                <a:gd name="T23" fmla="*/ 685 h 708"/>
                <a:gd name="T24" fmla="*/ 119 w 157"/>
                <a:gd name="T25" fmla="*/ 697 h 708"/>
                <a:gd name="T26" fmla="*/ 100 w 157"/>
                <a:gd name="T27" fmla="*/ 704 h 708"/>
                <a:gd name="T28" fmla="*/ 79 w 157"/>
                <a:gd name="T29" fmla="*/ 708 h 708"/>
                <a:gd name="T30" fmla="*/ 58 w 157"/>
                <a:gd name="T31" fmla="*/ 704 h 708"/>
                <a:gd name="T32" fmla="*/ 38 w 157"/>
                <a:gd name="T33" fmla="*/ 697 h 708"/>
                <a:gd name="T34" fmla="*/ 23 w 157"/>
                <a:gd name="T35" fmla="*/ 685 h 708"/>
                <a:gd name="T36" fmla="*/ 11 w 157"/>
                <a:gd name="T37" fmla="*/ 668 h 708"/>
                <a:gd name="T38" fmla="*/ 3 w 157"/>
                <a:gd name="T39" fmla="*/ 649 h 708"/>
                <a:gd name="T40" fmla="*/ 0 w 157"/>
                <a:gd name="T41" fmla="*/ 628 h 708"/>
                <a:gd name="T42" fmla="*/ 0 w 157"/>
                <a:gd name="T43" fmla="*/ 78 h 708"/>
                <a:gd name="T44" fmla="*/ 3 w 157"/>
                <a:gd name="T45" fmla="*/ 57 h 708"/>
                <a:gd name="T46" fmla="*/ 11 w 157"/>
                <a:gd name="T47" fmla="*/ 39 h 708"/>
                <a:gd name="T48" fmla="*/ 23 w 157"/>
                <a:gd name="T49" fmla="*/ 23 h 708"/>
                <a:gd name="T50" fmla="*/ 38 w 157"/>
                <a:gd name="T51" fmla="*/ 10 h 708"/>
                <a:gd name="T52" fmla="*/ 58 w 157"/>
                <a:gd name="T53" fmla="*/ 2 h 708"/>
                <a:gd name="T54" fmla="*/ 79 w 157"/>
                <a:gd name="T55"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7" h="708">
                  <a:moveTo>
                    <a:pt x="79" y="0"/>
                  </a:moveTo>
                  <a:lnTo>
                    <a:pt x="79" y="0"/>
                  </a:lnTo>
                  <a:lnTo>
                    <a:pt x="100" y="2"/>
                  </a:lnTo>
                  <a:lnTo>
                    <a:pt x="119" y="10"/>
                  </a:lnTo>
                  <a:lnTo>
                    <a:pt x="134" y="23"/>
                  </a:lnTo>
                  <a:lnTo>
                    <a:pt x="147" y="39"/>
                  </a:lnTo>
                  <a:lnTo>
                    <a:pt x="155" y="57"/>
                  </a:lnTo>
                  <a:lnTo>
                    <a:pt x="157" y="78"/>
                  </a:lnTo>
                  <a:lnTo>
                    <a:pt x="157" y="628"/>
                  </a:lnTo>
                  <a:lnTo>
                    <a:pt x="155" y="649"/>
                  </a:lnTo>
                  <a:lnTo>
                    <a:pt x="147" y="668"/>
                  </a:lnTo>
                  <a:lnTo>
                    <a:pt x="134" y="685"/>
                  </a:lnTo>
                  <a:lnTo>
                    <a:pt x="119" y="697"/>
                  </a:lnTo>
                  <a:lnTo>
                    <a:pt x="100" y="704"/>
                  </a:lnTo>
                  <a:lnTo>
                    <a:pt x="79" y="708"/>
                  </a:lnTo>
                  <a:lnTo>
                    <a:pt x="58" y="704"/>
                  </a:lnTo>
                  <a:lnTo>
                    <a:pt x="38" y="697"/>
                  </a:lnTo>
                  <a:lnTo>
                    <a:pt x="23" y="685"/>
                  </a:lnTo>
                  <a:lnTo>
                    <a:pt x="11" y="668"/>
                  </a:lnTo>
                  <a:lnTo>
                    <a:pt x="3" y="649"/>
                  </a:lnTo>
                  <a:lnTo>
                    <a:pt x="0" y="628"/>
                  </a:lnTo>
                  <a:lnTo>
                    <a:pt x="0" y="78"/>
                  </a:lnTo>
                  <a:lnTo>
                    <a:pt x="3" y="57"/>
                  </a:lnTo>
                  <a:lnTo>
                    <a:pt x="11" y="39"/>
                  </a:lnTo>
                  <a:lnTo>
                    <a:pt x="23" y="23"/>
                  </a:lnTo>
                  <a:lnTo>
                    <a:pt x="38" y="10"/>
                  </a:lnTo>
                  <a:lnTo>
                    <a:pt x="58" y="2"/>
                  </a:lnTo>
                  <a:lnTo>
                    <a:pt x="79"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24" name="Freeform 35"/>
            <p:cNvSpPr>
              <a:spLocks/>
            </p:cNvSpPr>
            <p:nvPr/>
          </p:nvSpPr>
          <p:spPr bwMode="auto">
            <a:xfrm>
              <a:off x="5794" y="7678"/>
              <a:ext cx="19" cy="89"/>
            </a:xfrm>
            <a:custGeom>
              <a:avLst/>
              <a:gdLst>
                <a:gd name="T0" fmla="*/ 80 w 159"/>
                <a:gd name="T1" fmla="*/ 0 h 708"/>
                <a:gd name="T2" fmla="*/ 80 w 159"/>
                <a:gd name="T3" fmla="*/ 0 h 708"/>
                <a:gd name="T4" fmla="*/ 100 w 159"/>
                <a:gd name="T5" fmla="*/ 2 h 708"/>
                <a:gd name="T6" fmla="*/ 119 w 159"/>
                <a:gd name="T7" fmla="*/ 10 h 708"/>
                <a:gd name="T8" fmla="*/ 136 w 159"/>
                <a:gd name="T9" fmla="*/ 23 h 708"/>
                <a:gd name="T10" fmla="*/ 148 w 159"/>
                <a:gd name="T11" fmla="*/ 39 h 708"/>
                <a:gd name="T12" fmla="*/ 156 w 159"/>
                <a:gd name="T13" fmla="*/ 57 h 708"/>
                <a:gd name="T14" fmla="*/ 159 w 159"/>
                <a:gd name="T15" fmla="*/ 78 h 708"/>
                <a:gd name="T16" fmla="*/ 159 w 159"/>
                <a:gd name="T17" fmla="*/ 628 h 708"/>
                <a:gd name="T18" fmla="*/ 156 w 159"/>
                <a:gd name="T19" fmla="*/ 649 h 708"/>
                <a:gd name="T20" fmla="*/ 148 w 159"/>
                <a:gd name="T21" fmla="*/ 668 h 708"/>
                <a:gd name="T22" fmla="*/ 136 w 159"/>
                <a:gd name="T23" fmla="*/ 685 h 708"/>
                <a:gd name="T24" fmla="*/ 119 w 159"/>
                <a:gd name="T25" fmla="*/ 697 h 708"/>
                <a:gd name="T26" fmla="*/ 100 w 159"/>
                <a:gd name="T27" fmla="*/ 704 h 708"/>
                <a:gd name="T28" fmla="*/ 80 w 159"/>
                <a:gd name="T29" fmla="*/ 708 h 708"/>
                <a:gd name="T30" fmla="*/ 59 w 159"/>
                <a:gd name="T31" fmla="*/ 704 h 708"/>
                <a:gd name="T32" fmla="*/ 40 w 159"/>
                <a:gd name="T33" fmla="*/ 697 h 708"/>
                <a:gd name="T34" fmla="*/ 23 w 159"/>
                <a:gd name="T35" fmla="*/ 685 h 708"/>
                <a:gd name="T36" fmla="*/ 11 w 159"/>
                <a:gd name="T37" fmla="*/ 668 h 708"/>
                <a:gd name="T38" fmla="*/ 4 w 159"/>
                <a:gd name="T39" fmla="*/ 649 h 708"/>
                <a:gd name="T40" fmla="*/ 0 w 159"/>
                <a:gd name="T41" fmla="*/ 628 h 708"/>
                <a:gd name="T42" fmla="*/ 0 w 159"/>
                <a:gd name="T43" fmla="*/ 78 h 708"/>
                <a:gd name="T44" fmla="*/ 4 w 159"/>
                <a:gd name="T45" fmla="*/ 57 h 708"/>
                <a:gd name="T46" fmla="*/ 11 w 159"/>
                <a:gd name="T47" fmla="*/ 39 h 708"/>
                <a:gd name="T48" fmla="*/ 23 w 159"/>
                <a:gd name="T49" fmla="*/ 23 h 708"/>
                <a:gd name="T50" fmla="*/ 40 w 159"/>
                <a:gd name="T51" fmla="*/ 10 h 708"/>
                <a:gd name="T52" fmla="*/ 59 w 159"/>
                <a:gd name="T53" fmla="*/ 2 h 708"/>
                <a:gd name="T54" fmla="*/ 80 w 159"/>
                <a:gd name="T55"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708">
                  <a:moveTo>
                    <a:pt x="80" y="0"/>
                  </a:moveTo>
                  <a:lnTo>
                    <a:pt x="80" y="0"/>
                  </a:lnTo>
                  <a:lnTo>
                    <a:pt x="100" y="2"/>
                  </a:lnTo>
                  <a:lnTo>
                    <a:pt x="119" y="10"/>
                  </a:lnTo>
                  <a:lnTo>
                    <a:pt x="136" y="23"/>
                  </a:lnTo>
                  <a:lnTo>
                    <a:pt x="148" y="39"/>
                  </a:lnTo>
                  <a:lnTo>
                    <a:pt x="156" y="57"/>
                  </a:lnTo>
                  <a:lnTo>
                    <a:pt x="159" y="78"/>
                  </a:lnTo>
                  <a:lnTo>
                    <a:pt x="159" y="628"/>
                  </a:lnTo>
                  <a:lnTo>
                    <a:pt x="156" y="649"/>
                  </a:lnTo>
                  <a:lnTo>
                    <a:pt x="148" y="668"/>
                  </a:lnTo>
                  <a:lnTo>
                    <a:pt x="136" y="685"/>
                  </a:lnTo>
                  <a:lnTo>
                    <a:pt x="119" y="697"/>
                  </a:lnTo>
                  <a:lnTo>
                    <a:pt x="100" y="704"/>
                  </a:lnTo>
                  <a:lnTo>
                    <a:pt x="80" y="708"/>
                  </a:lnTo>
                  <a:lnTo>
                    <a:pt x="59" y="704"/>
                  </a:lnTo>
                  <a:lnTo>
                    <a:pt x="40" y="697"/>
                  </a:lnTo>
                  <a:lnTo>
                    <a:pt x="23" y="685"/>
                  </a:lnTo>
                  <a:lnTo>
                    <a:pt x="11" y="668"/>
                  </a:lnTo>
                  <a:lnTo>
                    <a:pt x="4" y="649"/>
                  </a:lnTo>
                  <a:lnTo>
                    <a:pt x="0" y="628"/>
                  </a:lnTo>
                  <a:lnTo>
                    <a:pt x="0" y="78"/>
                  </a:lnTo>
                  <a:lnTo>
                    <a:pt x="4" y="57"/>
                  </a:lnTo>
                  <a:lnTo>
                    <a:pt x="11" y="39"/>
                  </a:lnTo>
                  <a:lnTo>
                    <a:pt x="23" y="23"/>
                  </a:lnTo>
                  <a:lnTo>
                    <a:pt x="40" y="10"/>
                  </a:lnTo>
                  <a:lnTo>
                    <a:pt x="59" y="2"/>
                  </a:lnTo>
                  <a:lnTo>
                    <a:pt x="8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25" name="Freeform 36"/>
            <p:cNvSpPr>
              <a:spLocks/>
            </p:cNvSpPr>
            <p:nvPr/>
          </p:nvSpPr>
          <p:spPr bwMode="auto">
            <a:xfrm>
              <a:off x="5612" y="8106"/>
              <a:ext cx="277" cy="20"/>
            </a:xfrm>
            <a:custGeom>
              <a:avLst/>
              <a:gdLst>
                <a:gd name="T0" fmla="*/ 79 w 2214"/>
                <a:gd name="T1" fmla="*/ 0 h 157"/>
                <a:gd name="T2" fmla="*/ 2135 w 2214"/>
                <a:gd name="T3" fmla="*/ 0 h 157"/>
                <a:gd name="T4" fmla="*/ 2156 w 2214"/>
                <a:gd name="T5" fmla="*/ 2 h 157"/>
                <a:gd name="T6" fmla="*/ 2174 w 2214"/>
                <a:gd name="T7" fmla="*/ 10 h 157"/>
                <a:gd name="T8" fmla="*/ 2191 w 2214"/>
                <a:gd name="T9" fmla="*/ 23 h 157"/>
                <a:gd name="T10" fmla="*/ 2203 w 2214"/>
                <a:gd name="T11" fmla="*/ 39 h 157"/>
                <a:gd name="T12" fmla="*/ 2211 w 2214"/>
                <a:gd name="T13" fmla="*/ 57 h 157"/>
                <a:gd name="T14" fmla="*/ 2214 w 2214"/>
                <a:gd name="T15" fmla="*/ 78 h 157"/>
                <a:gd name="T16" fmla="*/ 2211 w 2214"/>
                <a:gd name="T17" fmla="*/ 99 h 157"/>
                <a:gd name="T18" fmla="*/ 2203 w 2214"/>
                <a:gd name="T19" fmla="*/ 119 h 157"/>
                <a:gd name="T20" fmla="*/ 2190 w 2214"/>
                <a:gd name="T21" fmla="*/ 134 h 157"/>
                <a:gd name="T22" fmla="*/ 2174 w 2214"/>
                <a:gd name="T23" fmla="*/ 146 h 157"/>
                <a:gd name="T24" fmla="*/ 2156 w 2214"/>
                <a:gd name="T25" fmla="*/ 155 h 157"/>
                <a:gd name="T26" fmla="*/ 2135 w 2214"/>
                <a:gd name="T27" fmla="*/ 157 h 157"/>
                <a:gd name="T28" fmla="*/ 79 w 2214"/>
                <a:gd name="T29" fmla="*/ 157 h 157"/>
                <a:gd name="T30" fmla="*/ 58 w 2214"/>
                <a:gd name="T31" fmla="*/ 155 h 157"/>
                <a:gd name="T32" fmla="*/ 40 w 2214"/>
                <a:gd name="T33" fmla="*/ 146 h 157"/>
                <a:gd name="T34" fmla="*/ 23 w 2214"/>
                <a:gd name="T35" fmla="*/ 134 h 157"/>
                <a:gd name="T36" fmla="*/ 11 w 2214"/>
                <a:gd name="T37" fmla="*/ 119 h 157"/>
                <a:gd name="T38" fmla="*/ 3 w 2214"/>
                <a:gd name="T39" fmla="*/ 99 h 157"/>
                <a:gd name="T40" fmla="*/ 0 w 2214"/>
                <a:gd name="T41" fmla="*/ 78 h 157"/>
                <a:gd name="T42" fmla="*/ 0 w 2214"/>
                <a:gd name="T43" fmla="*/ 78 h 157"/>
                <a:gd name="T44" fmla="*/ 3 w 2214"/>
                <a:gd name="T45" fmla="*/ 57 h 157"/>
                <a:gd name="T46" fmla="*/ 11 w 2214"/>
                <a:gd name="T47" fmla="*/ 39 h 157"/>
                <a:gd name="T48" fmla="*/ 23 w 2214"/>
                <a:gd name="T49" fmla="*/ 23 h 157"/>
                <a:gd name="T50" fmla="*/ 40 w 2214"/>
                <a:gd name="T51" fmla="*/ 10 h 157"/>
                <a:gd name="T52" fmla="*/ 58 w 2214"/>
                <a:gd name="T53" fmla="*/ 2 h 157"/>
                <a:gd name="T54" fmla="*/ 79 w 2214"/>
                <a:gd name="T5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4" h="157">
                  <a:moveTo>
                    <a:pt x="79" y="0"/>
                  </a:moveTo>
                  <a:lnTo>
                    <a:pt x="2135" y="0"/>
                  </a:lnTo>
                  <a:lnTo>
                    <a:pt x="2156" y="2"/>
                  </a:lnTo>
                  <a:lnTo>
                    <a:pt x="2174" y="10"/>
                  </a:lnTo>
                  <a:lnTo>
                    <a:pt x="2191" y="23"/>
                  </a:lnTo>
                  <a:lnTo>
                    <a:pt x="2203" y="39"/>
                  </a:lnTo>
                  <a:lnTo>
                    <a:pt x="2211" y="57"/>
                  </a:lnTo>
                  <a:lnTo>
                    <a:pt x="2214" y="78"/>
                  </a:lnTo>
                  <a:lnTo>
                    <a:pt x="2211" y="99"/>
                  </a:lnTo>
                  <a:lnTo>
                    <a:pt x="2203" y="119"/>
                  </a:lnTo>
                  <a:lnTo>
                    <a:pt x="2190" y="134"/>
                  </a:lnTo>
                  <a:lnTo>
                    <a:pt x="2174" y="146"/>
                  </a:lnTo>
                  <a:lnTo>
                    <a:pt x="2156" y="155"/>
                  </a:lnTo>
                  <a:lnTo>
                    <a:pt x="2135" y="157"/>
                  </a:lnTo>
                  <a:lnTo>
                    <a:pt x="79" y="157"/>
                  </a:lnTo>
                  <a:lnTo>
                    <a:pt x="58" y="155"/>
                  </a:lnTo>
                  <a:lnTo>
                    <a:pt x="40" y="146"/>
                  </a:lnTo>
                  <a:lnTo>
                    <a:pt x="23" y="134"/>
                  </a:lnTo>
                  <a:lnTo>
                    <a:pt x="11" y="119"/>
                  </a:lnTo>
                  <a:lnTo>
                    <a:pt x="3" y="99"/>
                  </a:lnTo>
                  <a:lnTo>
                    <a:pt x="0" y="78"/>
                  </a:lnTo>
                  <a:lnTo>
                    <a:pt x="0" y="78"/>
                  </a:lnTo>
                  <a:lnTo>
                    <a:pt x="3" y="57"/>
                  </a:lnTo>
                  <a:lnTo>
                    <a:pt x="11" y="39"/>
                  </a:lnTo>
                  <a:lnTo>
                    <a:pt x="23" y="23"/>
                  </a:lnTo>
                  <a:lnTo>
                    <a:pt x="40" y="10"/>
                  </a:lnTo>
                  <a:lnTo>
                    <a:pt x="58" y="2"/>
                  </a:lnTo>
                  <a:lnTo>
                    <a:pt x="79"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26" name="Freeform 37"/>
            <p:cNvSpPr>
              <a:spLocks/>
            </p:cNvSpPr>
            <p:nvPr/>
          </p:nvSpPr>
          <p:spPr bwMode="auto">
            <a:xfrm>
              <a:off x="5882" y="7833"/>
              <a:ext cx="107" cy="160"/>
            </a:xfrm>
            <a:custGeom>
              <a:avLst/>
              <a:gdLst>
                <a:gd name="T0" fmla="*/ 222 w 860"/>
                <a:gd name="T1" fmla="*/ 0 h 1274"/>
                <a:gd name="T2" fmla="*/ 351 w 860"/>
                <a:gd name="T3" fmla="*/ 14 h 1274"/>
                <a:gd name="T4" fmla="*/ 470 w 860"/>
                <a:gd name="T5" fmla="*/ 51 h 1274"/>
                <a:gd name="T6" fmla="*/ 578 w 860"/>
                <a:gd name="T7" fmla="*/ 109 h 1274"/>
                <a:gd name="T8" fmla="*/ 673 w 860"/>
                <a:gd name="T9" fmla="*/ 187 h 1274"/>
                <a:gd name="T10" fmla="*/ 751 w 860"/>
                <a:gd name="T11" fmla="*/ 282 h 1274"/>
                <a:gd name="T12" fmla="*/ 809 w 860"/>
                <a:gd name="T13" fmla="*/ 390 h 1274"/>
                <a:gd name="T14" fmla="*/ 847 w 860"/>
                <a:gd name="T15" fmla="*/ 509 h 1274"/>
                <a:gd name="T16" fmla="*/ 860 w 860"/>
                <a:gd name="T17" fmla="*/ 638 h 1274"/>
                <a:gd name="T18" fmla="*/ 847 w 860"/>
                <a:gd name="T19" fmla="*/ 765 h 1274"/>
                <a:gd name="T20" fmla="*/ 809 w 860"/>
                <a:gd name="T21" fmla="*/ 885 h 1274"/>
                <a:gd name="T22" fmla="*/ 751 w 860"/>
                <a:gd name="T23" fmla="*/ 993 h 1274"/>
                <a:gd name="T24" fmla="*/ 673 w 860"/>
                <a:gd name="T25" fmla="*/ 1088 h 1274"/>
                <a:gd name="T26" fmla="*/ 578 w 860"/>
                <a:gd name="T27" fmla="*/ 1165 h 1274"/>
                <a:gd name="T28" fmla="*/ 470 w 860"/>
                <a:gd name="T29" fmla="*/ 1224 h 1274"/>
                <a:gd name="T30" fmla="*/ 351 w 860"/>
                <a:gd name="T31" fmla="*/ 1261 h 1274"/>
                <a:gd name="T32" fmla="*/ 222 w 860"/>
                <a:gd name="T33" fmla="*/ 1274 h 1274"/>
                <a:gd name="T34" fmla="*/ 0 w 860"/>
                <a:gd name="T35" fmla="*/ 1116 h 1274"/>
                <a:gd name="T36" fmla="*/ 279 w 860"/>
                <a:gd name="T37" fmla="*/ 1113 h 1274"/>
                <a:gd name="T38" fmla="*/ 384 w 860"/>
                <a:gd name="T39" fmla="*/ 1088 h 1274"/>
                <a:gd name="T40" fmla="*/ 479 w 860"/>
                <a:gd name="T41" fmla="*/ 1042 h 1274"/>
                <a:gd name="T42" fmla="*/ 562 w 860"/>
                <a:gd name="T43" fmla="*/ 976 h 1274"/>
                <a:gd name="T44" fmla="*/ 627 w 860"/>
                <a:gd name="T45" fmla="*/ 894 h 1274"/>
                <a:gd name="T46" fmla="*/ 674 w 860"/>
                <a:gd name="T47" fmla="*/ 798 h 1274"/>
                <a:gd name="T48" fmla="*/ 698 w 860"/>
                <a:gd name="T49" fmla="*/ 693 h 1274"/>
                <a:gd name="T50" fmla="*/ 698 w 860"/>
                <a:gd name="T51" fmla="*/ 582 h 1274"/>
                <a:gd name="T52" fmla="*/ 674 w 860"/>
                <a:gd name="T53" fmla="*/ 476 h 1274"/>
                <a:gd name="T54" fmla="*/ 627 w 860"/>
                <a:gd name="T55" fmla="*/ 381 h 1274"/>
                <a:gd name="T56" fmla="*/ 562 w 860"/>
                <a:gd name="T57" fmla="*/ 299 h 1274"/>
                <a:gd name="T58" fmla="*/ 479 w 860"/>
                <a:gd name="T59" fmla="*/ 234 h 1274"/>
                <a:gd name="T60" fmla="*/ 384 w 860"/>
                <a:gd name="T61" fmla="*/ 186 h 1274"/>
                <a:gd name="T62" fmla="*/ 279 w 860"/>
                <a:gd name="T63" fmla="*/ 162 h 1274"/>
                <a:gd name="T64" fmla="*/ 0 w 860"/>
                <a:gd name="T65" fmla="*/ 159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0" h="1274">
                  <a:moveTo>
                    <a:pt x="0" y="0"/>
                  </a:moveTo>
                  <a:lnTo>
                    <a:pt x="222" y="0"/>
                  </a:lnTo>
                  <a:lnTo>
                    <a:pt x="287" y="4"/>
                  </a:lnTo>
                  <a:lnTo>
                    <a:pt x="351" y="14"/>
                  </a:lnTo>
                  <a:lnTo>
                    <a:pt x="412" y="29"/>
                  </a:lnTo>
                  <a:lnTo>
                    <a:pt x="470" y="51"/>
                  </a:lnTo>
                  <a:lnTo>
                    <a:pt x="526" y="77"/>
                  </a:lnTo>
                  <a:lnTo>
                    <a:pt x="578" y="109"/>
                  </a:lnTo>
                  <a:lnTo>
                    <a:pt x="628" y="147"/>
                  </a:lnTo>
                  <a:lnTo>
                    <a:pt x="673" y="187"/>
                  </a:lnTo>
                  <a:lnTo>
                    <a:pt x="714" y="233"/>
                  </a:lnTo>
                  <a:lnTo>
                    <a:pt x="751" y="282"/>
                  </a:lnTo>
                  <a:lnTo>
                    <a:pt x="783" y="334"/>
                  </a:lnTo>
                  <a:lnTo>
                    <a:pt x="809" y="390"/>
                  </a:lnTo>
                  <a:lnTo>
                    <a:pt x="831" y="448"/>
                  </a:lnTo>
                  <a:lnTo>
                    <a:pt x="847" y="509"/>
                  </a:lnTo>
                  <a:lnTo>
                    <a:pt x="857" y="573"/>
                  </a:lnTo>
                  <a:lnTo>
                    <a:pt x="860" y="638"/>
                  </a:lnTo>
                  <a:lnTo>
                    <a:pt x="857" y="703"/>
                  </a:lnTo>
                  <a:lnTo>
                    <a:pt x="847" y="765"/>
                  </a:lnTo>
                  <a:lnTo>
                    <a:pt x="831" y="827"/>
                  </a:lnTo>
                  <a:lnTo>
                    <a:pt x="809" y="885"/>
                  </a:lnTo>
                  <a:lnTo>
                    <a:pt x="783" y="940"/>
                  </a:lnTo>
                  <a:lnTo>
                    <a:pt x="751" y="993"/>
                  </a:lnTo>
                  <a:lnTo>
                    <a:pt x="714" y="1043"/>
                  </a:lnTo>
                  <a:lnTo>
                    <a:pt x="673" y="1088"/>
                  </a:lnTo>
                  <a:lnTo>
                    <a:pt x="628" y="1129"/>
                  </a:lnTo>
                  <a:lnTo>
                    <a:pt x="578" y="1165"/>
                  </a:lnTo>
                  <a:lnTo>
                    <a:pt x="526" y="1197"/>
                  </a:lnTo>
                  <a:lnTo>
                    <a:pt x="470" y="1224"/>
                  </a:lnTo>
                  <a:lnTo>
                    <a:pt x="412" y="1245"/>
                  </a:lnTo>
                  <a:lnTo>
                    <a:pt x="351" y="1261"/>
                  </a:lnTo>
                  <a:lnTo>
                    <a:pt x="287" y="1270"/>
                  </a:lnTo>
                  <a:lnTo>
                    <a:pt x="222" y="1274"/>
                  </a:lnTo>
                  <a:lnTo>
                    <a:pt x="0" y="1274"/>
                  </a:lnTo>
                  <a:lnTo>
                    <a:pt x="0" y="1116"/>
                  </a:lnTo>
                  <a:lnTo>
                    <a:pt x="222" y="1116"/>
                  </a:lnTo>
                  <a:lnTo>
                    <a:pt x="279" y="1113"/>
                  </a:lnTo>
                  <a:lnTo>
                    <a:pt x="333" y="1103"/>
                  </a:lnTo>
                  <a:lnTo>
                    <a:pt x="384" y="1088"/>
                  </a:lnTo>
                  <a:lnTo>
                    <a:pt x="433" y="1067"/>
                  </a:lnTo>
                  <a:lnTo>
                    <a:pt x="479" y="1042"/>
                  </a:lnTo>
                  <a:lnTo>
                    <a:pt x="522" y="1011"/>
                  </a:lnTo>
                  <a:lnTo>
                    <a:pt x="562" y="976"/>
                  </a:lnTo>
                  <a:lnTo>
                    <a:pt x="597" y="937"/>
                  </a:lnTo>
                  <a:lnTo>
                    <a:pt x="627" y="894"/>
                  </a:lnTo>
                  <a:lnTo>
                    <a:pt x="653" y="848"/>
                  </a:lnTo>
                  <a:lnTo>
                    <a:pt x="674" y="798"/>
                  </a:lnTo>
                  <a:lnTo>
                    <a:pt x="689" y="747"/>
                  </a:lnTo>
                  <a:lnTo>
                    <a:pt x="698" y="693"/>
                  </a:lnTo>
                  <a:lnTo>
                    <a:pt x="701" y="638"/>
                  </a:lnTo>
                  <a:lnTo>
                    <a:pt x="698" y="582"/>
                  </a:lnTo>
                  <a:lnTo>
                    <a:pt x="689" y="528"/>
                  </a:lnTo>
                  <a:lnTo>
                    <a:pt x="674" y="476"/>
                  </a:lnTo>
                  <a:lnTo>
                    <a:pt x="653" y="427"/>
                  </a:lnTo>
                  <a:lnTo>
                    <a:pt x="627" y="381"/>
                  </a:lnTo>
                  <a:lnTo>
                    <a:pt x="597" y="338"/>
                  </a:lnTo>
                  <a:lnTo>
                    <a:pt x="562" y="299"/>
                  </a:lnTo>
                  <a:lnTo>
                    <a:pt x="522" y="265"/>
                  </a:lnTo>
                  <a:lnTo>
                    <a:pt x="479" y="234"/>
                  </a:lnTo>
                  <a:lnTo>
                    <a:pt x="433" y="207"/>
                  </a:lnTo>
                  <a:lnTo>
                    <a:pt x="384" y="186"/>
                  </a:lnTo>
                  <a:lnTo>
                    <a:pt x="333" y="171"/>
                  </a:lnTo>
                  <a:lnTo>
                    <a:pt x="279" y="162"/>
                  </a:lnTo>
                  <a:lnTo>
                    <a:pt x="222" y="159"/>
                  </a:lnTo>
                  <a:lnTo>
                    <a:pt x="0" y="159"/>
                  </a:lnTo>
                  <a:lnTo>
                    <a:pt x="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sp>
          <p:nvSpPr>
            <p:cNvPr id="127" name="Freeform 38"/>
            <p:cNvSpPr>
              <a:spLocks noEditPoints="1"/>
            </p:cNvSpPr>
            <p:nvPr/>
          </p:nvSpPr>
          <p:spPr bwMode="auto">
            <a:xfrm>
              <a:off x="5612" y="7788"/>
              <a:ext cx="277" cy="307"/>
            </a:xfrm>
            <a:custGeom>
              <a:avLst/>
              <a:gdLst>
                <a:gd name="T0" fmla="*/ 157 w 2214"/>
                <a:gd name="T1" fmla="*/ 1343 h 2449"/>
                <a:gd name="T2" fmla="*/ 172 w 2214"/>
                <a:gd name="T3" fmla="*/ 1505 h 2449"/>
                <a:gd name="T4" fmla="*/ 211 w 2214"/>
                <a:gd name="T5" fmla="*/ 1657 h 2449"/>
                <a:gd name="T6" fmla="*/ 275 w 2214"/>
                <a:gd name="T7" fmla="*/ 1799 h 2449"/>
                <a:gd name="T8" fmla="*/ 360 w 2214"/>
                <a:gd name="T9" fmla="*/ 1928 h 2449"/>
                <a:gd name="T10" fmla="*/ 463 w 2214"/>
                <a:gd name="T11" fmla="*/ 2040 h 2449"/>
                <a:gd name="T12" fmla="*/ 585 w 2214"/>
                <a:gd name="T13" fmla="*/ 2135 h 2449"/>
                <a:gd name="T14" fmla="*/ 720 w 2214"/>
                <a:gd name="T15" fmla="*/ 2209 h 2449"/>
                <a:gd name="T16" fmla="*/ 868 w 2214"/>
                <a:gd name="T17" fmla="*/ 2261 h 2449"/>
                <a:gd name="T18" fmla="*/ 1025 w 2214"/>
                <a:gd name="T19" fmla="*/ 2288 h 2449"/>
                <a:gd name="T20" fmla="*/ 1188 w 2214"/>
                <a:gd name="T21" fmla="*/ 2288 h 2449"/>
                <a:gd name="T22" fmla="*/ 1346 w 2214"/>
                <a:gd name="T23" fmla="*/ 2261 h 2449"/>
                <a:gd name="T24" fmla="*/ 1494 w 2214"/>
                <a:gd name="T25" fmla="*/ 2209 h 2449"/>
                <a:gd name="T26" fmla="*/ 1628 w 2214"/>
                <a:gd name="T27" fmla="*/ 2135 h 2449"/>
                <a:gd name="T28" fmla="*/ 1749 w 2214"/>
                <a:gd name="T29" fmla="*/ 2040 h 2449"/>
                <a:gd name="T30" fmla="*/ 1854 w 2214"/>
                <a:gd name="T31" fmla="*/ 1928 h 2449"/>
                <a:gd name="T32" fmla="*/ 1939 w 2214"/>
                <a:gd name="T33" fmla="*/ 1799 h 2449"/>
                <a:gd name="T34" fmla="*/ 2002 w 2214"/>
                <a:gd name="T35" fmla="*/ 1657 h 2449"/>
                <a:gd name="T36" fmla="*/ 2041 w 2214"/>
                <a:gd name="T37" fmla="*/ 1505 h 2449"/>
                <a:gd name="T38" fmla="*/ 2056 w 2214"/>
                <a:gd name="T39" fmla="*/ 1343 h 2449"/>
                <a:gd name="T40" fmla="*/ 157 w 2214"/>
                <a:gd name="T41" fmla="*/ 159 h 2449"/>
                <a:gd name="T42" fmla="*/ 2214 w 2214"/>
                <a:gd name="T43" fmla="*/ 0 h 2449"/>
                <a:gd name="T44" fmla="*/ 2211 w 2214"/>
                <a:gd name="T45" fmla="*/ 1429 h 2449"/>
                <a:gd name="T46" fmla="*/ 2184 w 2214"/>
                <a:gd name="T47" fmla="*/ 1596 h 2449"/>
                <a:gd name="T48" fmla="*/ 2135 w 2214"/>
                <a:gd name="T49" fmla="*/ 1755 h 2449"/>
                <a:gd name="T50" fmla="*/ 2062 w 2214"/>
                <a:gd name="T51" fmla="*/ 1901 h 2449"/>
                <a:gd name="T52" fmla="*/ 1970 w 2214"/>
                <a:gd name="T53" fmla="*/ 2034 h 2449"/>
                <a:gd name="T54" fmla="*/ 1860 w 2214"/>
                <a:gd name="T55" fmla="*/ 2153 h 2449"/>
                <a:gd name="T56" fmla="*/ 1734 w 2214"/>
                <a:gd name="T57" fmla="*/ 2255 h 2449"/>
                <a:gd name="T58" fmla="*/ 1593 w 2214"/>
                <a:gd name="T59" fmla="*/ 2337 h 2449"/>
                <a:gd name="T60" fmla="*/ 1440 w 2214"/>
                <a:gd name="T61" fmla="*/ 2398 h 2449"/>
                <a:gd name="T62" fmla="*/ 1277 w 2214"/>
                <a:gd name="T63" fmla="*/ 2436 h 2449"/>
                <a:gd name="T64" fmla="*/ 1106 w 2214"/>
                <a:gd name="T65" fmla="*/ 2449 h 2449"/>
                <a:gd name="T66" fmla="*/ 936 w 2214"/>
                <a:gd name="T67" fmla="*/ 2436 h 2449"/>
                <a:gd name="T68" fmla="*/ 773 w 2214"/>
                <a:gd name="T69" fmla="*/ 2398 h 2449"/>
                <a:gd name="T70" fmla="*/ 621 w 2214"/>
                <a:gd name="T71" fmla="*/ 2337 h 2449"/>
                <a:gd name="T72" fmla="*/ 480 w 2214"/>
                <a:gd name="T73" fmla="*/ 2255 h 2449"/>
                <a:gd name="T74" fmla="*/ 353 w 2214"/>
                <a:gd name="T75" fmla="*/ 2153 h 2449"/>
                <a:gd name="T76" fmla="*/ 243 w 2214"/>
                <a:gd name="T77" fmla="*/ 2034 h 2449"/>
                <a:gd name="T78" fmla="*/ 151 w 2214"/>
                <a:gd name="T79" fmla="*/ 1901 h 2449"/>
                <a:gd name="T80" fmla="*/ 79 w 2214"/>
                <a:gd name="T81" fmla="*/ 1755 h 2449"/>
                <a:gd name="T82" fmla="*/ 30 w 2214"/>
                <a:gd name="T83" fmla="*/ 1596 h 2449"/>
                <a:gd name="T84" fmla="*/ 3 w 2214"/>
                <a:gd name="T85" fmla="*/ 1429 h 2449"/>
                <a:gd name="T86" fmla="*/ 0 w 2214"/>
                <a:gd name="T87" fmla="*/ 921 h 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14" h="2449">
                  <a:moveTo>
                    <a:pt x="157" y="159"/>
                  </a:moveTo>
                  <a:lnTo>
                    <a:pt x="157" y="1343"/>
                  </a:lnTo>
                  <a:lnTo>
                    <a:pt x="162" y="1425"/>
                  </a:lnTo>
                  <a:lnTo>
                    <a:pt x="172" y="1505"/>
                  </a:lnTo>
                  <a:lnTo>
                    <a:pt x="188" y="1582"/>
                  </a:lnTo>
                  <a:lnTo>
                    <a:pt x="211" y="1657"/>
                  </a:lnTo>
                  <a:lnTo>
                    <a:pt x="240" y="1730"/>
                  </a:lnTo>
                  <a:lnTo>
                    <a:pt x="275" y="1799"/>
                  </a:lnTo>
                  <a:lnTo>
                    <a:pt x="315" y="1865"/>
                  </a:lnTo>
                  <a:lnTo>
                    <a:pt x="360" y="1928"/>
                  </a:lnTo>
                  <a:lnTo>
                    <a:pt x="409" y="1986"/>
                  </a:lnTo>
                  <a:lnTo>
                    <a:pt x="463" y="2040"/>
                  </a:lnTo>
                  <a:lnTo>
                    <a:pt x="522" y="2089"/>
                  </a:lnTo>
                  <a:lnTo>
                    <a:pt x="585" y="2135"/>
                  </a:lnTo>
                  <a:lnTo>
                    <a:pt x="651" y="2174"/>
                  </a:lnTo>
                  <a:lnTo>
                    <a:pt x="720" y="2209"/>
                  </a:lnTo>
                  <a:lnTo>
                    <a:pt x="793" y="2238"/>
                  </a:lnTo>
                  <a:lnTo>
                    <a:pt x="868" y="2261"/>
                  </a:lnTo>
                  <a:lnTo>
                    <a:pt x="945" y="2278"/>
                  </a:lnTo>
                  <a:lnTo>
                    <a:pt x="1025" y="2288"/>
                  </a:lnTo>
                  <a:lnTo>
                    <a:pt x="1106" y="2292"/>
                  </a:lnTo>
                  <a:lnTo>
                    <a:pt x="1188" y="2288"/>
                  </a:lnTo>
                  <a:lnTo>
                    <a:pt x="1268" y="2278"/>
                  </a:lnTo>
                  <a:lnTo>
                    <a:pt x="1346" y="2261"/>
                  </a:lnTo>
                  <a:lnTo>
                    <a:pt x="1421" y="2238"/>
                  </a:lnTo>
                  <a:lnTo>
                    <a:pt x="1494" y="2209"/>
                  </a:lnTo>
                  <a:lnTo>
                    <a:pt x="1563" y="2174"/>
                  </a:lnTo>
                  <a:lnTo>
                    <a:pt x="1628" y="2135"/>
                  </a:lnTo>
                  <a:lnTo>
                    <a:pt x="1691" y="2089"/>
                  </a:lnTo>
                  <a:lnTo>
                    <a:pt x="1749" y="2040"/>
                  </a:lnTo>
                  <a:lnTo>
                    <a:pt x="1803" y="1986"/>
                  </a:lnTo>
                  <a:lnTo>
                    <a:pt x="1854" y="1928"/>
                  </a:lnTo>
                  <a:lnTo>
                    <a:pt x="1898" y="1865"/>
                  </a:lnTo>
                  <a:lnTo>
                    <a:pt x="1939" y="1799"/>
                  </a:lnTo>
                  <a:lnTo>
                    <a:pt x="1973" y="1730"/>
                  </a:lnTo>
                  <a:lnTo>
                    <a:pt x="2002" y="1657"/>
                  </a:lnTo>
                  <a:lnTo>
                    <a:pt x="2025" y="1582"/>
                  </a:lnTo>
                  <a:lnTo>
                    <a:pt x="2041" y="1505"/>
                  </a:lnTo>
                  <a:lnTo>
                    <a:pt x="2052" y="1425"/>
                  </a:lnTo>
                  <a:lnTo>
                    <a:pt x="2056" y="1343"/>
                  </a:lnTo>
                  <a:lnTo>
                    <a:pt x="2056" y="159"/>
                  </a:lnTo>
                  <a:lnTo>
                    <a:pt x="157" y="159"/>
                  </a:lnTo>
                  <a:close/>
                  <a:moveTo>
                    <a:pt x="0" y="0"/>
                  </a:moveTo>
                  <a:lnTo>
                    <a:pt x="2214" y="0"/>
                  </a:lnTo>
                  <a:lnTo>
                    <a:pt x="2214" y="1343"/>
                  </a:lnTo>
                  <a:lnTo>
                    <a:pt x="2211" y="1429"/>
                  </a:lnTo>
                  <a:lnTo>
                    <a:pt x="2201" y="1514"/>
                  </a:lnTo>
                  <a:lnTo>
                    <a:pt x="2184" y="1596"/>
                  </a:lnTo>
                  <a:lnTo>
                    <a:pt x="2162" y="1677"/>
                  </a:lnTo>
                  <a:lnTo>
                    <a:pt x="2135" y="1755"/>
                  </a:lnTo>
                  <a:lnTo>
                    <a:pt x="2101" y="1830"/>
                  </a:lnTo>
                  <a:lnTo>
                    <a:pt x="2062" y="1901"/>
                  </a:lnTo>
                  <a:lnTo>
                    <a:pt x="2018" y="1969"/>
                  </a:lnTo>
                  <a:lnTo>
                    <a:pt x="1970" y="2034"/>
                  </a:lnTo>
                  <a:lnTo>
                    <a:pt x="1917" y="2096"/>
                  </a:lnTo>
                  <a:lnTo>
                    <a:pt x="1860" y="2153"/>
                  </a:lnTo>
                  <a:lnTo>
                    <a:pt x="1799" y="2206"/>
                  </a:lnTo>
                  <a:lnTo>
                    <a:pt x="1734" y="2255"/>
                  </a:lnTo>
                  <a:lnTo>
                    <a:pt x="1665" y="2299"/>
                  </a:lnTo>
                  <a:lnTo>
                    <a:pt x="1593" y="2337"/>
                  </a:lnTo>
                  <a:lnTo>
                    <a:pt x="1518" y="2370"/>
                  </a:lnTo>
                  <a:lnTo>
                    <a:pt x="1440" y="2398"/>
                  </a:lnTo>
                  <a:lnTo>
                    <a:pt x="1360" y="2421"/>
                  </a:lnTo>
                  <a:lnTo>
                    <a:pt x="1277" y="2436"/>
                  </a:lnTo>
                  <a:lnTo>
                    <a:pt x="1193" y="2446"/>
                  </a:lnTo>
                  <a:lnTo>
                    <a:pt x="1106" y="2449"/>
                  </a:lnTo>
                  <a:lnTo>
                    <a:pt x="1021" y="2446"/>
                  </a:lnTo>
                  <a:lnTo>
                    <a:pt x="936" y="2436"/>
                  </a:lnTo>
                  <a:lnTo>
                    <a:pt x="853" y="2421"/>
                  </a:lnTo>
                  <a:lnTo>
                    <a:pt x="773" y="2398"/>
                  </a:lnTo>
                  <a:lnTo>
                    <a:pt x="696" y="2370"/>
                  </a:lnTo>
                  <a:lnTo>
                    <a:pt x="621" y="2337"/>
                  </a:lnTo>
                  <a:lnTo>
                    <a:pt x="548" y="2299"/>
                  </a:lnTo>
                  <a:lnTo>
                    <a:pt x="480" y="2255"/>
                  </a:lnTo>
                  <a:lnTo>
                    <a:pt x="415" y="2206"/>
                  </a:lnTo>
                  <a:lnTo>
                    <a:pt x="353" y="2153"/>
                  </a:lnTo>
                  <a:lnTo>
                    <a:pt x="296" y="2096"/>
                  </a:lnTo>
                  <a:lnTo>
                    <a:pt x="243" y="2034"/>
                  </a:lnTo>
                  <a:lnTo>
                    <a:pt x="195" y="1969"/>
                  </a:lnTo>
                  <a:lnTo>
                    <a:pt x="151" y="1901"/>
                  </a:lnTo>
                  <a:lnTo>
                    <a:pt x="112" y="1830"/>
                  </a:lnTo>
                  <a:lnTo>
                    <a:pt x="79" y="1755"/>
                  </a:lnTo>
                  <a:lnTo>
                    <a:pt x="52" y="1677"/>
                  </a:lnTo>
                  <a:lnTo>
                    <a:pt x="30" y="1596"/>
                  </a:lnTo>
                  <a:lnTo>
                    <a:pt x="13" y="1514"/>
                  </a:lnTo>
                  <a:lnTo>
                    <a:pt x="3" y="1429"/>
                  </a:lnTo>
                  <a:lnTo>
                    <a:pt x="0" y="1343"/>
                  </a:lnTo>
                  <a:lnTo>
                    <a:pt x="0" y="921"/>
                  </a:lnTo>
                  <a:lnTo>
                    <a:pt x="0" y="0"/>
                  </a:lnTo>
                  <a:close/>
                </a:path>
              </a:pathLst>
            </a:custGeom>
            <a:grpFill/>
            <a:ln w="0">
              <a:noFill/>
              <a:prstDash val="solid"/>
              <a:round/>
              <a:headEnd/>
              <a:tailEnd/>
            </a:ln>
          </p:spPr>
          <p:txBody>
            <a:bodyPr vert="horz" wrap="square" lIns="91440" tIns="45721" rIns="91440" bIns="45721" numCol="1" anchor="t" anchorCtr="0" compatLnSpc="1">
              <a:prstTxWarp prst="textNoShape">
                <a:avLst/>
              </a:prstTxWarp>
            </a:bodyPr>
            <a:lstStyle/>
            <a:p>
              <a:pPr defTabSz="1175501"/>
              <a:endParaRPr lang="es-SV" sz="900">
                <a:solidFill>
                  <a:srgbClr val="000000"/>
                </a:solidFill>
              </a:endParaRPr>
            </a:p>
          </p:txBody>
        </p:sp>
      </p:grpSp>
      <p:sp>
        <p:nvSpPr>
          <p:cNvPr id="2" name="1 Título"/>
          <p:cNvSpPr>
            <a:spLocks noGrp="1"/>
          </p:cNvSpPr>
          <p:nvPr>
            <p:ph type="ctrTitle"/>
          </p:nvPr>
        </p:nvSpPr>
        <p:spPr/>
        <p:txBody>
          <a:bodyPr/>
          <a:lstStyle/>
          <a:p>
            <a:r>
              <a:rPr lang="es-MX"/>
              <a:t>Technical learning</a:t>
            </a:r>
            <a:endParaRPr lang="es-SV" dirty="0"/>
          </a:p>
        </p:txBody>
      </p:sp>
      <p:sp>
        <p:nvSpPr>
          <p:cNvPr id="3" name="2 Subtítulo"/>
          <p:cNvSpPr>
            <a:spLocks noGrp="1"/>
          </p:cNvSpPr>
          <p:nvPr>
            <p:ph type="subTitle" idx="1"/>
          </p:nvPr>
        </p:nvSpPr>
        <p:spPr/>
        <p:txBody>
          <a:bodyPr/>
          <a:lstStyle/>
          <a:p>
            <a:r>
              <a:rPr lang="es-SV">
                <a:solidFill>
                  <a:srgbClr val="797979"/>
                </a:solidFill>
              </a:rPr>
              <a:t>Technical learning</a:t>
            </a:r>
            <a:endParaRPr lang="es-SV" dirty="0">
              <a:solidFill>
                <a:srgbClr val="797979"/>
              </a:solidFill>
            </a:endParaRPr>
          </a:p>
        </p:txBody>
      </p:sp>
    </p:spTree>
    <p:extLst>
      <p:ext uri="{BB962C8B-B14F-4D97-AF65-F5344CB8AC3E}">
        <p14:creationId xmlns:p14="http://schemas.microsoft.com/office/powerpoint/2010/main" val="1137162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Título"/>
          <p:cNvSpPr>
            <a:spLocks noGrp="1"/>
          </p:cNvSpPr>
          <p:nvPr>
            <p:ph type="ctrTitle"/>
          </p:nvPr>
        </p:nvSpPr>
        <p:spPr/>
        <p:txBody>
          <a:bodyPr/>
          <a:lstStyle/>
          <a:p>
            <a:r>
              <a:rPr lang="en-US"/>
              <a:t>The main development software used.</a:t>
            </a:r>
            <a:endParaRPr lang="es-SV" dirty="0"/>
          </a:p>
        </p:txBody>
      </p:sp>
      <p:sp>
        <p:nvSpPr>
          <p:cNvPr id="37" name="36 Subtítulo"/>
          <p:cNvSpPr>
            <a:spLocks noGrp="1"/>
          </p:cNvSpPr>
          <p:nvPr>
            <p:ph type="subTitle" idx="1"/>
          </p:nvPr>
        </p:nvSpPr>
        <p:spPr/>
        <p:txBody>
          <a:bodyPr/>
          <a:lstStyle/>
          <a:p>
            <a:r>
              <a:rPr lang="en-US" altLang="zh-CN"/>
              <a:t>development software</a:t>
            </a:r>
            <a:endParaRPr lang="es-SV" dirty="0">
              <a:solidFill>
                <a:srgbClr val="797979"/>
              </a:solidFill>
            </a:endParaRPr>
          </a:p>
        </p:txBody>
      </p:sp>
      <p:sp>
        <p:nvSpPr>
          <p:cNvPr id="42" name="Textbox 1"/>
          <p:cNvSpPr/>
          <p:nvPr/>
        </p:nvSpPr>
        <p:spPr>
          <a:xfrm>
            <a:off x="571463" y="1488000"/>
            <a:ext cx="5336584" cy="1171311"/>
          </a:xfrm>
          <a:prstGeom prst="rect">
            <a:avLst/>
          </a:prstGeom>
        </p:spPr>
        <p:txBody>
          <a:bodyPr wrap="square" lIns="117518" tIns="58759" rIns="117518" bIns="58759">
            <a:spAutoFit/>
          </a:bodyPr>
          <a:lstStyle/>
          <a:p>
            <a:pPr algn="just" defTabSz="1172621">
              <a:lnSpc>
                <a:spcPct val="120000"/>
              </a:lnSpc>
              <a:spcAft>
                <a:spcPts val="600"/>
              </a:spcAft>
            </a:pPr>
            <a:r>
              <a:rPr lang="en-US">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Choosing the appropriate development software can improve the team's work efficiency and the quality of project completion</a:t>
            </a:r>
            <a:r>
              <a:rPr lang="en-US">
                <a:solidFill>
                  <a:srgbClr val="575757"/>
                </a:solidFill>
                <a:latin typeface="Source Sans Pro" panose="020B0503030403020204" pitchFamily="34" charset="0"/>
              </a:rPr>
              <a:t>.</a:t>
            </a:r>
            <a:endParaRPr lang="en-US" dirty="0">
              <a:solidFill>
                <a:srgbClr val="575757"/>
              </a:solidFill>
              <a:latin typeface="Source Sans Pro" panose="020B0503030403020204" pitchFamily="34" charset="0"/>
            </a:endParaRPr>
          </a:p>
        </p:txBody>
      </p:sp>
      <p:sp>
        <p:nvSpPr>
          <p:cNvPr id="43" name="4 Elipse"/>
          <p:cNvSpPr>
            <a:spLocks noChangeAspect="1"/>
          </p:cNvSpPr>
          <p:nvPr/>
        </p:nvSpPr>
        <p:spPr bwMode="auto">
          <a:xfrm>
            <a:off x="767645" y="3065177"/>
            <a:ext cx="355795" cy="355777"/>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72621"/>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4" name="8 Rectángulo"/>
          <p:cNvSpPr/>
          <p:nvPr/>
        </p:nvSpPr>
        <p:spPr>
          <a:xfrm>
            <a:off x="1297529" y="3065938"/>
            <a:ext cx="4019011" cy="506559"/>
          </a:xfrm>
          <a:prstGeom prst="rect">
            <a:avLst/>
          </a:prstGeom>
          <a:noFill/>
        </p:spPr>
        <p:txBody>
          <a:bodyPr wrap="square" lIns="44458" tIns="22230" rIns="44458" bIns="22230">
            <a:spAutoFit/>
          </a:bodyPr>
          <a:lstStyle/>
          <a:p>
            <a:pPr indent="-268603" algn="just" defTabSz="879275">
              <a:spcAft>
                <a:spcPts val="600"/>
              </a:spcAft>
            </a:pPr>
            <a:r>
              <a:rPr lang="en-US" sz="1500" b="1">
                <a:solidFill>
                  <a:srgbClr val="FF0000"/>
                </a:solidFill>
                <a:latin typeface="Source Sans Pro" panose="020B0503030403020204" pitchFamily="34" charset="0"/>
              </a:rPr>
              <a:t>IDEA</a:t>
            </a:r>
            <a:r>
              <a:rPr lang="en-US" sz="1500">
                <a:solidFill>
                  <a:srgbClr val="575757"/>
                </a:solidFill>
                <a:latin typeface="Source Sans Pro" panose="020B0503030403020204" pitchFamily="34" charset="0"/>
              </a:rPr>
              <a:t> is powerful and efficient features are loved by Java developers</a:t>
            </a:r>
            <a:endParaRPr lang="es-SV" sz="1500" dirty="0">
              <a:solidFill>
                <a:srgbClr val="575757"/>
              </a:solidFill>
              <a:latin typeface="Source Sans Pro" panose="020B0503030403020204" pitchFamily="34" charset="0"/>
            </a:endParaRPr>
          </a:p>
        </p:txBody>
      </p:sp>
      <p:sp>
        <p:nvSpPr>
          <p:cNvPr id="45" name="27 Elipse"/>
          <p:cNvSpPr>
            <a:spLocks noChangeAspect="1"/>
          </p:cNvSpPr>
          <p:nvPr/>
        </p:nvSpPr>
        <p:spPr bwMode="auto">
          <a:xfrm>
            <a:off x="767645" y="3509712"/>
            <a:ext cx="355795" cy="355777"/>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72621"/>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02</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6" name="28 Rectángulo"/>
          <p:cNvSpPr/>
          <p:nvPr/>
        </p:nvSpPr>
        <p:spPr>
          <a:xfrm>
            <a:off x="1297529" y="3510465"/>
            <a:ext cx="4019011" cy="275727"/>
          </a:xfrm>
          <a:prstGeom prst="rect">
            <a:avLst/>
          </a:prstGeom>
          <a:noFill/>
        </p:spPr>
        <p:txBody>
          <a:bodyPr wrap="square" lIns="44458" tIns="22230" rIns="44458" bIns="22230">
            <a:spAutoFit/>
          </a:bodyPr>
          <a:lstStyle/>
          <a:p>
            <a:pPr indent="-268603" algn="just" defTabSz="879275">
              <a:spcAft>
                <a:spcPts val="600"/>
              </a:spcAft>
            </a:pPr>
            <a:r>
              <a:rPr lang="en-US" sz="1500">
                <a:solidFill>
                  <a:srgbClr val="575757"/>
                </a:solidFill>
                <a:latin typeface="Source Sans Pro" panose="020B0503030403020204" pitchFamily="34" charset="0"/>
              </a:rPr>
              <a:t>We use </a:t>
            </a:r>
            <a:r>
              <a:rPr lang="en-US" sz="1500" b="1">
                <a:solidFill>
                  <a:srgbClr val="FF0000"/>
                </a:solidFill>
                <a:latin typeface="Source Sans Pro" panose="020B0503030403020204" pitchFamily="34" charset="0"/>
              </a:rPr>
              <a:t>VS Code  </a:t>
            </a:r>
            <a:r>
              <a:rPr lang="en-US" sz="1500">
                <a:solidFill>
                  <a:srgbClr val="575757"/>
                </a:solidFill>
                <a:latin typeface="Source Sans Pro" panose="020B0503030403020204" pitchFamily="34" charset="0"/>
              </a:rPr>
              <a:t>to write front-end code in our project</a:t>
            </a:r>
            <a:r>
              <a:rPr lang="en-US" sz="900">
                <a:solidFill>
                  <a:srgbClr val="575757"/>
                </a:solidFill>
                <a:latin typeface="Source Sans Pro" panose="020B0503030403020204" pitchFamily="34" charset="0"/>
              </a:rPr>
              <a:t>.</a:t>
            </a:r>
            <a:endParaRPr lang="es-SV" sz="900" dirty="0">
              <a:solidFill>
                <a:srgbClr val="575757"/>
              </a:solidFill>
              <a:latin typeface="Source Sans Pro" panose="020B0503030403020204" pitchFamily="34" charset="0"/>
            </a:endParaRPr>
          </a:p>
        </p:txBody>
      </p:sp>
      <p:sp>
        <p:nvSpPr>
          <p:cNvPr id="47" name="29 Elipse"/>
          <p:cNvSpPr>
            <a:spLocks noChangeAspect="1"/>
          </p:cNvSpPr>
          <p:nvPr/>
        </p:nvSpPr>
        <p:spPr bwMode="auto">
          <a:xfrm>
            <a:off x="767649" y="4009991"/>
            <a:ext cx="355795" cy="355777"/>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72621"/>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30 Rectángulo"/>
          <p:cNvSpPr/>
          <p:nvPr/>
        </p:nvSpPr>
        <p:spPr>
          <a:xfrm>
            <a:off x="1297533" y="4010773"/>
            <a:ext cx="4019011" cy="506559"/>
          </a:xfrm>
          <a:prstGeom prst="rect">
            <a:avLst/>
          </a:prstGeom>
          <a:noFill/>
        </p:spPr>
        <p:txBody>
          <a:bodyPr wrap="square" lIns="44458" tIns="22230" rIns="44458" bIns="22230">
            <a:spAutoFit/>
          </a:bodyPr>
          <a:lstStyle/>
          <a:p>
            <a:pPr indent="-268603" algn="just" defTabSz="879275">
              <a:spcAft>
                <a:spcPts val="600"/>
              </a:spcAft>
            </a:pPr>
            <a:r>
              <a:rPr lang="en-US" sz="1500" b="1">
                <a:solidFill>
                  <a:srgbClr val="FF0000"/>
                </a:solidFill>
                <a:latin typeface="Source Sans Pro" panose="020B0503030403020204" pitchFamily="34" charset="0"/>
              </a:rPr>
              <a:t>Navicat</a:t>
            </a:r>
            <a:r>
              <a:rPr lang="en-US" sz="1500">
                <a:solidFill>
                  <a:srgbClr val="575757"/>
                </a:solidFill>
                <a:latin typeface="Source Sans Pro" panose="020B0503030403020204" pitchFamily="34" charset="0"/>
              </a:rPr>
              <a:t> helps us to establish a stable connection with the database and facilitates editing</a:t>
            </a:r>
            <a:r>
              <a:rPr lang="en-US" sz="900">
                <a:solidFill>
                  <a:srgbClr val="575757"/>
                </a:solidFill>
                <a:latin typeface="Source Sans Pro" panose="020B0503030403020204" pitchFamily="34" charset="0"/>
              </a:rPr>
              <a:t>.</a:t>
            </a:r>
            <a:endParaRPr lang="es-SV" sz="900" dirty="0">
              <a:solidFill>
                <a:srgbClr val="575757"/>
              </a:solidFill>
              <a:latin typeface="Source Sans Pro" panose="020B0503030403020204" pitchFamily="34" charset="0"/>
            </a:endParaRPr>
          </a:p>
        </p:txBody>
      </p:sp>
      <p:sp>
        <p:nvSpPr>
          <p:cNvPr id="49" name="29 Elipse"/>
          <p:cNvSpPr>
            <a:spLocks noChangeAspect="1"/>
          </p:cNvSpPr>
          <p:nvPr/>
        </p:nvSpPr>
        <p:spPr bwMode="auto">
          <a:xfrm>
            <a:off x="767649" y="4663361"/>
            <a:ext cx="355795" cy="355777"/>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72621"/>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04</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0" name="30 Rectángulo"/>
          <p:cNvSpPr/>
          <p:nvPr/>
        </p:nvSpPr>
        <p:spPr>
          <a:xfrm>
            <a:off x="1297533" y="4664119"/>
            <a:ext cx="4019011" cy="506559"/>
          </a:xfrm>
          <a:prstGeom prst="rect">
            <a:avLst/>
          </a:prstGeom>
          <a:noFill/>
        </p:spPr>
        <p:txBody>
          <a:bodyPr wrap="square" lIns="44458" tIns="22230" rIns="44458" bIns="22230">
            <a:spAutoFit/>
          </a:bodyPr>
          <a:lstStyle/>
          <a:p>
            <a:pPr indent="-268603" algn="just" defTabSz="879275">
              <a:spcAft>
                <a:spcPts val="600"/>
              </a:spcAft>
            </a:pPr>
            <a:r>
              <a:rPr lang="en-US" sz="1500">
                <a:solidFill>
                  <a:srgbClr val="575757"/>
                </a:solidFill>
                <a:latin typeface="Source Sans Pro" panose="020B0503030403020204" pitchFamily="34" charset="0"/>
              </a:rPr>
              <a:t>We deploy the project using </a:t>
            </a:r>
            <a:r>
              <a:rPr lang="en-US" sz="1500" b="1">
                <a:solidFill>
                  <a:srgbClr val="FF0000"/>
                </a:solidFill>
                <a:latin typeface="Source Sans Pro" panose="020B0503030403020204" pitchFamily="34" charset="0"/>
              </a:rPr>
              <a:t>Ubuntu</a:t>
            </a:r>
            <a:r>
              <a:rPr lang="en-US" sz="1500">
                <a:solidFill>
                  <a:srgbClr val="575757"/>
                </a:solidFill>
                <a:latin typeface="Source Sans Pro" panose="020B0503030403020204" pitchFamily="34" charset="0"/>
              </a:rPr>
              <a:t> and dynamically modify the configuration file..</a:t>
            </a:r>
            <a:endParaRPr lang="es-SV" sz="1500" dirty="0">
              <a:solidFill>
                <a:srgbClr val="575757"/>
              </a:solidFill>
              <a:latin typeface="Source Sans Pro" panose="020B0503030403020204" pitchFamily="34" charset="0"/>
            </a:endParaRPr>
          </a:p>
        </p:txBody>
      </p:sp>
      <p:sp>
        <p:nvSpPr>
          <p:cNvPr id="53" name="Rectángulo 10"/>
          <p:cNvSpPr/>
          <p:nvPr/>
        </p:nvSpPr>
        <p:spPr>
          <a:xfrm>
            <a:off x="5662285" y="5093993"/>
            <a:ext cx="1064163" cy="1079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r>
              <a:rPr lang="en-US" sz="1500" b="1">
                <a:solidFill>
                  <a:srgbClr val="FFFFFF"/>
                </a:solidFill>
                <a:latin typeface="Source Sans Pro" panose="020B0604020202020204" charset="0"/>
              </a:rPr>
              <a:t>IDEA</a:t>
            </a:r>
            <a:endParaRPr lang="es-SV" sz="1500" b="1" dirty="0">
              <a:solidFill>
                <a:srgbClr val="FFFFFF"/>
              </a:solidFill>
              <a:latin typeface="Source Sans Pro" panose="020B0604020202020204" charset="0"/>
            </a:endParaRPr>
          </a:p>
        </p:txBody>
      </p:sp>
      <p:sp>
        <p:nvSpPr>
          <p:cNvPr id="54" name="Rectángulo 11"/>
          <p:cNvSpPr/>
          <p:nvPr/>
        </p:nvSpPr>
        <p:spPr>
          <a:xfrm>
            <a:off x="6899737" y="5093993"/>
            <a:ext cx="1064163" cy="10799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r>
              <a:rPr lang="en-US" altLang="zh-CN" sz="1500" b="1">
                <a:solidFill>
                  <a:srgbClr val="FFFFFF"/>
                </a:solidFill>
                <a:latin typeface="Source Sans Pro" panose="020B0604020202020204" charset="0"/>
              </a:rPr>
              <a:t>VS Code</a:t>
            </a:r>
            <a:endParaRPr lang="es-SV" sz="1500" b="1" dirty="0">
              <a:solidFill>
                <a:srgbClr val="FFFFFF"/>
              </a:solidFill>
              <a:latin typeface="Source Sans Pro" panose="020B0604020202020204" charset="0"/>
            </a:endParaRPr>
          </a:p>
        </p:txBody>
      </p:sp>
      <p:sp>
        <p:nvSpPr>
          <p:cNvPr id="55" name="Rectángulo 12"/>
          <p:cNvSpPr/>
          <p:nvPr/>
        </p:nvSpPr>
        <p:spPr>
          <a:xfrm>
            <a:off x="8137189" y="5093993"/>
            <a:ext cx="1064163" cy="10799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r>
              <a:rPr lang="en-US" altLang="zh-CN" sz="1500" b="1">
                <a:solidFill>
                  <a:srgbClr val="FFFFFF"/>
                </a:solidFill>
                <a:latin typeface="Source Sans Pro" panose="020B0604020202020204" charset="0"/>
              </a:rPr>
              <a:t>Navicat</a:t>
            </a:r>
            <a:endParaRPr lang="es-SV" sz="1500" b="1" dirty="0">
              <a:solidFill>
                <a:srgbClr val="FFFFFF"/>
              </a:solidFill>
              <a:latin typeface="Source Sans Pro" panose="020B0604020202020204" charset="0"/>
            </a:endParaRPr>
          </a:p>
        </p:txBody>
      </p:sp>
      <p:sp>
        <p:nvSpPr>
          <p:cNvPr id="56" name="Rectángulo 13"/>
          <p:cNvSpPr/>
          <p:nvPr/>
        </p:nvSpPr>
        <p:spPr>
          <a:xfrm>
            <a:off x="9374641" y="5093993"/>
            <a:ext cx="1064163" cy="107999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endParaRPr lang="en-US" altLang="zh-CN" sz="1500" b="1">
              <a:solidFill>
                <a:srgbClr val="FFFFFF"/>
              </a:solidFill>
              <a:latin typeface="Source Sans Pro" panose="020B0604020202020204" charset="0"/>
            </a:endParaRPr>
          </a:p>
          <a:p>
            <a:pPr algn="ctr" defTabSz="1172621"/>
            <a:endParaRPr lang="es-SV" altLang="zh-CN" sz="1500" b="1">
              <a:solidFill>
                <a:srgbClr val="FFFFFF"/>
              </a:solidFill>
              <a:latin typeface="Source Sans Pro" panose="020B0604020202020204" charset="0"/>
            </a:endParaRPr>
          </a:p>
          <a:p>
            <a:pPr algn="ctr" defTabSz="1172621"/>
            <a:r>
              <a:rPr lang="es-SV" altLang="zh-CN" sz="1500" b="1">
                <a:solidFill>
                  <a:srgbClr val="FFFFFF"/>
                </a:solidFill>
                <a:latin typeface="Source Sans Pro" panose="020B0604020202020204" charset="0"/>
              </a:rPr>
              <a:t>U</a:t>
            </a:r>
            <a:r>
              <a:rPr lang="en-US" altLang="zh-CN" sz="1500" b="1">
                <a:solidFill>
                  <a:srgbClr val="FFFFFF"/>
                </a:solidFill>
                <a:latin typeface="Source Sans Pro" panose="020B0604020202020204" charset="0"/>
              </a:rPr>
              <a:t>buntu</a:t>
            </a:r>
            <a:endParaRPr lang="es-SV" altLang="zh-CN" sz="1500" b="1">
              <a:solidFill>
                <a:srgbClr val="FFFFFF"/>
              </a:solidFill>
              <a:latin typeface="Source Sans Pro" panose="020B0604020202020204" charset="0"/>
            </a:endParaRPr>
          </a:p>
          <a:p>
            <a:pPr algn="ctr" defTabSz="1172621"/>
            <a:endParaRPr lang="es-SV" sz="1500" b="1" dirty="0">
              <a:solidFill>
                <a:srgbClr val="FFFFFF"/>
              </a:solidFill>
              <a:latin typeface="Source Sans Pro" panose="020B0604020202020204" charset="0"/>
            </a:endParaRPr>
          </a:p>
        </p:txBody>
      </p:sp>
      <p:sp>
        <p:nvSpPr>
          <p:cNvPr id="57" name="Rectángulo 14"/>
          <p:cNvSpPr/>
          <p:nvPr/>
        </p:nvSpPr>
        <p:spPr>
          <a:xfrm>
            <a:off x="10612097" y="5093993"/>
            <a:ext cx="1064163" cy="10799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621"/>
            <a:endParaRPr lang="es-SV" sz="1500" b="1">
              <a:solidFill>
                <a:srgbClr val="FFFFFF"/>
              </a:solidFill>
              <a:latin typeface="Source Sans Pro" panose="020B0604020202020204" charset="0"/>
            </a:endParaRPr>
          </a:p>
          <a:p>
            <a:pPr algn="ctr" defTabSz="1172621"/>
            <a:endParaRPr lang="es-SV" sz="1500" b="1">
              <a:solidFill>
                <a:srgbClr val="FFFFFF"/>
              </a:solidFill>
              <a:latin typeface="Source Sans Pro" panose="020B0604020202020204" charset="0"/>
            </a:endParaRPr>
          </a:p>
          <a:p>
            <a:pPr algn="ctr" defTabSz="1172621"/>
            <a:endParaRPr lang="es-SV" altLang="zh-CN" sz="1500" b="1">
              <a:solidFill>
                <a:srgbClr val="FFFFFF"/>
              </a:solidFill>
              <a:latin typeface="Source Sans Pro" panose="020B0604020202020204" charset="0"/>
            </a:endParaRPr>
          </a:p>
          <a:p>
            <a:pPr algn="ctr" defTabSz="1172621"/>
            <a:r>
              <a:rPr lang="es-SV" altLang="zh-CN" sz="1500" b="1">
                <a:solidFill>
                  <a:srgbClr val="FFFFFF"/>
                </a:solidFill>
                <a:latin typeface="Source Sans Pro" panose="020B0604020202020204" charset="0"/>
              </a:rPr>
              <a:t>P</a:t>
            </a:r>
            <a:r>
              <a:rPr lang="en-US" altLang="zh-CN" sz="1500" b="1">
                <a:solidFill>
                  <a:srgbClr val="FFFFFF"/>
                </a:solidFill>
                <a:latin typeface="Source Sans Pro" panose="020B0604020202020204" charset="0"/>
              </a:rPr>
              <a:t>ostman</a:t>
            </a:r>
            <a:endParaRPr lang="es-SV" sz="1500" b="1" dirty="0">
              <a:solidFill>
                <a:srgbClr val="FFFFFF"/>
              </a:solidFill>
              <a:latin typeface="Source Sans Pro" panose="020B0604020202020204" charset="0"/>
            </a:endParaRPr>
          </a:p>
        </p:txBody>
      </p:sp>
      <p:sp>
        <p:nvSpPr>
          <p:cNvPr id="58" name="Rectángulo 15"/>
          <p:cNvSpPr/>
          <p:nvPr/>
        </p:nvSpPr>
        <p:spPr>
          <a:xfrm>
            <a:off x="5662506" y="4250936"/>
            <a:ext cx="2675369" cy="845072"/>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5386013"/>
              <a:gd name="connsiteY0" fmla="*/ 0 h 2160240"/>
              <a:gd name="connsiteX1" fmla="*/ 5386013 w 5386013"/>
              <a:gd name="connsiteY1" fmla="*/ 457200 h 2160240"/>
              <a:gd name="connsiteX2" fmla="*/ 2128463 w 5386013"/>
              <a:gd name="connsiteY2" fmla="*/ 2160240 h 2160240"/>
              <a:gd name="connsiteX3" fmla="*/ 0 w 5386013"/>
              <a:gd name="connsiteY3" fmla="*/ 2160240 h 2160240"/>
              <a:gd name="connsiteX4" fmla="*/ 0 w 5386013"/>
              <a:gd name="connsiteY4" fmla="*/ 0 h 2160240"/>
              <a:gd name="connsiteX0" fmla="*/ 4905375 w 5386013"/>
              <a:gd name="connsiteY0" fmla="*/ 47625 h 1703040"/>
              <a:gd name="connsiteX1" fmla="*/ 5386013 w 5386013"/>
              <a:gd name="connsiteY1" fmla="*/ 0 h 1703040"/>
              <a:gd name="connsiteX2" fmla="*/ 2128463 w 5386013"/>
              <a:gd name="connsiteY2" fmla="*/ 1703040 h 1703040"/>
              <a:gd name="connsiteX3" fmla="*/ 0 w 5386013"/>
              <a:gd name="connsiteY3" fmla="*/ 1703040 h 1703040"/>
              <a:gd name="connsiteX4" fmla="*/ 4905375 w 5386013"/>
              <a:gd name="connsiteY4" fmla="*/ 47625 h 1703040"/>
              <a:gd name="connsiteX0" fmla="*/ 4949825 w 5386013"/>
              <a:gd name="connsiteY0" fmla="*/ 174625 h 1703040"/>
              <a:gd name="connsiteX1" fmla="*/ 5386013 w 5386013"/>
              <a:gd name="connsiteY1" fmla="*/ 0 h 1703040"/>
              <a:gd name="connsiteX2" fmla="*/ 2128463 w 5386013"/>
              <a:gd name="connsiteY2" fmla="*/ 1703040 h 1703040"/>
              <a:gd name="connsiteX3" fmla="*/ 0 w 5386013"/>
              <a:gd name="connsiteY3" fmla="*/ 1703040 h 1703040"/>
              <a:gd name="connsiteX4" fmla="*/ 4949825 w 5386013"/>
              <a:gd name="connsiteY4" fmla="*/ 174625 h 1703040"/>
              <a:gd name="connsiteX0" fmla="*/ 4997450 w 5386013"/>
              <a:gd name="connsiteY0" fmla="*/ 12700 h 1703040"/>
              <a:gd name="connsiteX1" fmla="*/ 5386013 w 5386013"/>
              <a:gd name="connsiteY1" fmla="*/ 0 h 1703040"/>
              <a:gd name="connsiteX2" fmla="*/ 2128463 w 5386013"/>
              <a:gd name="connsiteY2" fmla="*/ 1703040 h 1703040"/>
              <a:gd name="connsiteX3" fmla="*/ 0 w 5386013"/>
              <a:gd name="connsiteY3" fmla="*/ 1703040 h 1703040"/>
              <a:gd name="connsiteX4" fmla="*/ 4997450 w 5386013"/>
              <a:gd name="connsiteY4" fmla="*/ 12700 h 1703040"/>
              <a:gd name="connsiteX0" fmla="*/ 4997450 w 5236788"/>
              <a:gd name="connsiteY0" fmla="*/ 38100 h 1728440"/>
              <a:gd name="connsiteX1" fmla="*/ 5236788 w 5236788"/>
              <a:gd name="connsiteY1" fmla="*/ 0 h 1728440"/>
              <a:gd name="connsiteX2" fmla="*/ 2128463 w 5236788"/>
              <a:gd name="connsiteY2" fmla="*/ 1728440 h 1728440"/>
              <a:gd name="connsiteX3" fmla="*/ 0 w 5236788"/>
              <a:gd name="connsiteY3" fmla="*/ 1728440 h 1728440"/>
              <a:gd name="connsiteX4" fmla="*/ 4997450 w 5236788"/>
              <a:gd name="connsiteY4" fmla="*/ 38100 h 1728440"/>
              <a:gd name="connsiteX0" fmla="*/ 4997450 w 5357438"/>
              <a:gd name="connsiteY0" fmla="*/ 3175 h 1693515"/>
              <a:gd name="connsiteX1" fmla="*/ 5357438 w 5357438"/>
              <a:gd name="connsiteY1" fmla="*/ 0 h 1693515"/>
              <a:gd name="connsiteX2" fmla="*/ 2128463 w 5357438"/>
              <a:gd name="connsiteY2" fmla="*/ 1693515 h 1693515"/>
              <a:gd name="connsiteX3" fmla="*/ 0 w 5357438"/>
              <a:gd name="connsiteY3" fmla="*/ 1693515 h 1693515"/>
              <a:gd name="connsiteX4" fmla="*/ 4997450 w 5357438"/>
              <a:gd name="connsiteY4" fmla="*/ 3175 h 1693515"/>
              <a:gd name="connsiteX0" fmla="*/ 4997450 w 5351088"/>
              <a:gd name="connsiteY0" fmla="*/ 0 h 1690340"/>
              <a:gd name="connsiteX1" fmla="*/ 5351088 w 5351088"/>
              <a:gd name="connsiteY1" fmla="*/ 0 h 1690340"/>
              <a:gd name="connsiteX2" fmla="*/ 2128463 w 5351088"/>
              <a:gd name="connsiteY2" fmla="*/ 1690340 h 1690340"/>
              <a:gd name="connsiteX3" fmla="*/ 0 w 5351088"/>
              <a:gd name="connsiteY3" fmla="*/ 1690340 h 1690340"/>
              <a:gd name="connsiteX4" fmla="*/ 4997450 w 5351088"/>
              <a:gd name="connsiteY4" fmla="*/ 0 h 1690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1088" h="1690340">
                <a:moveTo>
                  <a:pt x="4997450" y="0"/>
                </a:moveTo>
                <a:lnTo>
                  <a:pt x="5351088" y="0"/>
                </a:lnTo>
                <a:lnTo>
                  <a:pt x="2128463" y="1690340"/>
                </a:lnTo>
                <a:lnTo>
                  <a:pt x="0" y="1690340"/>
                </a:lnTo>
                <a:lnTo>
                  <a:pt x="4997450" y="0"/>
                </a:lnTo>
                <a:close/>
              </a:path>
            </a:pathLst>
          </a:custGeom>
          <a:solidFill>
            <a:schemeClr val="accent1"/>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59" name="Rectángulo 16"/>
          <p:cNvSpPr/>
          <p:nvPr/>
        </p:nvSpPr>
        <p:spPr>
          <a:xfrm>
            <a:off x="6900071" y="4248640"/>
            <a:ext cx="1648324" cy="845072"/>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3296863"/>
              <a:gd name="connsiteY0" fmla="*/ 0 h 2160240"/>
              <a:gd name="connsiteX1" fmla="*/ 3296863 w 3296863"/>
              <a:gd name="connsiteY1" fmla="*/ 469900 h 2160240"/>
              <a:gd name="connsiteX2" fmla="*/ 2128463 w 3296863"/>
              <a:gd name="connsiteY2" fmla="*/ 2160240 h 2160240"/>
              <a:gd name="connsiteX3" fmla="*/ 0 w 3296863"/>
              <a:gd name="connsiteY3" fmla="*/ 2160240 h 2160240"/>
              <a:gd name="connsiteX4" fmla="*/ 0 w 3296863"/>
              <a:gd name="connsiteY4" fmla="*/ 0 h 2160240"/>
              <a:gd name="connsiteX0" fmla="*/ 2857500 w 3296863"/>
              <a:gd name="connsiteY0" fmla="*/ 273050 h 1690340"/>
              <a:gd name="connsiteX1" fmla="*/ 3296863 w 3296863"/>
              <a:gd name="connsiteY1" fmla="*/ 0 h 1690340"/>
              <a:gd name="connsiteX2" fmla="*/ 2128463 w 3296863"/>
              <a:gd name="connsiteY2" fmla="*/ 1690340 h 1690340"/>
              <a:gd name="connsiteX3" fmla="*/ 0 w 3296863"/>
              <a:gd name="connsiteY3" fmla="*/ 1690340 h 1690340"/>
              <a:gd name="connsiteX4" fmla="*/ 2857500 w 3296863"/>
              <a:gd name="connsiteY4" fmla="*/ 273050 h 1690340"/>
              <a:gd name="connsiteX0" fmla="*/ 2947988 w 3296863"/>
              <a:gd name="connsiteY0" fmla="*/ 1587 h 1690340"/>
              <a:gd name="connsiteX1" fmla="*/ 3296863 w 3296863"/>
              <a:gd name="connsiteY1" fmla="*/ 0 h 1690340"/>
              <a:gd name="connsiteX2" fmla="*/ 2128463 w 3296863"/>
              <a:gd name="connsiteY2" fmla="*/ 1690340 h 1690340"/>
              <a:gd name="connsiteX3" fmla="*/ 0 w 3296863"/>
              <a:gd name="connsiteY3" fmla="*/ 1690340 h 1690340"/>
              <a:gd name="connsiteX4" fmla="*/ 2947988 w 3296863"/>
              <a:gd name="connsiteY4" fmla="*/ 1587 h 1690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63" h="1690340">
                <a:moveTo>
                  <a:pt x="2947988" y="1587"/>
                </a:moveTo>
                <a:lnTo>
                  <a:pt x="3296863" y="0"/>
                </a:lnTo>
                <a:lnTo>
                  <a:pt x="2128463" y="1690340"/>
                </a:lnTo>
                <a:lnTo>
                  <a:pt x="0" y="1690340"/>
                </a:lnTo>
                <a:lnTo>
                  <a:pt x="2947988" y="1587"/>
                </a:lnTo>
                <a:close/>
              </a:path>
            </a:pathLst>
          </a:custGeom>
          <a:solidFill>
            <a:schemeClr val="accent2"/>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E9126"/>
              </a:solidFill>
            </a:endParaRPr>
          </a:p>
        </p:txBody>
      </p:sp>
      <p:sp>
        <p:nvSpPr>
          <p:cNvPr id="60" name="Rectángulo 17"/>
          <p:cNvSpPr/>
          <p:nvPr/>
        </p:nvSpPr>
        <p:spPr>
          <a:xfrm>
            <a:off x="8137189" y="4252003"/>
            <a:ext cx="1064163" cy="847056"/>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90263 w 2128463"/>
              <a:gd name="connsiteY1" fmla="*/ 1076325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52163 w 2128463"/>
              <a:gd name="connsiteY1" fmla="*/ 492125 h 2160240"/>
              <a:gd name="connsiteX2" fmla="*/ 2128463 w 2128463"/>
              <a:gd name="connsiteY2" fmla="*/ 2160240 h 2160240"/>
              <a:gd name="connsiteX3" fmla="*/ 0 w 2128463"/>
              <a:gd name="connsiteY3" fmla="*/ 2160240 h 2160240"/>
              <a:gd name="connsiteX4" fmla="*/ 0 w 2128463"/>
              <a:gd name="connsiteY4" fmla="*/ 0 h 2160240"/>
              <a:gd name="connsiteX0" fmla="*/ 977900 w 2128463"/>
              <a:gd name="connsiteY0" fmla="*/ 511175 h 1668115"/>
              <a:gd name="connsiteX1" fmla="*/ 1252163 w 2128463"/>
              <a:gd name="connsiteY1" fmla="*/ 0 h 1668115"/>
              <a:gd name="connsiteX2" fmla="*/ 2128463 w 2128463"/>
              <a:gd name="connsiteY2" fmla="*/ 1668115 h 1668115"/>
              <a:gd name="connsiteX3" fmla="*/ 0 w 2128463"/>
              <a:gd name="connsiteY3" fmla="*/ 1668115 h 1668115"/>
              <a:gd name="connsiteX4" fmla="*/ 977900 w 2128463"/>
              <a:gd name="connsiteY4" fmla="*/ 511175 h 1668115"/>
              <a:gd name="connsiteX0" fmla="*/ 876300 w 2128463"/>
              <a:gd name="connsiteY0" fmla="*/ 0 h 1677640"/>
              <a:gd name="connsiteX1" fmla="*/ 1252163 w 2128463"/>
              <a:gd name="connsiteY1" fmla="*/ 9525 h 1677640"/>
              <a:gd name="connsiteX2" fmla="*/ 2128463 w 2128463"/>
              <a:gd name="connsiteY2" fmla="*/ 1677640 h 1677640"/>
              <a:gd name="connsiteX3" fmla="*/ 0 w 2128463"/>
              <a:gd name="connsiteY3" fmla="*/ 1677640 h 1677640"/>
              <a:gd name="connsiteX4" fmla="*/ 876300 w 2128463"/>
              <a:gd name="connsiteY4" fmla="*/ 0 h 1677640"/>
              <a:gd name="connsiteX0" fmla="*/ 876300 w 2128463"/>
              <a:gd name="connsiteY0" fmla="*/ 16669 h 1694309"/>
              <a:gd name="connsiteX1" fmla="*/ 1230731 w 2128463"/>
              <a:gd name="connsiteY1" fmla="*/ 0 h 1694309"/>
              <a:gd name="connsiteX2" fmla="*/ 2128463 w 2128463"/>
              <a:gd name="connsiteY2" fmla="*/ 1694309 h 1694309"/>
              <a:gd name="connsiteX3" fmla="*/ 0 w 2128463"/>
              <a:gd name="connsiteY3" fmla="*/ 1694309 h 1694309"/>
              <a:gd name="connsiteX4" fmla="*/ 876300 w 2128463"/>
              <a:gd name="connsiteY4" fmla="*/ 16669 h 1694309"/>
              <a:gd name="connsiteX0" fmla="*/ 885825 w 2128463"/>
              <a:gd name="connsiteY0" fmla="*/ 0 h 1699071"/>
              <a:gd name="connsiteX1" fmla="*/ 1230731 w 2128463"/>
              <a:gd name="connsiteY1" fmla="*/ 4762 h 1699071"/>
              <a:gd name="connsiteX2" fmla="*/ 2128463 w 2128463"/>
              <a:gd name="connsiteY2" fmla="*/ 1699071 h 1699071"/>
              <a:gd name="connsiteX3" fmla="*/ 0 w 2128463"/>
              <a:gd name="connsiteY3" fmla="*/ 1699071 h 1699071"/>
              <a:gd name="connsiteX4" fmla="*/ 885825 w 2128463"/>
              <a:gd name="connsiteY4" fmla="*/ 0 h 1699071"/>
              <a:gd name="connsiteX0" fmla="*/ 885825 w 2128463"/>
              <a:gd name="connsiteY0" fmla="*/ 14288 h 1694309"/>
              <a:gd name="connsiteX1" fmla="*/ 1230731 w 2128463"/>
              <a:gd name="connsiteY1" fmla="*/ 0 h 1694309"/>
              <a:gd name="connsiteX2" fmla="*/ 2128463 w 2128463"/>
              <a:gd name="connsiteY2" fmla="*/ 1694309 h 1694309"/>
              <a:gd name="connsiteX3" fmla="*/ 0 w 2128463"/>
              <a:gd name="connsiteY3" fmla="*/ 1694309 h 1694309"/>
              <a:gd name="connsiteX4" fmla="*/ 885825 w 2128463"/>
              <a:gd name="connsiteY4" fmla="*/ 14288 h 1694309"/>
              <a:gd name="connsiteX0" fmla="*/ 883444 w 2128463"/>
              <a:gd name="connsiteY0" fmla="*/ 0 h 1694309"/>
              <a:gd name="connsiteX1" fmla="*/ 1230731 w 2128463"/>
              <a:gd name="connsiteY1" fmla="*/ 0 h 1694309"/>
              <a:gd name="connsiteX2" fmla="*/ 2128463 w 2128463"/>
              <a:gd name="connsiteY2" fmla="*/ 1694309 h 1694309"/>
              <a:gd name="connsiteX3" fmla="*/ 0 w 2128463"/>
              <a:gd name="connsiteY3" fmla="*/ 1694309 h 1694309"/>
              <a:gd name="connsiteX4" fmla="*/ 883444 w 2128463"/>
              <a:gd name="connsiteY4" fmla="*/ 0 h 1694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463" h="1694309">
                <a:moveTo>
                  <a:pt x="883444" y="0"/>
                </a:moveTo>
                <a:lnTo>
                  <a:pt x="1230731" y="0"/>
                </a:lnTo>
                <a:lnTo>
                  <a:pt x="2128463" y="1694309"/>
                </a:lnTo>
                <a:lnTo>
                  <a:pt x="0" y="1694309"/>
                </a:lnTo>
                <a:lnTo>
                  <a:pt x="883444" y="0"/>
                </a:lnTo>
                <a:close/>
              </a:path>
            </a:pathLst>
          </a:custGeom>
          <a:solidFill>
            <a:schemeClr val="accent4"/>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1" name="Rectángulo 16"/>
          <p:cNvSpPr/>
          <p:nvPr/>
        </p:nvSpPr>
        <p:spPr>
          <a:xfrm flipH="1">
            <a:off x="8792907" y="4250595"/>
            <a:ext cx="1645943" cy="848644"/>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3296863"/>
              <a:gd name="connsiteY0" fmla="*/ 0 h 2160240"/>
              <a:gd name="connsiteX1" fmla="*/ 3296863 w 3296863"/>
              <a:gd name="connsiteY1" fmla="*/ 469900 h 2160240"/>
              <a:gd name="connsiteX2" fmla="*/ 2128463 w 3296863"/>
              <a:gd name="connsiteY2" fmla="*/ 2160240 h 2160240"/>
              <a:gd name="connsiteX3" fmla="*/ 0 w 3296863"/>
              <a:gd name="connsiteY3" fmla="*/ 2160240 h 2160240"/>
              <a:gd name="connsiteX4" fmla="*/ 0 w 3296863"/>
              <a:gd name="connsiteY4" fmla="*/ 0 h 2160240"/>
              <a:gd name="connsiteX0" fmla="*/ 2857500 w 3296863"/>
              <a:gd name="connsiteY0" fmla="*/ 273050 h 1690340"/>
              <a:gd name="connsiteX1" fmla="*/ 3296863 w 3296863"/>
              <a:gd name="connsiteY1" fmla="*/ 0 h 1690340"/>
              <a:gd name="connsiteX2" fmla="*/ 2128463 w 3296863"/>
              <a:gd name="connsiteY2" fmla="*/ 1690340 h 1690340"/>
              <a:gd name="connsiteX3" fmla="*/ 0 w 3296863"/>
              <a:gd name="connsiteY3" fmla="*/ 1690340 h 1690340"/>
              <a:gd name="connsiteX4" fmla="*/ 2857500 w 3296863"/>
              <a:gd name="connsiteY4" fmla="*/ 273050 h 1690340"/>
              <a:gd name="connsiteX0" fmla="*/ 2947988 w 3296863"/>
              <a:gd name="connsiteY0" fmla="*/ 1587 h 1690340"/>
              <a:gd name="connsiteX1" fmla="*/ 3296863 w 3296863"/>
              <a:gd name="connsiteY1" fmla="*/ 0 h 1690340"/>
              <a:gd name="connsiteX2" fmla="*/ 2128463 w 3296863"/>
              <a:gd name="connsiteY2" fmla="*/ 1690340 h 1690340"/>
              <a:gd name="connsiteX3" fmla="*/ 0 w 3296863"/>
              <a:gd name="connsiteY3" fmla="*/ 1690340 h 1690340"/>
              <a:gd name="connsiteX4" fmla="*/ 2947988 w 3296863"/>
              <a:gd name="connsiteY4" fmla="*/ 1587 h 1690340"/>
              <a:gd name="connsiteX0" fmla="*/ 2945607 w 3296863"/>
              <a:gd name="connsiteY0" fmla="*/ 0 h 1695897"/>
              <a:gd name="connsiteX1" fmla="*/ 3296863 w 3296863"/>
              <a:gd name="connsiteY1" fmla="*/ 5557 h 1695897"/>
              <a:gd name="connsiteX2" fmla="*/ 2128463 w 3296863"/>
              <a:gd name="connsiteY2" fmla="*/ 1695897 h 1695897"/>
              <a:gd name="connsiteX3" fmla="*/ 0 w 3296863"/>
              <a:gd name="connsiteY3" fmla="*/ 1695897 h 1695897"/>
              <a:gd name="connsiteX4" fmla="*/ 2945607 w 3296863"/>
              <a:gd name="connsiteY4" fmla="*/ 0 h 1695897"/>
              <a:gd name="connsiteX0" fmla="*/ 2945607 w 3292100"/>
              <a:gd name="connsiteY0" fmla="*/ 1587 h 1697484"/>
              <a:gd name="connsiteX1" fmla="*/ 3292100 w 3292100"/>
              <a:gd name="connsiteY1" fmla="*/ 0 h 1697484"/>
              <a:gd name="connsiteX2" fmla="*/ 2128463 w 3292100"/>
              <a:gd name="connsiteY2" fmla="*/ 1697484 h 1697484"/>
              <a:gd name="connsiteX3" fmla="*/ 0 w 3292100"/>
              <a:gd name="connsiteY3" fmla="*/ 1697484 h 1697484"/>
              <a:gd name="connsiteX4" fmla="*/ 2945607 w 3292100"/>
              <a:gd name="connsiteY4" fmla="*/ 1587 h 169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2100" h="1697484">
                <a:moveTo>
                  <a:pt x="2945607" y="1587"/>
                </a:moveTo>
                <a:lnTo>
                  <a:pt x="3292100" y="0"/>
                </a:lnTo>
                <a:lnTo>
                  <a:pt x="2128463" y="1697484"/>
                </a:lnTo>
                <a:lnTo>
                  <a:pt x="0" y="1697484"/>
                </a:lnTo>
                <a:lnTo>
                  <a:pt x="2945607" y="1587"/>
                </a:lnTo>
                <a:close/>
              </a:path>
            </a:pathLst>
          </a:custGeom>
          <a:solidFill>
            <a:schemeClr val="accent3"/>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2" name="Rectángulo 15"/>
          <p:cNvSpPr/>
          <p:nvPr/>
        </p:nvSpPr>
        <p:spPr>
          <a:xfrm flipH="1">
            <a:off x="8999920" y="4253021"/>
            <a:ext cx="2676561" cy="846263"/>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5386013"/>
              <a:gd name="connsiteY0" fmla="*/ 0 h 2160240"/>
              <a:gd name="connsiteX1" fmla="*/ 5386013 w 5386013"/>
              <a:gd name="connsiteY1" fmla="*/ 457200 h 2160240"/>
              <a:gd name="connsiteX2" fmla="*/ 2128463 w 5386013"/>
              <a:gd name="connsiteY2" fmla="*/ 2160240 h 2160240"/>
              <a:gd name="connsiteX3" fmla="*/ 0 w 5386013"/>
              <a:gd name="connsiteY3" fmla="*/ 2160240 h 2160240"/>
              <a:gd name="connsiteX4" fmla="*/ 0 w 5386013"/>
              <a:gd name="connsiteY4" fmla="*/ 0 h 2160240"/>
              <a:gd name="connsiteX0" fmla="*/ 4905375 w 5386013"/>
              <a:gd name="connsiteY0" fmla="*/ 47625 h 1703040"/>
              <a:gd name="connsiteX1" fmla="*/ 5386013 w 5386013"/>
              <a:gd name="connsiteY1" fmla="*/ 0 h 1703040"/>
              <a:gd name="connsiteX2" fmla="*/ 2128463 w 5386013"/>
              <a:gd name="connsiteY2" fmla="*/ 1703040 h 1703040"/>
              <a:gd name="connsiteX3" fmla="*/ 0 w 5386013"/>
              <a:gd name="connsiteY3" fmla="*/ 1703040 h 1703040"/>
              <a:gd name="connsiteX4" fmla="*/ 4905375 w 5386013"/>
              <a:gd name="connsiteY4" fmla="*/ 47625 h 1703040"/>
              <a:gd name="connsiteX0" fmla="*/ 4949825 w 5386013"/>
              <a:gd name="connsiteY0" fmla="*/ 174625 h 1703040"/>
              <a:gd name="connsiteX1" fmla="*/ 5386013 w 5386013"/>
              <a:gd name="connsiteY1" fmla="*/ 0 h 1703040"/>
              <a:gd name="connsiteX2" fmla="*/ 2128463 w 5386013"/>
              <a:gd name="connsiteY2" fmla="*/ 1703040 h 1703040"/>
              <a:gd name="connsiteX3" fmla="*/ 0 w 5386013"/>
              <a:gd name="connsiteY3" fmla="*/ 1703040 h 1703040"/>
              <a:gd name="connsiteX4" fmla="*/ 4949825 w 5386013"/>
              <a:gd name="connsiteY4" fmla="*/ 174625 h 1703040"/>
              <a:gd name="connsiteX0" fmla="*/ 4997450 w 5386013"/>
              <a:gd name="connsiteY0" fmla="*/ 12700 h 1703040"/>
              <a:gd name="connsiteX1" fmla="*/ 5386013 w 5386013"/>
              <a:gd name="connsiteY1" fmla="*/ 0 h 1703040"/>
              <a:gd name="connsiteX2" fmla="*/ 2128463 w 5386013"/>
              <a:gd name="connsiteY2" fmla="*/ 1703040 h 1703040"/>
              <a:gd name="connsiteX3" fmla="*/ 0 w 5386013"/>
              <a:gd name="connsiteY3" fmla="*/ 1703040 h 1703040"/>
              <a:gd name="connsiteX4" fmla="*/ 4997450 w 5386013"/>
              <a:gd name="connsiteY4" fmla="*/ 12700 h 1703040"/>
              <a:gd name="connsiteX0" fmla="*/ 4997450 w 5236788"/>
              <a:gd name="connsiteY0" fmla="*/ 38100 h 1728440"/>
              <a:gd name="connsiteX1" fmla="*/ 5236788 w 5236788"/>
              <a:gd name="connsiteY1" fmla="*/ 0 h 1728440"/>
              <a:gd name="connsiteX2" fmla="*/ 2128463 w 5236788"/>
              <a:gd name="connsiteY2" fmla="*/ 1728440 h 1728440"/>
              <a:gd name="connsiteX3" fmla="*/ 0 w 5236788"/>
              <a:gd name="connsiteY3" fmla="*/ 1728440 h 1728440"/>
              <a:gd name="connsiteX4" fmla="*/ 4997450 w 5236788"/>
              <a:gd name="connsiteY4" fmla="*/ 38100 h 1728440"/>
              <a:gd name="connsiteX0" fmla="*/ 4997450 w 5357438"/>
              <a:gd name="connsiteY0" fmla="*/ 3175 h 1693515"/>
              <a:gd name="connsiteX1" fmla="*/ 5357438 w 5357438"/>
              <a:gd name="connsiteY1" fmla="*/ 0 h 1693515"/>
              <a:gd name="connsiteX2" fmla="*/ 2128463 w 5357438"/>
              <a:gd name="connsiteY2" fmla="*/ 1693515 h 1693515"/>
              <a:gd name="connsiteX3" fmla="*/ 0 w 5357438"/>
              <a:gd name="connsiteY3" fmla="*/ 1693515 h 1693515"/>
              <a:gd name="connsiteX4" fmla="*/ 4997450 w 5357438"/>
              <a:gd name="connsiteY4" fmla="*/ 3175 h 1693515"/>
              <a:gd name="connsiteX0" fmla="*/ 4997450 w 5351088"/>
              <a:gd name="connsiteY0" fmla="*/ 0 h 1690340"/>
              <a:gd name="connsiteX1" fmla="*/ 5351088 w 5351088"/>
              <a:gd name="connsiteY1" fmla="*/ 0 h 1690340"/>
              <a:gd name="connsiteX2" fmla="*/ 2128463 w 5351088"/>
              <a:gd name="connsiteY2" fmla="*/ 1690340 h 1690340"/>
              <a:gd name="connsiteX3" fmla="*/ 0 w 5351088"/>
              <a:gd name="connsiteY3" fmla="*/ 1690340 h 1690340"/>
              <a:gd name="connsiteX4" fmla="*/ 4997450 w 5351088"/>
              <a:gd name="connsiteY4" fmla="*/ 0 h 1690340"/>
              <a:gd name="connsiteX0" fmla="*/ 4997450 w 5353470"/>
              <a:gd name="connsiteY0" fmla="*/ 2381 h 1692721"/>
              <a:gd name="connsiteX1" fmla="*/ 5353470 w 5353470"/>
              <a:gd name="connsiteY1" fmla="*/ 0 h 1692721"/>
              <a:gd name="connsiteX2" fmla="*/ 2128463 w 5353470"/>
              <a:gd name="connsiteY2" fmla="*/ 1692721 h 1692721"/>
              <a:gd name="connsiteX3" fmla="*/ 0 w 5353470"/>
              <a:gd name="connsiteY3" fmla="*/ 1692721 h 1692721"/>
              <a:gd name="connsiteX4" fmla="*/ 4997450 w 5353470"/>
              <a:gd name="connsiteY4" fmla="*/ 2381 h 1692721"/>
              <a:gd name="connsiteX0" fmla="*/ 5002212 w 5353470"/>
              <a:gd name="connsiteY0" fmla="*/ 0 h 1692721"/>
              <a:gd name="connsiteX1" fmla="*/ 5353470 w 5353470"/>
              <a:gd name="connsiteY1" fmla="*/ 0 h 1692721"/>
              <a:gd name="connsiteX2" fmla="*/ 2128463 w 5353470"/>
              <a:gd name="connsiteY2" fmla="*/ 1692721 h 1692721"/>
              <a:gd name="connsiteX3" fmla="*/ 0 w 5353470"/>
              <a:gd name="connsiteY3" fmla="*/ 1692721 h 1692721"/>
              <a:gd name="connsiteX4" fmla="*/ 5002212 w 5353470"/>
              <a:gd name="connsiteY4" fmla="*/ 0 h 1692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3470" h="1692721">
                <a:moveTo>
                  <a:pt x="5002212" y="0"/>
                </a:moveTo>
                <a:lnTo>
                  <a:pt x="5353470" y="0"/>
                </a:lnTo>
                <a:lnTo>
                  <a:pt x="2128463" y="1692721"/>
                </a:lnTo>
                <a:lnTo>
                  <a:pt x="0" y="1692721"/>
                </a:lnTo>
                <a:lnTo>
                  <a:pt x="5002212" y="0"/>
                </a:lnTo>
                <a:close/>
              </a:path>
            </a:pathLst>
          </a:custGeom>
          <a:solidFill>
            <a:schemeClr val="accent4"/>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3" name="Rectángulo 20"/>
          <p:cNvSpPr/>
          <p:nvPr/>
        </p:nvSpPr>
        <p:spPr>
          <a:xfrm>
            <a:off x="8161884" y="3170661"/>
            <a:ext cx="175799" cy="1079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4" name="Rectángulo 21"/>
          <p:cNvSpPr/>
          <p:nvPr/>
        </p:nvSpPr>
        <p:spPr>
          <a:xfrm>
            <a:off x="8372565" y="3170661"/>
            <a:ext cx="175799" cy="10799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E9126"/>
              </a:solidFill>
            </a:endParaRPr>
          </a:p>
        </p:txBody>
      </p:sp>
      <p:sp>
        <p:nvSpPr>
          <p:cNvPr id="65" name="Rectángulo 22"/>
          <p:cNvSpPr/>
          <p:nvPr/>
        </p:nvSpPr>
        <p:spPr>
          <a:xfrm>
            <a:off x="8579965" y="3178201"/>
            <a:ext cx="175799" cy="10799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6" name="Rectángulo 23"/>
          <p:cNvSpPr/>
          <p:nvPr/>
        </p:nvSpPr>
        <p:spPr>
          <a:xfrm>
            <a:off x="8792423" y="3170661"/>
            <a:ext cx="175799" cy="1079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7" name="Rectángulo 24"/>
          <p:cNvSpPr/>
          <p:nvPr/>
        </p:nvSpPr>
        <p:spPr>
          <a:xfrm>
            <a:off x="9000447" y="3178201"/>
            <a:ext cx="175799" cy="10799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8" name="Flecha arriba 27"/>
          <p:cNvSpPr/>
          <p:nvPr/>
        </p:nvSpPr>
        <p:spPr>
          <a:xfrm>
            <a:off x="8005473" y="991683"/>
            <a:ext cx="1343825" cy="2282980"/>
          </a:xfrm>
          <a:prstGeom prst="upArrow">
            <a:avLst>
              <a:gd name="adj1" fmla="val 76051"/>
              <a:gd name="adj2" fmla="val 74146"/>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69" name="Rectángulo redondeado 25"/>
          <p:cNvSpPr/>
          <p:nvPr/>
        </p:nvSpPr>
        <p:spPr>
          <a:xfrm rot="20200585">
            <a:off x="7991580" y="3709200"/>
            <a:ext cx="1339357" cy="172487"/>
          </a:xfrm>
          <a:prstGeom prst="roundRect">
            <a:avLst>
              <a:gd name="adj" fmla="val 50000"/>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EC864"/>
              </a:solidFill>
            </a:endParaRPr>
          </a:p>
        </p:txBody>
      </p:sp>
      <p:sp>
        <p:nvSpPr>
          <p:cNvPr id="70" name="Rectángulo redondeado 29"/>
          <p:cNvSpPr/>
          <p:nvPr/>
        </p:nvSpPr>
        <p:spPr>
          <a:xfrm rot="20200585">
            <a:off x="7991580" y="3323271"/>
            <a:ext cx="1339357" cy="172487"/>
          </a:xfrm>
          <a:prstGeom prst="roundRect">
            <a:avLst>
              <a:gd name="adj" fmla="val 50000"/>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71" name="Rectángulo redondeado 28"/>
          <p:cNvSpPr/>
          <p:nvPr/>
        </p:nvSpPr>
        <p:spPr>
          <a:xfrm rot="20200585">
            <a:off x="7991580" y="3516220"/>
            <a:ext cx="1339357" cy="172487"/>
          </a:xfrm>
          <a:prstGeom prst="roundRect">
            <a:avLst>
              <a:gd name="adj" fmla="val 50000"/>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72" name="Rectángulo redondeado 30"/>
          <p:cNvSpPr/>
          <p:nvPr/>
        </p:nvSpPr>
        <p:spPr>
          <a:xfrm rot="20200585">
            <a:off x="7991580" y="3130285"/>
            <a:ext cx="1339357" cy="172487"/>
          </a:xfrm>
          <a:prstGeom prst="roundRect">
            <a:avLst>
              <a:gd name="adj" fmla="val 50000"/>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sp>
        <p:nvSpPr>
          <p:cNvPr id="73" name="Rectángulo redondeado 31"/>
          <p:cNvSpPr/>
          <p:nvPr/>
        </p:nvSpPr>
        <p:spPr>
          <a:xfrm rot="20200585">
            <a:off x="7991580" y="2937299"/>
            <a:ext cx="1339357" cy="172487"/>
          </a:xfrm>
          <a:prstGeom prst="roundRect">
            <a:avLst>
              <a:gd name="adj" fmla="val 5000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621"/>
            <a:endParaRPr lang="es-SV" sz="2400">
              <a:solidFill>
                <a:srgbClr val="FFFFFF"/>
              </a:solidFill>
            </a:endParaRPr>
          </a:p>
        </p:txBody>
      </p:sp>
      <p:grpSp>
        <p:nvGrpSpPr>
          <p:cNvPr id="75" name="Grupo 32"/>
          <p:cNvGrpSpPr/>
          <p:nvPr/>
        </p:nvGrpSpPr>
        <p:grpSpPr>
          <a:xfrm>
            <a:off x="6864083" y="343626"/>
            <a:ext cx="4101152" cy="887615"/>
            <a:chOff x="12521518" y="686916"/>
            <a:chExt cx="8202839" cy="1775435"/>
          </a:xfrm>
        </p:grpSpPr>
        <p:sp>
          <p:nvSpPr>
            <p:cNvPr id="76" name="26 Rectángulo redondeado"/>
            <p:cNvSpPr>
              <a:spLocks noChangeAspect="1"/>
            </p:cNvSpPr>
            <p:nvPr/>
          </p:nvSpPr>
          <p:spPr>
            <a:xfrm>
              <a:off x="12521518" y="1116793"/>
              <a:ext cx="1797637" cy="1137641"/>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77" name="26 Rectángulo redondeado"/>
            <p:cNvSpPr>
              <a:spLocks noChangeAspect="1"/>
            </p:cNvSpPr>
            <p:nvPr/>
          </p:nvSpPr>
          <p:spPr>
            <a:xfrm>
              <a:off x="13883209" y="1364359"/>
              <a:ext cx="1585641" cy="1003477"/>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78" name="26 Rectángulo redondeado"/>
            <p:cNvSpPr>
              <a:spLocks noChangeAspect="1"/>
            </p:cNvSpPr>
            <p:nvPr/>
          </p:nvSpPr>
          <p:spPr>
            <a:xfrm>
              <a:off x="13254146" y="1796001"/>
              <a:ext cx="1052931" cy="666350"/>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79" name="26 Rectángulo redondeado"/>
            <p:cNvSpPr>
              <a:spLocks noChangeAspect="1"/>
            </p:cNvSpPr>
            <p:nvPr/>
          </p:nvSpPr>
          <p:spPr>
            <a:xfrm>
              <a:off x="16968353" y="686916"/>
              <a:ext cx="2296527" cy="1453365"/>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80" name="26 Rectángulo redondeado"/>
            <p:cNvSpPr>
              <a:spLocks noChangeAspect="1"/>
            </p:cNvSpPr>
            <p:nvPr/>
          </p:nvSpPr>
          <p:spPr>
            <a:xfrm>
              <a:off x="18330044" y="971716"/>
              <a:ext cx="2025697" cy="1281967"/>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81" name="26 Rectángulo redondeado"/>
            <p:cNvSpPr>
              <a:spLocks noChangeAspect="1"/>
            </p:cNvSpPr>
            <p:nvPr/>
          </p:nvSpPr>
          <p:spPr>
            <a:xfrm>
              <a:off x="17290671" y="1463757"/>
              <a:ext cx="1345146" cy="851279"/>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sp>
          <p:nvSpPr>
            <p:cNvPr id="82" name="26 Rectángulo redondeado"/>
            <p:cNvSpPr>
              <a:spLocks noChangeAspect="1"/>
            </p:cNvSpPr>
            <p:nvPr/>
          </p:nvSpPr>
          <p:spPr>
            <a:xfrm>
              <a:off x="19671426" y="1457983"/>
              <a:ext cx="1052931" cy="666350"/>
            </a:xfrm>
            <a:custGeom>
              <a:avLst/>
              <a:gdLst/>
              <a:ahLst/>
              <a:cxnLst/>
              <a:rect l="l" t="t" r="r" b="b"/>
              <a:pathLst>
                <a:path w="1455402" h="921056">
                  <a:moveTo>
                    <a:pt x="0" y="639115"/>
                  </a:moveTo>
                  <a:cubicBezTo>
                    <a:pt x="0" y="639115"/>
                    <a:pt x="0" y="639116"/>
                    <a:pt x="0" y="639116"/>
                  </a:cubicBezTo>
                  <a:lnTo>
                    <a:pt x="0" y="639116"/>
                  </a:lnTo>
                  <a:close/>
                  <a:moveTo>
                    <a:pt x="653304" y="0"/>
                  </a:moveTo>
                  <a:lnTo>
                    <a:pt x="783808" y="0"/>
                  </a:lnTo>
                  <a:cubicBezTo>
                    <a:pt x="977130" y="0"/>
                    <a:pt x="1133846" y="156717"/>
                    <a:pt x="1133846" y="350038"/>
                  </a:cubicBezTo>
                  <a:lnTo>
                    <a:pt x="1133126" y="357176"/>
                  </a:lnTo>
                  <a:lnTo>
                    <a:pt x="1173462" y="357176"/>
                  </a:lnTo>
                  <a:cubicBezTo>
                    <a:pt x="1329172" y="357176"/>
                    <a:pt x="1455402" y="483405"/>
                    <a:pt x="1455402" y="639116"/>
                  </a:cubicBezTo>
                  <a:lnTo>
                    <a:pt x="1455400" y="639116"/>
                  </a:lnTo>
                  <a:cubicBezTo>
                    <a:pt x="1455400" y="794827"/>
                    <a:pt x="1329170" y="921056"/>
                    <a:pt x="1173460" y="921056"/>
                  </a:cubicBezTo>
                  <a:lnTo>
                    <a:pt x="281940" y="921055"/>
                  </a:lnTo>
                  <a:cubicBezTo>
                    <a:pt x="126230" y="921055"/>
                    <a:pt x="0" y="794827"/>
                    <a:pt x="0" y="639116"/>
                  </a:cubicBezTo>
                  <a:cubicBezTo>
                    <a:pt x="0" y="483405"/>
                    <a:pt x="126230" y="357176"/>
                    <a:pt x="281940" y="357176"/>
                  </a:cubicBezTo>
                  <a:lnTo>
                    <a:pt x="303986" y="357176"/>
                  </a:lnTo>
                  <a:cubicBezTo>
                    <a:pt x="303290" y="354811"/>
                    <a:pt x="303266" y="352428"/>
                    <a:pt x="303266" y="350038"/>
                  </a:cubicBezTo>
                  <a:cubicBezTo>
                    <a:pt x="303266" y="156717"/>
                    <a:pt x="459982" y="0"/>
                    <a:pt x="653304" y="0"/>
                  </a:cubicBezTo>
                  <a:close/>
                </a:path>
              </a:pathLst>
            </a:custGeom>
            <a:solidFill>
              <a:srgbClr val="71A3C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621"/>
              <a:endParaRPr lang="es-SV" sz="2400">
                <a:solidFill>
                  <a:srgbClr val="FFFFFF"/>
                </a:solidFill>
              </a:endParaRPr>
            </a:p>
          </p:txBody>
        </p:sp>
      </p:grpSp>
      <p:sp>
        <p:nvSpPr>
          <p:cNvPr id="83" name="29 Elipse"/>
          <p:cNvSpPr>
            <a:spLocks noChangeAspect="1"/>
          </p:cNvSpPr>
          <p:nvPr/>
        </p:nvSpPr>
        <p:spPr bwMode="auto">
          <a:xfrm>
            <a:off x="767649" y="5335453"/>
            <a:ext cx="355795" cy="355777"/>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72621"/>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05</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4" name="30 Rectángulo"/>
          <p:cNvSpPr/>
          <p:nvPr/>
        </p:nvSpPr>
        <p:spPr>
          <a:xfrm>
            <a:off x="1297537" y="5336211"/>
            <a:ext cx="4019011" cy="506559"/>
          </a:xfrm>
          <a:prstGeom prst="rect">
            <a:avLst/>
          </a:prstGeom>
          <a:noFill/>
        </p:spPr>
        <p:txBody>
          <a:bodyPr wrap="square" lIns="44458" tIns="22230" rIns="44458" bIns="22230">
            <a:spAutoFit/>
          </a:bodyPr>
          <a:lstStyle/>
          <a:p>
            <a:pPr indent="-268603" algn="just" defTabSz="879275">
              <a:spcAft>
                <a:spcPts val="600"/>
              </a:spcAft>
            </a:pPr>
            <a:r>
              <a:rPr lang="en-US" sz="1500">
                <a:solidFill>
                  <a:srgbClr val="575757"/>
                </a:solidFill>
                <a:latin typeface="Source Sans Pro" panose="020B0503030403020204" pitchFamily="34" charset="0"/>
              </a:rPr>
              <a:t>Using </a:t>
            </a:r>
            <a:r>
              <a:rPr lang="en-US" sz="1500" b="1">
                <a:solidFill>
                  <a:srgbClr val="FF0000"/>
                </a:solidFill>
                <a:latin typeface="Source Sans Pro" panose="020B0503030403020204" pitchFamily="34" charset="0"/>
              </a:rPr>
              <a:t>Postman</a:t>
            </a:r>
            <a:r>
              <a:rPr lang="en-US" sz="1500">
                <a:solidFill>
                  <a:srgbClr val="575757"/>
                </a:solidFill>
                <a:latin typeface="Source Sans Pro" panose="020B0503030403020204" pitchFamily="34" charset="0"/>
              </a:rPr>
              <a:t>, we can simulate the frontend's request to the backend API</a:t>
            </a:r>
            <a:r>
              <a:rPr lang="en-US" sz="900">
                <a:solidFill>
                  <a:srgbClr val="575757"/>
                </a:solidFill>
                <a:latin typeface="Source Sans Pro" panose="020B0503030403020204" pitchFamily="34" charset="0"/>
              </a:rPr>
              <a: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8224" y="5224105"/>
            <a:ext cx="600053" cy="57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2560" y="5224105"/>
            <a:ext cx="503237" cy="52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D:\APP\Microsoft VS Code\resources\app\resources\win32\code_70x7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4092" y="5206470"/>
            <a:ext cx="666751" cy="66675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2565" y="5271558"/>
            <a:ext cx="536575" cy="53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0725" y="5270497"/>
            <a:ext cx="532081" cy="53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22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24 Elipse"/>
          <p:cNvSpPr/>
          <p:nvPr/>
        </p:nvSpPr>
        <p:spPr>
          <a:xfrm flipH="1">
            <a:off x="818851" y="5959383"/>
            <a:ext cx="2947636" cy="702575"/>
          </a:xfrm>
          <a:prstGeom prst="ellipse">
            <a:avLst/>
          </a:prstGeom>
          <a:gradFill flip="none" rotWithShape="1">
            <a:gsLst>
              <a:gs pos="0">
                <a:schemeClr val="tx1">
                  <a:lumMod val="85000"/>
                  <a:lumOff val="15000"/>
                  <a:alpha val="69000"/>
                </a:schemeClr>
              </a:gs>
              <a:gs pos="100000">
                <a:schemeClr val="tx1">
                  <a:lumMod val="75000"/>
                  <a:lumOff val="25000"/>
                  <a:alpha val="65000"/>
                </a:schemeClr>
              </a:gs>
            </a:gsLst>
            <a:lin ang="5400000" scaled="0"/>
            <a:tileRect/>
          </a:gradFill>
          <a:ln>
            <a:noFill/>
          </a:ln>
          <a:effectLst>
            <a:softEdge rad="444500"/>
          </a:effectLst>
        </p:spPr>
        <p:style>
          <a:lnRef idx="2">
            <a:schemeClr val="accent2">
              <a:shade val="50000"/>
            </a:schemeClr>
          </a:lnRef>
          <a:fillRef idx="1">
            <a:schemeClr val="accent2"/>
          </a:fillRef>
          <a:effectRef idx="0">
            <a:schemeClr val="accent2"/>
          </a:effectRef>
          <a:fontRef idx="minor">
            <a:schemeClr val="lt1"/>
          </a:fontRef>
        </p:style>
        <p:txBody>
          <a:bodyPr lIns="119661" tIns="59819" rIns="119661" bIns="59819" rtlCol="0" anchor="ctr"/>
          <a:lstStyle/>
          <a:p>
            <a:pPr algn="ctr" defTabSz="1196963"/>
            <a:endParaRPr lang="es-MX" sz="2400">
              <a:solidFill>
                <a:srgbClr val="FFFFFF"/>
              </a:solidFill>
            </a:endParaRPr>
          </a:p>
        </p:txBody>
      </p:sp>
      <p:sp>
        <p:nvSpPr>
          <p:cNvPr id="43" name="42 Título"/>
          <p:cNvSpPr>
            <a:spLocks noGrp="1"/>
          </p:cNvSpPr>
          <p:nvPr>
            <p:ph type="ctrTitle"/>
          </p:nvPr>
        </p:nvSpPr>
        <p:spPr>
          <a:xfrm>
            <a:off x="638852" y="324637"/>
            <a:ext cx="2723474" cy="506776"/>
          </a:xfrm>
        </p:spPr>
        <p:txBody>
          <a:bodyPr/>
          <a:lstStyle/>
          <a:p>
            <a:r>
              <a:rPr lang="es-MX"/>
              <a:t>Code delivery</a:t>
            </a:r>
            <a:endParaRPr lang="es-SV" dirty="0"/>
          </a:p>
        </p:txBody>
      </p:sp>
      <p:sp>
        <p:nvSpPr>
          <p:cNvPr id="44" name="43 Subtítulo"/>
          <p:cNvSpPr>
            <a:spLocks noGrp="1"/>
          </p:cNvSpPr>
          <p:nvPr>
            <p:ph type="subTitle" idx="1"/>
          </p:nvPr>
        </p:nvSpPr>
        <p:spPr/>
        <p:txBody>
          <a:bodyPr/>
          <a:lstStyle/>
          <a:p>
            <a:r>
              <a:rPr lang="es-SV">
                <a:solidFill>
                  <a:srgbClr val="797979"/>
                </a:solidFill>
              </a:rPr>
              <a:t>Code delivery</a:t>
            </a:r>
            <a:endParaRPr lang="es-SV" dirty="0">
              <a:solidFill>
                <a:srgbClr val="797979"/>
              </a:solidFill>
            </a:endParaRPr>
          </a:p>
        </p:txBody>
      </p:sp>
      <p:grpSp>
        <p:nvGrpSpPr>
          <p:cNvPr id="81" name="80 Grupo"/>
          <p:cNvGrpSpPr/>
          <p:nvPr/>
        </p:nvGrpSpPr>
        <p:grpSpPr>
          <a:xfrm>
            <a:off x="99595" y="3879477"/>
            <a:ext cx="11929149" cy="2525119"/>
            <a:chOff x="2146385" y="6587617"/>
            <a:chExt cx="19897084" cy="5050823"/>
          </a:xfrm>
        </p:grpSpPr>
        <p:sp>
          <p:nvSpPr>
            <p:cNvPr id="33" name="32 Rectángulo"/>
            <p:cNvSpPr/>
            <p:nvPr/>
          </p:nvSpPr>
          <p:spPr>
            <a:xfrm>
              <a:off x="17359286" y="9897485"/>
              <a:ext cx="392069" cy="430837"/>
            </a:xfrm>
            <a:prstGeom prst="rect">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34" name="33 Rectángulo"/>
            <p:cNvSpPr/>
            <p:nvPr/>
          </p:nvSpPr>
          <p:spPr>
            <a:xfrm>
              <a:off x="2371411" y="9705529"/>
              <a:ext cx="14357804" cy="233956"/>
            </a:xfrm>
            <a:prstGeom prst="rect">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32" name="31 Rectángulo"/>
            <p:cNvSpPr/>
            <p:nvPr/>
          </p:nvSpPr>
          <p:spPr>
            <a:xfrm>
              <a:off x="16729215" y="9103831"/>
              <a:ext cx="2279963" cy="987211"/>
            </a:xfrm>
            <a:prstGeom prst="rect">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4" name="Freeform 8873"/>
            <p:cNvSpPr>
              <a:spLocks/>
            </p:cNvSpPr>
            <p:nvPr/>
          </p:nvSpPr>
          <p:spPr bwMode="auto">
            <a:xfrm>
              <a:off x="17751355" y="6587617"/>
              <a:ext cx="4292114" cy="4053666"/>
            </a:xfrm>
            <a:custGeom>
              <a:avLst/>
              <a:gdLst/>
              <a:ahLst/>
              <a:cxnLst/>
              <a:rect l="l" t="t" r="r" b="b"/>
              <a:pathLst>
                <a:path w="5600392" h="5289263">
                  <a:moveTo>
                    <a:pt x="1244532" y="0"/>
                  </a:moveTo>
                  <a:lnTo>
                    <a:pt x="1301101" y="0"/>
                  </a:lnTo>
                  <a:lnTo>
                    <a:pt x="1461382" y="0"/>
                  </a:lnTo>
                  <a:lnTo>
                    <a:pt x="1725373" y="0"/>
                  </a:lnTo>
                  <a:lnTo>
                    <a:pt x="2036506" y="0"/>
                  </a:lnTo>
                  <a:lnTo>
                    <a:pt x="2375924" y="0"/>
                  </a:lnTo>
                  <a:lnTo>
                    <a:pt x="2743626" y="0"/>
                  </a:lnTo>
                  <a:lnTo>
                    <a:pt x="3714738" y="0"/>
                  </a:lnTo>
                  <a:lnTo>
                    <a:pt x="3950444" y="37713"/>
                  </a:lnTo>
                  <a:lnTo>
                    <a:pt x="4139010" y="169709"/>
                  </a:lnTo>
                  <a:lnTo>
                    <a:pt x="4318148" y="348846"/>
                  </a:lnTo>
                  <a:lnTo>
                    <a:pt x="4469000" y="565697"/>
                  </a:lnTo>
                  <a:lnTo>
                    <a:pt x="4610424" y="829689"/>
                  </a:lnTo>
                  <a:lnTo>
                    <a:pt x="4723564" y="1121965"/>
                  </a:lnTo>
                  <a:lnTo>
                    <a:pt x="4827274" y="1395385"/>
                  </a:lnTo>
                  <a:lnTo>
                    <a:pt x="4921556" y="1687662"/>
                  </a:lnTo>
                  <a:lnTo>
                    <a:pt x="5015840" y="1942225"/>
                  </a:lnTo>
                  <a:lnTo>
                    <a:pt x="5213832" y="2583348"/>
                  </a:lnTo>
                  <a:lnTo>
                    <a:pt x="5383542" y="3149044"/>
                  </a:lnTo>
                  <a:lnTo>
                    <a:pt x="5506110" y="3620458"/>
                  </a:lnTo>
                  <a:lnTo>
                    <a:pt x="5581536" y="4025874"/>
                  </a:lnTo>
                  <a:lnTo>
                    <a:pt x="5600392" y="4374720"/>
                  </a:lnTo>
                  <a:lnTo>
                    <a:pt x="5562680" y="4648140"/>
                  </a:lnTo>
                  <a:lnTo>
                    <a:pt x="5487252" y="4864990"/>
                  </a:lnTo>
                  <a:lnTo>
                    <a:pt x="5345828" y="5034700"/>
                  </a:lnTo>
                  <a:lnTo>
                    <a:pt x="5157264" y="5138410"/>
                  </a:lnTo>
                  <a:lnTo>
                    <a:pt x="4921556" y="5232694"/>
                  </a:lnTo>
                  <a:lnTo>
                    <a:pt x="4629280" y="5270406"/>
                  </a:lnTo>
                  <a:lnTo>
                    <a:pt x="4280434" y="5289263"/>
                  </a:lnTo>
                  <a:lnTo>
                    <a:pt x="3846734" y="5289263"/>
                  </a:lnTo>
                  <a:lnTo>
                    <a:pt x="3365892" y="5289263"/>
                  </a:lnTo>
                  <a:lnTo>
                    <a:pt x="2856766" y="5289263"/>
                  </a:lnTo>
                  <a:lnTo>
                    <a:pt x="895686" y="5289263"/>
                  </a:lnTo>
                  <a:lnTo>
                    <a:pt x="527983" y="5289263"/>
                  </a:lnTo>
                  <a:lnTo>
                    <a:pt x="235707" y="5289263"/>
                  </a:lnTo>
                  <a:lnTo>
                    <a:pt x="0" y="5289263"/>
                  </a:lnTo>
                  <a:lnTo>
                    <a:pt x="2988" y="5276563"/>
                  </a:lnTo>
                  <a:lnTo>
                    <a:pt x="963477" y="5276563"/>
                  </a:lnTo>
                  <a:cubicBezTo>
                    <a:pt x="1097871" y="5276563"/>
                    <a:pt x="1206818" y="5167616"/>
                    <a:pt x="1206818" y="5033222"/>
                  </a:cubicBezTo>
                  <a:lnTo>
                    <a:pt x="1206818" y="160285"/>
                  </a:lnTo>
                  <a:close/>
                </a:path>
              </a:pathLst>
            </a:custGeom>
            <a:solidFill>
              <a:srgbClr val="FFD653"/>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5" name="Freeform 8874"/>
            <p:cNvSpPr>
              <a:spLocks/>
            </p:cNvSpPr>
            <p:nvPr/>
          </p:nvSpPr>
          <p:spPr bwMode="auto">
            <a:xfrm>
              <a:off x="19080899" y="6970585"/>
              <a:ext cx="2290574" cy="1358447"/>
            </a:xfrm>
            <a:custGeom>
              <a:avLst/>
              <a:gdLst>
                <a:gd name="T0" fmla="*/ 0 w 317"/>
                <a:gd name="T1" fmla="*/ 0 h 188"/>
                <a:gd name="T2" fmla="*/ 78 w 317"/>
                <a:gd name="T3" fmla="*/ 0 h 188"/>
                <a:gd name="T4" fmla="*/ 111 w 317"/>
                <a:gd name="T5" fmla="*/ 0 h 188"/>
                <a:gd name="T6" fmla="*/ 144 w 317"/>
                <a:gd name="T7" fmla="*/ 0 h 188"/>
                <a:gd name="T8" fmla="*/ 200 w 317"/>
                <a:gd name="T9" fmla="*/ 0 h 188"/>
                <a:gd name="T10" fmla="*/ 222 w 317"/>
                <a:gd name="T11" fmla="*/ 5 h 188"/>
                <a:gd name="T12" fmla="*/ 239 w 317"/>
                <a:gd name="T13" fmla="*/ 17 h 188"/>
                <a:gd name="T14" fmla="*/ 253 w 317"/>
                <a:gd name="T15" fmla="*/ 35 h 188"/>
                <a:gd name="T16" fmla="*/ 266 w 317"/>
                <a:gd name="T17" fmla="*/ 58 h 188"/>
                <a:gd name="T18" fmla="*/ 278 w 317"/>
                <a:gd name="T19" fmla="*/ 83 h 188"/>
                <a:gd name="T20" fmla="*/ 288 w 317"/>
                <a:gd name="T21" fmla="*/ 108 h 188"/>
                <a:gd name="T22" fmla="*/ 297 w 317"/>
                <a:gd name="T23" fmla="*/ 135 h 188"/>
                <a:gd name="T24" fmla="*/ 305 w 317"/>
                <a:gd name="T25" fmla="*/ 159 h 188"/>
                <a:gd name="T26" fmla="*/ 311 w 317"/>
                <a:gd name="T27" fmla="*/ 172 h 188"/>
                <a:gd name="T28" fmla="*/ 317 w 317"/>
                <a:gd name="T29" fmla="*/ 188 h 188"/>
                <a:gd name="T30" fmla="*/ 0 w 317"/>
                <a:gd name="T31" fmla="*/ 188 h 188"/>
                <a:gd name="T32" fmla="*/ 0 w 317"/>
                <a:gd name="T3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 h="188">
                  <a:moveTo>
                    <a:pt x="0" y="0"/>
                  </a:moveTo>
                  <a:lnTo>
                    <a:pt x="78" y="0"/>
                  </a:lnTo>
                  <a:lnTo>
                    <a:pt x="111" y="0"/>
                  </a:lnTo>
                  <a:lnTo>
                    <a:pt x="144" y="0"/>
                  </a:lnTo>
                  <a:lnTo>
                    <a:pt x="200" y="0"/>
                  </a:lnTo>
                  <a:lnTo>
                    <a:pt x="222" y="5"/>
                  </a:lnTo>
                  <a:lnTo>
                    <a:pt x="239" y="17"/>
                  </a:lnTo>
                  <a:lnTo>
                    <a:pt x="253" y="35"/>
                  </a:lnTo>
                  <a:lnTo>
                    <a:pt x="266" y="58"/>
                  </a:lnTo>
                  <a:lnTo>
                    <a:pt x="278" y="83"/>
                  </a:lnTo>
                  <a:lnTo>
                    <a:pt x="288" y="108"/>
                  </a:lnTo>
                  <a:lnTo>
                    <a:pt x="297" y="135"/>
                  </a:lnTo>
                  <a:lnTo>
                    <a:pt x="305" y="159"/>
                  </a:lnTo>
                  <a:lnTo>
                    <a:pt x="311" y="172"/>
                  </a:lnTo>
                  <a:lnTo>
                    <a:pt x="317" y="188"/>
                  </a:lnTo>
                  <a:lnTo>
                    <a:pt x="0" y="188"/>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7" name="Freeform 8876"/>
            <p:cNvSpPr>
              <a:spLocks/>
            </p:cNvSpPr>
            <p:nvPr/>
          </p:nvSpPr>
          <p:spPr bwMode="auto">
            <a:xfrm>
              <a:off x="2146385" y="10251090"/>
              <a:ext cx="19882633" cy="375741"/>
            </a:xfrm>
            <a:prstGeom prst="round2SameRect">
              <a:avLst>
                <a:gd name="adj1" fmla="val 16667"/>
                <a:gd name="adj2" fmla="val 50000"/>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8" name="Freeform 8877"/>
            <p:cNvSpPr>
              <a:spLocks/>
            </p:cNvSpPr>
            <p:nvPr/>
          </p:nvSpPr>
          <p:spPr bwMode="auto">
            <a:xfrm>
              <a:off x="14134173" y="9615221"/>
              <a:ext cx="2008767" cy="2023219"/>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9" name="Freeform 8878"/>
            <p:cNvSpPr>
              <a:spLocks/>
            </p:cNvSpPr>
            <p:nvPr/>
          </p:nvSpPr>
          <p:spPr bwMode="auto">
            <a:xfrm>
              <a:off x="14567719" y="10048768"/>
              <a:ext cx="1141674" cy="1156125"/>
            </a:xfrm>
            <a:prstGeom prst="ellipse">
              <a:avLst/>
            </a:prstGeom>
            <a:solidFill>
              <a:srgbClr val="94A8B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10" name="Freeform 8879"/>
            <p:cNvSpPr>
              <a:spLocks/>
            </p:cNvSpPr>
            <p:nvPr/>
          </p:nvSpPr>
          <p:spPr bwMode="auto">
            <a:xfrm>
              <a:off x="14741138" y="10222187"/>
              <a:ext cx="794836" cy="809287"/>
            </a:xfrm>
            <a:prstGeom prst="ellipse">
              <a:avLst/>
            </a:prstGeom>
            <a:solidFill>
              <a:srgbClr val="B9CAD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11" name="Freeform 8880"/>
            <p:cNvSpPr>
              <a:spLocks/>
            </p:cNvSpPr>
            <p:nvPr/>
          </p:nvSpPr>
          <p:spPr bwMode="auto">
            <a:xfrm>
              <a:off x="19225415" y="9615221"/>
              <a:ext cx="2001544" cy="2023219"/>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12" name="Freeform 8881"/>
            <p:cNvSpPr>
              <a:spLocks/>
            </p:cNvSpPr>
            <p:nvPr/>
          </p:nvSpPr>
          <p:spPr bwMode="auto">
            <a:xfrm>
              <a:off x="19658961" y="10048768"/>
              <a:ext cx="1134450" cy="1156125"/>
            </a:xfrm>
            <a:prstGeom prst="ellipse">
              <a:avLst/>
            </a:prstGeom>
            <a:solidFill>
              <a:srgbClr val="94A8B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13" name="Freeform 8882"/>
            <p:cNvSpPr>
              <a:spLocks/>
            </p:cNvSpPr>
            <p:nvPr/>
          </p:nvSpPr>
          <p:spPr bwMode="auto">
            <a:xfrm>
              <a:off x="19825152" y="10222187"/>
              <a:ext cx="802064" cy="809287"/>
            </a:xfrm>
            <a:prstGeom prst="ellipse">
              <a:avLst/>
            </a:prstGeom>
            <a:solidFill>
              <a:srgbClr val="B9CAD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3" name="Freeform 8877"/>
            <p:cNvSpPr>
              <a:spLocks/>
            </p:cNvSpPr>
            <p:nvPr/>
          </p:nvSpPr>
          <p:spPr bwMode="auto">
            <a:xfrm>
              <a:off x="2551430" y="9427350"/>
              <a:ext cx="2008767" cy="2023219"/>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4" name="Freeform 8878"/>
            <p:cNvSpPr>
              <a:spLocks/>
            </p:cNvSpPr>
            <p:nvPr/>
          </p:nvSpPr>
          <p:spPr bwMode="auto">
            <a:xfrm>
              <a:off x="2984976" y="9860897"/>
              <a:ext cx="1141674" cy="1156125"/>
            </a:xfrm>
            <a:prstGeom prst="ellipse">
              <a:avLst/>
            </a:prstGeom>
            <a:solidFill>
              <a:srgbClr val="94A8B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5" name="Freeform 8879"/>
            <p:cNvSpPr>
              <a:spLocks/>
            </p:cNvSpPr>
            <p:nvPr/>
          </p:nvSpPr>
          <p:spPr bwMode="auto">
            <a:xfrm>
              <a:off x="3158395" y="10034316"/>
              <a:ext cx="794836" cy="809287"/>
            </a:xfrm>
            <a:prstGeom prst="ellipse">
              <a:avLst/>
            </a:prstGeom>
            <a:solidFill>
              <a:srgbClr val="B9CAD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7" name="Freeform 8877"/>
            <p:cNvSpPr>
              <a:spLocks/>
            </p:cNvSpPr>
            <p:nvPr/>
          </p:nvSpPr>
          <p:spPr bwMode="auto">
            <a:xfrm>
              <a:off x="4666665" y="9505938"/>
              <a:ext cx="2008767" cy="2023219"/>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8" name="Freeform 8878"/>
            <p:cNvSpPr>
              <a:spLocks/>
            </p:cNvSpPr>
            <p:nvPr/>
          </p:nvSpPr>
          <p:spPr bwMode="auto">
            <a:xfrm>
              <a:off x="5100211" y="9939485"/>
              <a:ext cx="1141674" cy="1156125"/>
            </a:xfrm>
            <a:prstGeom prst="ellipse">
              <a:avLst/>
            </a:prstGeom>
            <a:solidFill>
              <a:srgbClr val="94A8B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29" name="Freeform 8879"/>
            <p:cNvSpPr>
              <a:spLocks/>
            </p:cNvSpPr>
            <p:nvPr/>
          </p:nvSpPr>
          <p:spPr bwMode="auto">
            <a:xfrm>
              <a:off x="5273630" y="10112904"/>
              <a:ext cx="794836" cy="809287"/>
            </a:xfrm>
            <a:prstGeom prst="ellipse">
              <a:avLst/>
            </a:prstGeom>
            <a:solidFill>
              <a:srgbClr val="B9CAD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30" name="29 Rectángulo"/>
            <p:cNvSpPr/>
            <p:nvPr/>
          </p:nvSpPr>
          <p:spPr>
            <a:xfrm>
              <a:off x="6694861" y="9939485"/>
              <a:ext cx="1260140" cy="430837"/>
            </a:xfrm>
            <a:prstGeom prst="rect">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sp>
          <p:nvSpPr>
            <p:cNvPr id="31" name="30 Rectángulo"/>
            <p:cNvSpPr/>
            <p:nvPr/>
          </p:nvSpPr>
          <p:spPr>
            <a:xfrm>
              <a:off x="12497535" y="9939485"/>
              <a:ext cx="1260140" cy="430837"/>
            </a:xfrm>
            <a:prstGeom prst="rect">
              <a:avLst/>
            </a:pr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defTabSz="1196963"/>
              <a:endParaRPr lang="es-SV" sz="2400">
                <a:solidFill>
                  <a:srgbClr val="000000"/>
                </a:solidFill>
              </a:endParaRPr>
            </a:p>
          </p:txBody>
        </p:sp>
      </p:grpSp>
      <p:pic>
        <p:nvPicPr>
          <p:cNvPr id="2050" name="Picture 2" descr="C:\Users\admin\Desktop\常用\课程\软件项目管理\第二次演讲\16855024472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5921"/>
            <a:ext cx="4015303" cy="27471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Desktop\常用\课程\软件项目管理\第二次演讲\16855027623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216" y="1686734"/>
            <a:ext cx="52736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dmin\Desktop\常用\课程\软件项目管理\第二次演讲\168550236043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28218">
            <a:off x="1271265" y="625004"/>
            <a:ext cx="5029200" cy="134937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1"/>
          <p:cNvSpPr/>
          <p:nvPr/>
        </p:nvSpPr>
        <p:spPr>
          <a:xfrm>
            <a:off x="1349694" y="3910476"/>
            <a:ext cx="1199808" cy="320926"/>
          </a:xfrm>
          <a:prstGeom prst="rect">
            <a:avLst/>
          </a:prstGeom>
        </p:spPr>
        <p:txBody>
          <a:bodyPr wrap="square" lIns="119725" tIns="59851" rIns="119725" bIns="59851">
            <a:spAutoFit/>
          </a:bodyPr>
          <a:lstStyle/>
          <a:p>
            <a:pPr algn="r" defTabSz="1196963"/>
            <a:r>
              <a:rPr lang="en-US" altLang="zh-CN" sz="1300" b="1" i="1" kern="1000" smtClean="0">
                <a:solidFill>
                  <a:srgbClr val="FFFF00"/>
                </a:solidFill>
                <a:latin typeface="Open Sans Condensed" panose="020B0604020202020204" charset="0"/>
                <a:ea typeface="Open Sans Condensed" panose="020B0604020202020204" charset="0"/>
                <a:cs typeface="Open Sans Condensed" panose="020B0604020202020204" charset="0"/>
              </a:rPr>
              <a:t>java = 5408</a:t>
            </a:r>
            <a:r>
              <a:rPr lang="es-MX" sz="900" b="1" smtClean="0">
                <a:solidFill>
                  <a:srgbClr val="FFFF00"/>
                </a:solidFill>
                <a:latin typeface="Source Sans Pro" panose="020B0503030403020204" pitchFamily="34" charset="0"/>
              </a:rPr>
              <a:t>.</a:t>
            </a:r>
            <a:endParaRPr lang="en-US" sz="900" b="1" dirty="0">
              <a:solidFill>
                <a:srgbClr val="FFFF00"/>
              </a:solidFill>
              <a:latin typeface="Source Sans Pro" panose="020B0503030403020204" pitchFamily="34" charset="0"/>
            </a:endParaRPr>
          </a:p>
        </p:txBody>
      </p:sp>
      <p:sp>
        <p:nvSpPr>
          <p:cNvPr id="48" name="Textbox 1"/>
          <p:cNvSpPr/>
          <p:nvPr/>
        </p:nvSpPr>
        <p:spPr>
          <a:xfrm>
            <a:off x="5569269" y="2710221"/>
            <a:ext cx="1199808" cy="320926"/>
          </a:xfrm>
          <a:prstGeom prst="rect">
            <a:avLst/>
          </a:prstGeom>
        </p:spPr>
        <p:txBody>
          <a:bodyPr wrap="square" lIns="119725" tIns="59851" rIns="119725" bIns="59851">
            <a:spAutoFit/>
          </a:bodyPr>
          <a:lstStyle/>
          <a:p>
            <a:pPr algn="r" defTabSz="1196963"/>
            <a:r>
              <a:rPr lang="en-US" altLang="zh-CN" sz="1300" b="1" i="1" kern="1000" smtClean="0">
                <a:solidFill>
                  <a:srgbClr val="FFFF00"/>
                </a:solidFill>
                <a:latin typeface="Open Sans Condensed" panose="020B0604020202020204" charset="0"/>
                <a:ea typeface="Open Sans Condensed" panose="020B0604020202020204" charset="0"/>
                <a:cs typeface="Open Sans Condensed" panose="020B0604020202020204" charset="0"/>
              </a:rPr>
              <a:t>vue = 1044</a:t>
            </a:r>
            <a:r>
              <a:rPr lang="es-MX" sz="900" b="1" smtClean="0">
                <a:solidFill>
                  <a:srgbClr val="FFFF00"/>
                </a:solidFill>
                <a:latin typeface="Source Sans Pro" panose="020B0503030403020204" pitchFamily="34" charset="0"/>
              </a:rPr>
              <a:t>.</a:t>
            </a:r>
            <a:endParaRPr lang="en-US" sz="900" b="1" dirty="0">
              <a:solidFill>
                <a:srgbClr val="FFFF00"/>
              </a:solidFill>
              <a:latin typeface="Source Sans Pro" panose="020B0503030403020204" pitchFamily="34" charset="0"/>
            </a:endParaRPr>
          </a:p>
        </p:txBody>
      </p:sp>
      <p:pic>
        <p:nvPicPr>
          <p:cNvPr id="2054" name="Picture 6" descr="C:\Users\admin\Desktop\常用\课程\软件项目管理\第二次演讲\168550253862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614" y="3591734"/>
            <a:ext cx="5252277" cy="1846518"/>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1"/>
          <p:cNvSpPr/>
          <p:nvPr/>
        </p:nvSpPr>
        <p:spPr>
          <a:xfrm>
            <a:off x="5569269" y="4440186"/>
            <a:ext cx="1199808" cy="320926"/>
          </a:xfrm>
          <a:prstGeom prst="rect">
            <a:avLst/>
          </a:prstGeom>
        </p:spPr>
        <p:txBody>
          <a:bodyPr wrap="square" lIns="119725" tIns="59851" rIns="119725" bIns="59851">
            <a:spAutoFit/>
          </a:bodyPr>
          <a:lstStyle/>
          <a:p>
            <a:pPr algn="r" defTabSz="1196963"/>
            <a:r>
              <a:rPr lang="en-US" altLang="zh-CN" sz="1300" b="1" i="1" kern="1000" smtClean="0">
                <a:solidFill>
                  <a:srgbClr val="FFFF00"/>
                </a:solidFill>
                <a:latin typeface="Open Sans Condensed" panose="020B0604020202020204" charset="0"/>
                <a:ea typeface="Open Sans Condensed" panose="020B0604020202020204" charset="0"/>
                <a:cs typeface="Open Sans Condensed" panose="020B0604020202020204" charset="0"/>
              </a:rPr>
              <a:t>js = 272</a:t>
            </a:r>
            <a:r>
              <a:rPr lang="es-MX" sz="900" b="1" smtClean="0">
                <a:solidFill>
                  <a:srgbClr val="FFFF00"/>
                </a:solidFill>
                <a:latin typeface="Source Sans Pro" panose="020B0503030403020204" pitchFamily="34" charset="0"/>
              </a:rPr>
              <a:t>.</a:t>
            </a:r>
            <a:endParaRPr lang="en-US" sz="900" b="1" dirty="0">
              <a:solidFill>
                <a:srgbClr val="FFFF00"/>
              </a:solidFill>
              <a:latin typeface="Source Sans Pro" panose="020B0503030403020204" pitchFamily="34" charset="0"/>
            </a:endParaRPr>
          </a:p>
        </p:txBody>
      </p:sp>
      <p:sp>
        <p:nvSpPr>
          <p:cNvPr id="52" name="Textbox 1"/>
          <p:cNvSpPr/>
          <p:nvPr/>
        </p:nvSpPr>
        <p:spPr>
          <a:xfrm>
            <a:off x="3054669" y="1227456"/>
            <a:ext cx="1199808" cy="320926"/>
          </a:xfrm>
          <a:prstGeom prst="rect">
            <a:avLst/>
          </a:prstGeom>
        </p:spPr>
        <p:txBody>
          <a:bodyPr wrap="square" lIns="119725" tIns="59851" rIns="119725" bIns="59851">
            <a:spAutoFit/>
          </a:bodyPr>
          <a:lstStyle/>
          <a:p>
            <a:pPr algn="r" defTabSz="1196963"/>
            <a:r>
              <a:rPr lang="en-US" altLang="zh-CN" sz="1300" b="1" i="1" kern="1000" smtClean="0">
                <a:solidFill>
                  <a:srgbClr val="FFFF00"/>
                </a:solidFill>
                <a:latin typeface="Open Sans Condensed" panose="020B0604020202020204" charset="0"/>
                <a:ea typeface="Open Sans Condensed" panose="020B0604020202020204" charset="0"/>
                <a:cs typeface="Open Sans Condensed" panose="020B0604020202020204" charset="0"/>
              </a:rPr>
              <a:t>css  = 160</a:t>
            </a:r>
            <a:r>
              <a:rPr lang="es-MX" sz="900" b="1" smtClean="0">
                <a:solidFill>
                  <a:srgbClr val="FFFF00"/>
                </a:solidFill>
                <a:latin typeface="Source Sans Pro" panose="020B0503030403020204" pitchFamily="34" charset="0"/>
              </a:rPr>
              <a:t>.</a:t>
            </a:r>
            <a:endParaRPr lang="en-US" sz="900" b="1" dirty="0">
              <a:solidFill>
                <a:srgbClr val="FFFF00"/>
              </a:solidFill>
              <a:latin typeface="Source Sans Pro" panose="020B0503030403020204" pitchFamily="34" charset="0"/>
            </a:endParaRPr>
          </a:p>
        </p:txBody>
      </p:sp>
      <p:pic>
        <p:nvPicPr>
          <p:cNvPr id="2055" name="Picture 7" descr="C:\Users\admin\Desktop\常用\课程\软件项目管理\第二次演讲\1685501058272(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3644" y="1031097"/>
            <a:ext cx="2636837" cy="1608137"/>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1"/>
          <p:cNvSpPr/>
          <p:nvPr/>
        </p:nvSpPr>
        <p:spPr>
          <a:xfrm>
            <a:off x="8367361" y="966103"/>
            <a:ext cx="1158728" cy="428648"/>
          </a:xfrm>
          <a:prstGeom prst="rect">
            <a:avLst/>
          </a:prstGeom>
        </p:spPr>
        <p:txBody>
          <a:bodyPr wrap="square" lIns="119725" tIns="59851" rIns="119725" bIns="59851">
            <a:spAutoFit/>
          </a:bodyPr>
          <a:lstStyle/>
          <a:p>
            <a:pPr defTabSz="1196963"/>
            <a:r>
              <a:rPr lang="en-US" altLang="zh-CN" sz="2000" b="1" i="1" kern="1000" smtClean="0">
                <a:latin typeface="Open Sans Condensed" panose="020B0604020202020204" charset="0"/>
                <a:ea typeface="Open Sans Condensed" panose="020B0604020202020204" charset="0"/>
                <a:cs typeface="Open Sans Condensed" panose="020B0604020202020204" charset="0"/>
              </a:rPr>
              <a:t>drivers:</a:t>
            </a:r>
            <a:r>
              <a:rPr lang="es-MX" sz="2000" b="1" smtClean="0">
                <a:solidFill>
                  <a:srgbClr val="FFFF00"/>
                </a:solidFill>
                <a:latin typeface="Source Sans Pro" panose="020B0503030403020204" pitchFamily="34" charset="0"/>
              </a:rPr>
              <a:t>.</a:t>
            </a:r>
            <a:endParaRPr lang="en-US" sz="2000" b="1" dirty="0">
              <a:solidFill>
                <a:srgbClr val="FFFF00"/>
              </a:solidFill>
              <a:latin typeface="Source Sans Pro" panose="020B0503030403020204" pitchFamily="34" charset="0"/>
            </a:endParaRPr>
          </a:p>
        </p:txBody>
      </p:sp>
    </p:spTree>
    <p:extLst>
      <p:ext uri="{BB962C8B-B14F-4D97-AF65-F5344CB8AC3E}">
        <p14:creationId xmlns:p14="http://schemas.microsoft.com/office/powerpoint/2010/main" val="1891646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xmlns="" id="{E0D0B775-D349-43DB-95CC-A23F1163537E}"/>
              </a:ext>
            </a:extLst>
          </p:cNvPr>
          <p:cNvSpPr/>
          <p:nvPr/>
        </p:nvSpPr>
        <p:spPr>
          <a:xfrm>
            <a:off x="5311698" y="2998457"/>
            <a:ext cx="6671387" cy="584771"/>
          </a:xfrm>
          <a:prstGeom prst="rect">
            <a:avLst/>
          </a:prstGeom>
        </p:spPr>
        <p:txBody>
          <a:bodyPr wrap="square" lIns="91340" tIns="45718" rIns="91340" bIns="45718">
            <a:spAutoFit/>
          </a:bodyPr>
          <a:lstStyle/>
          <a:p>
            <a:r>
              <a:rPr lang="en-US" altLang="zh-CN" sz="3200">
                <a:solidFill>
                  <a:prstClr val="white"/>
                </a:solidFill>
                <a:latin typeface="思源黑体 CN Medium" panose="020B0600000000000000" pitchFamily="34" charset="-122"/>
                <a:ea typeface="思源黑体 CN Medium" panose="020B0600000000000000" pitchFamily="34" charset="-122"/>
              </a:rPr>
              <a:t>Rick Plan and </a:t>
            </a:r>
            <a:r>
              <a:rPr lang="es-MX" altLang="zh-CN" sz="3200">
                <a:solidFill>
                  <a:prstClr val="white"/>
                </a:solidFill>
                <a:latin typeface="思源黑体 CN Medium" panose="020B0600000000000000" pitchFamily="34" charset="-122"/>
                <a:ea typeface="思源黑体 CN Medium" panose="020B0600000000000000" pitchFamily="34" charset="-122"/>
              </a:rPr>
              <a:t>Analysis</a:t>
            </a:r>
            <a:endParaRPr lang="zh-CN" altLang="en-US" sz="32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04</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424158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47691" y="0"/>
            <a:ext cx="12239691" cy="6858000"/>
          </a:xfrm>
          <a:blipFill dpi="0" rotWithShape="1">
            <a:blip r:embed="rId4">
              <a:extLst>
                <a:ext uri="{28A0092B-C50C-407E-A947-70E740481C1C}">
                  <a14:useLocalDpi xmlns:a14="http://schemas.microsoft.com/office/drawing/2010/main" val="0"/>
                </a:ext>
              </a:extLst>
            </a:blip>
            <a:srcRect/>
            <a:stretch>
              <a:fillRect/>
            </a:stretch>
          </a:blipFill>
        </p:spPr>
      </p:pic>
      <p:sp>
        <p:nvSpPr>
          <p:cNvPr id="10" name="34 Rectángulo"/>
          <p:cNvSpPr/>
          <p:nvPr/>
        </p:nvSpPr>
        <p:spPr bwMode="auto">
          <a:xfrm>
            <a:off x="-102637" y="-24139"/>
            <a:ext cx="12372392" cy="6882139"/>
          </a:xfrm>
          <a:prstGeom prst="rect">
            <a:avLst/>
          </a:prstGeom>
          <a:gradFill flip="none" rotWithShape="1">
            <a:gsLst>
              <a:gs pos="4000">
                <a:schemeClr val="bg1"/>
              </a:gs>
              <a:gs pos="100000">
                <a:srgbClr val="92D050"/>
              </a:gs>
            </a:gsLst>
            <a:lin ang="0" scaled="1"/>
            <a:tileRect/>
          </a:gradFill>
          <a:ln>
            <a:noFill/>
          </a:ln>
        </p:spPr>
        <p:txBody>
          <a:bodyPr lIns="0" tIns="0" rIns="0" bIns="0" rtlCol="0" anchor="ctr"/>
          <a:lstStyle/>
          <a:p>
            <a:pPr algn="ctr" defTabSz="1157378"/>
            <a:endParaRPr lang="es-SV" sz="15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12" name="文本框 11">
            <a:extLst>
              <a:ext uri="{FF2B5EF4-FFF2-40B4-BE49-F238E27FC236}">
                <a16:creationId xmlns="" xmlns:a16="http://schemas.microsoft.com/office/drawing/2014/main" id="{3ED6B2F6-2F68-53EB-DF55-92DE6CD2A831}"/>
              </a:ext>
            </a:extLst>
          </p:cNvPr>
          <p:cNvSpPr txBox="1"/>
          <p:nvPr/>
        </p:nvSpPr>
        <p:spPr>
          <a:xfrm>
            <a:off x="335360" y="157670"/>
            <a:ext cx="6121400" cy="455503"/>
          </a:xfrm>
          <a:prstGeom prst="rect">
            <a:avLst/>
          </a:prstGeom>
          <a:noFill/>
        </p:spPr>
        <p:txBody>
          <a:bodyPr wrap="square" lIns="121845" tIns="60922" rIns="121845" bIns="60922">
            <a:spAutoFit/>
          </a:bodyPr>
          <a:lstStyle/>
          <a:p>
            <a:pPr defTabSz="443912">
              <a:lnSpc>
                <a:spcPct val="90000"/>
              </a:lnSpc>
              <a:spcBef>
                <a:spcPct val="0"/>
              </a:spcBef>
            </a:pPr>
            <a:r>
              <a:rPr lang="es-MX" altLang="zh-CN"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rPr>
              <a:t>Risk P</a:t>
            </a:r>
            <a:r>
              <a:rPr lang="en-US" altLang="zh-CN" sz="2400" dirty="0" err="1">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rPr>
              <a:t>lan</a:t>
            </a:r>
            <a:endParaRPr lang="zh-CN" altLang="en-US" sz="24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14" name="图片 13">
            <a:extLst>
              <a:ext uri="{FF2B5EF4-FFF2-40B4-BE49-F238E27FC236}">
                <a16:creationId xmlns="" xmlns:a16="http://schemas.microsoft.com/office/drawing/2014/main" id="{3F72ACC1-2CD4-5948-64A5-2912A8636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277" y="613159"/>
            <a:ext cx="10397451" cy="5943876"/>
          </a:xfrm>
          <a:prstGeom prst="rect">
            <a:avLst/>
          </a:prstGeom>
        </p:spPr>
      </p:pic>
    </p:spTree>
    <p:extLst>
      <p:ext uri="{BB962C8B-B14F-4D97-AF65-F5344CB8AC3E}">
        <p14:creationId xmlns:p14="http://schemas.microsoft.com/office/powerpoint/2010/main" val="2320529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Título"/>
          <p:cNvSpPr>
            <a:spLocks noGrp="1"/>
          </p:cNvSpPr>
          <p:nvPr>
            <p:ph type="ctrTitle"/>
          </p:nvPr>
        </p:nvSpPr>
        <p:spPr/>
        <p:txBody>
          <a:bodyPr/>
          <a:lstStyle/>
          <a:p>
            <a:r>
              <a:rPr lang="es-MX" dirty="0"/>
              <a:t>Risk Analysis</a:t>
            </a:r>
            <a:endParaRPr lang="es-SV" dirty="0"/>
          </a:p>
        </p:txBody>
      </p:sp>
      <p:sp>
        <p:nvSpPr>
          <p:cNvPr id="53" name="Rectángulo 10"/>
          <p:cNvSpPr/>
          <p:nvPr/>
        </p:nvSpPr>
        <p:spPr>
          <a:xfrm>
            <a:off x="6155976" y="4978015"/>
            <a:ext cx="687181" cy="9575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827"/>
            <a:r>
              <a:rPr lang="es-SV" sz="1500" b="1" dirty="0">
                <a:solidFill>
                  <a:srgbClr val="FFFFFF"/>
                </a:solidFill>
                <a:latin typeface="Source Sans Pro" panose="020B0604020202020204" charset="0"/>
              </a:rPr>
              <a:t>Submit node 1</a:t>
            </a:r>
          </a:p>
        </p:txBody>
      </p:sp>
      <p:sp>
        <p:nvSpPr>
          <p:cNvPr id="54" name="Rectángulo 11"/>
          <p:cNvSpPr/>
          <p:nvPr/>
        </p:nvSpPr>
        <p:spPr>
          <a:xfrm>
            <a:off x="7593797" y="4954545"/>
            <a:ext cx="710945" cy="974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827"/>
            <a:r>
              <a:rPr lang="es-SV" sz="1500" b="1" dirty="0">
                <a:solidFill>
                  <a:srgbClr val="FFFFFF"/>
                </a:solidFill>
                <a:latin typeface="Source Sans Pro" panose="020B0604020202020204" charset="0"/>
              </a:rPr>
              <a:t>Submit node 2</a:t>
            </a:r>
          </a:p>
        </p:txBody>
      </p:sp>
      <p:sp>
        <p:nvSpPr>
          <p:cNvPr id="55" name="Rectángulo 12"/>
          <p:cNvSpPr/>
          <p:nvPr/>
        </p:nvSpPr>
        <p:spPr>
          <a:xfrm>
            <a:off x="8738341" y="4957195"/>
            <a:ext cx="710945" cy="9685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827"/>
            <a:r>
              <a:rPr lang="es-SV" sz="1500" b="1" dirty="0">
                <a:solidFill>
                  <a:srgbClr val="FFFFFF"/>
                </a:solidFill>
                <a:latin typeface="Source Sans Pro" panose="020B0604020202020204" charset="0"/>
              </a:rPr>
              <a:t>Submit node 3</a:t>
            </a:r>
          </a:p>
        </p:txBody>
      </p:sp>
      <p:sp>
        <p:nvSpPr>
          <p:cNvPr id="56" name="Rectángulo 13"/>
          <p:cNvSpPr/>
          <p:nvPr/>
        </p:nvSpPr>
        <p:spPr>
          <a:xfrm>
            <a:off x="10230480" y="4971357"/>
            <a:ext cx="666053" cy="95392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7462" tIns="22230" rIns="17462" bIns="22230" rtlCol="0" anchor="ctr"/>
          <a:lstStyle/>
          <a:p>
            <a:pPr algn="ctr" defTabSz="1172827"/>
            <a:r>
              <a:rPr lang="es-SV" sz="1500" b="1" dirty="0">
                <a:solidFill>
                  <a:srgbClr val="FFFFFF"/>
                </a:solidFill>
                <a:latin typeface="Source Sans Pro" panose="020B0604020202020204" charset="0"/>
              </a:rPr>
              <a:t>Submit node 4</a:t>
            </a:r>
          </a:p>
        </p:txBody>
      </p:sp>
      <p:sp>
        <p:nvSpPr>
          <p:cNvPr id="60" name="Rectángulo 17"/>
          <p:cNvSpPr/>
          <p:nvPr/>
        </p:nvSpPr>
        <p:spPr>
          <a:xfrm>
            <a:off x="8733769" y="4205033"/>
            <a:ext cx="710947" cy="766323"/>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90263 w 2128463"/>
              <a:gd name="connsiteY1" fmla="*/ 1076325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52163 w 2128463"/>
              <a:gd name="connsiteY1" fmla="*/ 492125 h 2160240"/>
              <a:gd name="connsiteX2" fmla="*/ 2128463 w 2128463"/>
              <a:gd name="connsiteY2" fmla="*/ 2160240 h 2160240"/>
              <a:gd name="connsiteX3" fmla="*/ 0 w 2128463"/>
              <a:gd name="connsiteY3" fmla="*/ 2160240 h 2160240"/>
              <a:gd name="connsiteX4" fmla="*/ 0 w 2128463"/>
              <a:gd name="connsiteY4" fmla="*/ 0 h 2160240"/>
              <a:gd name="connsiteX0" fmla="*/ 977900 w 2128463"/>
              <a:gd name="connsiteY0" fmla="*/ 511175 h 1668115"/>
              <a:gd name="connsiteX1" fmla="*/ 1252163 w 2128463"/>
              <a:gd name="connsiteY1" fmla="*/ 0 h 1668115"/>
              <a:gd name="connsiteX2" fmla="*/ 2128463 w 2128463"/>
              <a:gd name="connsiteY2" fmla="*/ 1668115 h 1668115"/>
              <a:gd name="connsiteX3" fmla="*/ 0 w 2128463"/>
              <a:gd name="connsiteY3" fmla="*/ 1668115 h 1668115"/>
              <a:gd name="connsiteX4" fmla="*/ 977900 w 2128463"/>
              <a:gd name="connsiteY4" fmla="*/ 511175 h 1668115"/>
              <a:gd name="connsiteX0" fmla="*/ 876300 w 2128463"/>
              <a:gd name="connsiteY0" fmla="*/ 0 h 1677640"/>
              <a:gd name="connsiteX1" fmla="*/ 1252163 w 2128463"/>
              <a:gd name="connsiteY1" fmla="*/ 9525 h 1677640"/>
              <a:gd name="connsiteX2" fmla="*/ 2128463 w 2128463"/>
              <a:gd name="connsiteY2" fmla="*/ 1677640 h 1677640"/>
              <a:gd name="connsiteX3" fmla="*/ 0 w 2128463"/>
              <a:gd name="connsiteY3" fmla="*/ 1677640 h 1677640"/>
              <a:gd name="connsiteX4" fmla="*/ 876300 w 2128463"/>
              <a:gd name="connsiteY4" fmla="*/ 0 h 1677640"/>
              <a:gd name="connsiteX0" fmla="*/ 876300 w 2128463"/>
              <a:gd name="connsiteY0" fmla="*/ 16669 h 1694309"/>
              <a:gd name="connsiteX1" fmla="*/ 1230731 w 2128463"/>
              <a:gd name="connsiteY1" fmla="*/ 0 h 1694309"/>
              <a:gd name="connsiteX2" fmla="*/ 2128463 w 2128463"/>
              <a:gd name="connsiteY2" fmla="*/ 1694309 h 1694309"/>
              <a:gd name="connsiteX3" fmla="*/ 0 w 2128463"/>
              <a:gd name="connsiteY3" fmla="*/ 1694309 h 1694309"/>
              <a:gd name="connsiteX4" fmla="*/ 876300 w 2128463"/>
              <a:gd name="connsiteY4" fmla="*/ 16669 h 1694309"/>
              <a:gd name="connsiteX0" fmla="*/ 885825 w 2128463"/>
              <a:gd name="connsiteY0" fmla="*/ 0 h 1699071"/>
              <a:gd name="connsiteX1" fmla="*/ 1230731 w 2128463"/>
              <a:gd name="connsiteY1" fmla="*/ 4762 h 1699071"/>
              <a:gd name="connsiteX2" fmla="*/ 2128463 w 2128463"/>
              <a:gd name="connsiteY2" fmla="*/ 1699071 h 1699071"/>
              <a:gd name="connsiteX3" fmla="*/ 0 w 2128463"/>
              <a:gd name="connsiteY3" fmla="*/ 1699071 h 1699071"/>
              <a:gd name="connsiteX4" fmla="*/ 885825 w 2128463"/>
              <a:gd name="connsiteY4" fmla="*/ 0 h 1699071"/>
              <a:gd name="connsiteX0" fmla="*/ 885825 w 2128463"/>
              <a:gd name="connsiteY0" fmla="*/ 14288 h 1694309"/>
              <a:gd name="connsiteX1" fmla="*/ 1230731 w 2128463"/>
              <a:gd name="connsiteY1" fmla="*/ 0 h 1694309"/>
              <a:gd name="connsiteX2" fmla="*/ 2128463 w 2128463"/>
              <a:gd name="connsiteY2" fmla="*/ 1694309 h 1694309"/>
              <a:gd name="connsiteX3" fmla="*/ 0 w 2128463"/>
              <a:gd name="connsiteY3" fmla="*/ 1694309 h 1694309"/>
              <a:gd name="connsiteX4" fmla="*/ 885825 w 2128463"/>
              <a:gd name="connsiteY4" fmla="*/ 14288 h 1694309"/>
              <a:gd name="connsiteX0" fmla="*/ 883444 w 2128463"/>
              <a:gd name="connsiteY0" fmla="*/ 0 h 1694309"/>
              <a:gd name="connsiteX1" fmla="*/ 1230731 w 2128463"/>
              <a:gd name="connsiteY1" fmla="*/ 0 h 1694309"/>
              <a:gd name="connsiteX2" fmla="*/ 2128463 w 2128463"/>
              <a:gd name="connsiteY2" fmla="*/ 1694309 h 1694309"/>
              <a:gd name="connsiteX3" fmla="*/ 0 w 2128463"/>
              <a:gd name="connsiteY3" fmla="*/ 1694309 h 1694309"/>
              <a:gd name="connsiteX4" fmla="*/ 883444 w 2128463"/>
              <a:gd name="connsiteY4" fmla="*/ 0 h 1694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463" h="1694309">
                <a:moveTo>
                  <a:pt x="883444" y="0"/>
                </a:moveTo>
                <a:lnTo>
                  <a:pt x="1230731" y="0"/>
                </a:lnTo>
                <a:lnTo>
                  <a:pt x="2128463" y="1694309"/>
                </a:lnTo>
                <a:lnTo>
                  <a:pt x="0" y="1694309"/>
                </a:lnTo>
                <a:lnTo>
                  <a:pt x="883444" y="0"/>
                </a:lnTo>
                <a:close/>
              </a:path>
            </a:pathLst>
          </a:custGeom>
          <a:solidFill>
            <a:schemeClr val="accent4"/>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827"/>
            <a:endParaRPr lang="es-SV" sz="2400">
              <a:solidFill>
                <a:srgbClr val="FFFFFF"/>
              </a:solidFill>
            </a:endParaRPr>
          </a:p>
        </p:txBody>
      </p:sp>
      <p:pic>
        <p:nvPicPr>
          <p:cNvPr id="2" name="图片 1">
            <a:extLst>
              <a:ext uri="{FF2B5EF4-FFF2-40B4-BE49-F238E27FC236}">
                <a16:creationId xmlns="" xmlns:a16="http://schemas.microsoft.com/office/drawing/2014/main" id="{8E7C17A1-D841-541A-B8BC-223857502C89}"/>
              </a:ext>
            </a:extLst>
          </p:cNvPr>
          <p:cNvPicPr>
            <a:picLocks noChangeAspect="1"/>
          </p:cNvPicPr>
          <p:nvPr/>
        </p:nvPicPr>
        <p:blipFill>
          <a:blip r:embed="rId3"/>
          <a:stretch>
            <a:fillRect/>
          </a:stretch>
        </p:blipFill>
        <p:spPr>
          <a:xfrm>
            <a:off x="5922778" y="386976"/>
            <a:ext cx="5502841" cy="3841256"/>
          </a:xfrm>
          <a:prstGeom prst="rect">
            <a:avLst/>
          </a:prstGeom>
        </p:spPr>
      </p:pic>
      <p:sp>
        <p:nvSpPr>
          <p:cNvPr id="3" name="Rectángulo 16">
            <a:extLst>
              <a:ext uri="{FF2B5EF4-FFF2-40B4-BE49-F238E27FC236}">
                <a16:creationId xmlns="" xmlns:a16="http://schemas.microsoft.com/office/drawing/2014/main" id="{30FC9BDF-1865-D8E3-6CE0-38157CECBA44}"/>
              </a:ext>
            </a:extLst>
          </p:cNvPr>
          <p:cNvSpPr/>
          <p:nvPr/>
        </p:nvSpPr>
        <p:spPr>
          <a:xfrm>
            <a:off x="6148704" y="4253002"/>
            <a:ext cx="1102952" cy="739065"/>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3296863"/>
              <a:gd name="connsiteY0" fmla="*/ 0 h 2160240"/>
              <a:gd name="connsiteX1" fmla="*/ 3296863 w 3296863"/>
              <a:gd name="connsiteY1" fmla="*/ 469900 h 2160240"/>
              <a:gd name="connsiteX2" fmla="*/ 2128463 w 3296863"/>
              <a:gd name="connsiteY2" fmla="*/ 2160240 h 2160240"/>
              <a:gd name="connsiteX3" fmla="*/ 0 w 3296863"/>
              <a:gd name="connsiteY3" fmla="*/ 2160240 h 2160240"/>
              <a:gd name="connsiteX4" fmla="*/ 0 w 3296863"/>
              <a:gd name="connsiteY4" fmla="*/ 0 h 2160240"/>
              <a:gd name="connsiteX0" fmla="*/ 2857500 w 3296863"/>
              <a:gd name="connsiteY0" fmla="*/ 273050 h 1690340"/>
              <a:gd name="connsiteX1" fmla="*/ 3296863 w 3296863"/>
              <a:gd name="connsiteY1" fmla="*/ 0 h 1690340"/>
              <a:gd name="connsiteX2" fmla="*/ 2128463 w 3296863"/>
              <a:gd name="connsiteY2" fmla="*/ 1690340 h 1690340"/>
              <a:gd name="connsiteX3" fmla="*/ 0 w 3296863"/>
              <a:gd name="connsiteY3" fmla="*/ 1690340 h 1690340"/>
              <a:gd name="connsiteX4" fmla="*/ 2857500 w 3296863"/>
              <a:gd name="connsiteY4" fmla="*/ 273050 h 1690340"/>
              <a:gd name="connsiteX0" fmla="*/ 2947988 w 3296863"/>
              <a:gd name="connsiteY0" fmla="*/ 1587 h 1690340"/>
              <a:gd name="connsiteX1" fmla="*/ 3296863 w 3296863"/>
              <a:gd name="connsiteY1" fmla="*/ 0 h 1690340"/>
              <a:gd name="connsiteX2" fmla="*/ 2128463 w 3296863"/>
              <a:gd name="connsiteY2" fmla="*/ 1690340 h 1690340"/>
              <a:gd name="connsiteX3" fmla="*/ 0 w 3296863"/>
              <a:gd name="connsiteY3" fmla="*/ 1690340 h 1690340"/>
              <a:gd name="connsiteX4" fmla="*/ 2947988 w 3296863"/>
              <a:gd name="connsiteY4" fmla="*/ 1587 h 1690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63" h="1690340">
                <a:moveTo>
                  <a:pt x="2947988" y="1587"/>
                </a:moveTo>
                <a:lnTo>
                  <a:pt x="3296863" y="0"/>
                </a:lnTo>
                <a:lnTo>
                  <a:pt x="2128463" y="1690340"/>
                </a:lnTo>
                <a:lnTo>
                  <a:pt x="0" y="1690340"/>
                </a:lnTo>
                <a:lnTo>
                  <a:pt x="2947988" y="1587"/>
                </a:lnTo>
                <a:close/>
              </a:path>
            </a:pathLst>
          </a:custGeom>
          <a:solidFill>
            <a:srgbClr val="81B535"/>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827"/>
            <a:endParaRPr lang="es-SV" sz="2400">
              <a:solidFill>
                <a:srgbClr val="FE9126"/>
              </a:solidFill>
            </a:endParaRPr>
          </a:p>
        </p:txBody>
      </p:sp>
      <p:sp>
        <p:nvSpPr>
          <p:cNvPr id="4" name="Rectángulo 17">
            <a:extLst>
              <a:ext uri="{FF2B5EF4-FFF2-40B4-BE49-F238E27FC236}">
                <a16:creationId xmlns="" xmlns:a16="http://schemas.microsoft.com/office/drawing/2014/main" id="{EF83BA46-6E88-6CD5-162A-679F91DE0CFC}"/>
              </a:ext>
            </a:extLst>
          </p:cNvPr>
          <p:cNvSpPr/>
          <p:nvPr/>
        </p:nvSpPr>
        <p:spPr>
          <a:xfrm>
            <a:off x="7598225" y="4236472"/>
            <a:ext cx="698883" cy="734921"/>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90263 w 2128463"/>
              <a:gd name="connsiteY1" fmla="*/ 1076325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52163 w 2128463"/>
              <a:gd name="connsiteY1" fmla="*/ 492125 h 2160240"/>
              <a:gd name="connsiteX2" fmla="*/ 2128463 w 2128463"/>
              <a:gd name="connsiteY2" fmla="*/ 2160240 h 2160240"/>
              <a:gd name="connsiteX3" fmla="*/ 0 w 2128463"/>
              <a:gd name="connsiteY3" fmla="*/ 2160240 h 2160240"/>
              <a:gd name="connsiteX4" fmla="*/ 0 w 2128463"/>
              <a:gd name="connsiteY4" fmla="*/ 0 h 2160240"/>
              <a:gd name="connsiteX0" fmla="*/ 977900 w 2128463"/>
              <a:gd name="connsiteY0" fmla="*/ 511175 h 1668115"/>
              <a:gd name="connsiteX1" fmla="*/ 1252163 w 2128463"/>
              <a:gd name="connsiteY1" fmla="*/ 0 h 1668115"/>
              <a:gd name="connsiteX2" fmla="*/ 2128463 w 2128463"/>
              <a:gd name="connsiteY2" fmla="*/ 1668115 h 1668115"/>
              <a:gd name="connsiteX3" fmla="*/ 0 w 2128463"/>
              <a:gd name="connsiteY3" fmla="*/ 1668115 h 1668115"/>
              <a:gd name="connsiteX4" fmla="*/ 977900 w 2128463"/>
              <a:gd name="connsiteY4" fmla="*/ 511175 h 1668115"/>
              <a:gd name="connsiteX0" fmla="*/ 876300 w 2128463"/>
              <a:gd name="connsiteY0" fmla="*/ 0 h 1677640"/>
              <a:gd name="connsiteX1" fmla="*/ 1252163 w 2128463"/>
              <a:gd name="connsiteY1" fmla="*/ 9525 h 1677640"/>
              <a:gd name="connsiteX2" fmla="*/ 2128463 w 2128463"/>
              <a:gd name="connsiteY2" fmla="*/ 1677640 h 1677640"/>
              <a:gd name="connsiteX3" fmla="*/ 0 w 2128463"/>
              <a:gd name="connsiteY3" fmla="*/ 1677640 h 1677640"/>
              <a:gd name="connsiteX4" fmla="*/ 876300 w 2128463"/>
              <a:gd name="connsiteY4" fmla="*/ 0 h 1677640"/>
              <a:gd name="connsiteX0" fmla="*/ 876300 w 2128463"/>
              <a:gd name="connsiteY0" fmla="*/ 16669 h 1694309"/>
              <a:gd name="connsiteX1" fmla="*/ 1230731 w 2128463"/>
              <a:gd name="connsiteY1" fmla="*/ 0 h 1694309"/>
              <a:gd name="connsiteX2" fmla="*/ 2128463 w 2128463"/>
              <a:gd name="connsiteY2" fmla="*/ 1694309 h 1694309"/>
              <a:gd name="connsiteX3" fmla="*/ 0 w 2128463"/>
              <a:gd name="connsiteY3" fmla="*/ 1694309 h 1694309"/>
              <a:gd name="connsiteX4" fmla="*/ 876300 w 2128463"/>
              <a:gd name="connsiteY4" fmla="*/ 16669 h 1694309"/>
              <a:gd name="connsiteX0" fmla="*/ 885825 w 2128463"/>
              <a:gd name="connsiteY0" fmla="*/ 0 h 1699071"/>
              <a:gd name="connsiteX1" fmla="*/ 1230731 w 2128463"/>
              <a:gd name="connsiteY1" fmla="*/ 4762 h 1699071"/>
              <a:gd name="connsiteX2" fmla="*/ 2128463 w 2128463"/>
              <a:gd name="connsiteY2" fmla="*/ 1699071 h 1699071"/>
              <a:gd name="connsiteX3" fmla="*/ 0 w 2128463"/>
              <a:gd name="connsiteY3" fmla="*/ 1699071 h 1699071"/>
              <a:gd name="connsiteX4" fmla="*/ 885825 w 2128463"/>
              <a:gd name="connsiteY4" fmla="*/ 0 h 1699071"/>
              <a:gd name="connsiteX0" fmla="*/ 885825 w 2128463"/>
              <a:gd name="connsiteY0" fmla="*/ 14288 h 1694309"/>
              <a:gd name="connsiteX1" fmla="*/ 1230731 w 2128463"/>
              <a:gd name="connsiteY1" fmla="*/ 0 h 1694309"/>
              <a:gd name="connsiteX2" fmla="*/ 2128463 w 2128463"/>
              <a:gd name="connsiteY2" fmla="*/ 1694309 h 1694309"/>
              <a:gd name="connsiteX3" fmla="*/ 0 w 2128463"/>
              <a:gd name="connsiteY3" fmla="*/ 1694309 h 1694309"/>
              <a:gd name="connsiteX4" fmla="*/ 885825 w 2128463"/>
              <a:gd name="connsiteY4" fmla="*/ 14288 h 1694309"/>
              <a:gd name="connsiteX0" fmla="*/ 883444 w 2128463"/>
              <a:gd name="connsiteY0" fmla="*/ 0 h 1694309"/>
              <a:gd name="connsiteX1" fmla="*/ 1230731 w 2128463"/>
              <a:gd name="connsiteY1" fmla="*/ 0 h 1694309"/>
              <a:gd name="connsiteX2" fmla="*/ 2128463 w 2128463"/>
              <a:gd name="connsiteY2" fmla="*/ 1694309 h 1694309"/>
              <a:gd name="connsiteX3" fmla="*/ 0 w 2128463"/>
              <a:gd name="connsiteY3" fmla="*/ 1694309 h 1694309"/>
              <a:gd name="connsiteX4" fmla="*/ 883444 w 2128463"/>
              <a:gd name="connsiteY4" fmla="*/ 0 h 1694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463" h="1694309">
                <a:moveTo>
                  <a:pt x="883444" y="0"/>
                </a:moveTo>
                <a:lnTo>
                  <a:pt x="1230731" y="0"/>
                </a:lnTo>
                <a:lnTo>
                  <a:pt x="2128463" y="1694309"/>
                </a:lnTo>
                <a:lnTo>
                  <a:pt x="0" y="1694309"/>
                </a:lnTo>
                <a:lnTo>
                  <a:pt x="883444" y="0"/>
                </a:lnTo>
                <a:close/>
              </a:path>
            </a:pathLst>
          </a:custGeom>
          <a:solidFill>
            <a:srgbClr val="F99953"/>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827"/>
            <a:endParaRPr lang="es-SV" sz="2400">
              <a:solidFill>
                <a:srgbClr val="FFFFFF"/>
              </a:solidFill>
            </a:endParaRPr>
          </a:p>
        </p:txBody>
      </p:sp>
      <p:sp>
        <p:nvSpPr>
          <p:cNvPr id="5" name="Rectángulo 17">
            <a:extLst>
              <a:ext uri="{FF2B5EF4-FFF2-40B4-BE49-F238E27FC236}">
                <a16:creationId xmlns="" xmlns:a16="http://schemas.microsoft.com/office/drawing/2014/main" id="{A832535E-20EF-CF6E-CF28-AA5F70BB4B4C}"/>
              </a:ext>
            </a:extLst>
          </p:cNvPr>
          <p:cNvSpPr/>
          <p:nvPr/>
        </p:nvSpPr>
        <p:spPr>
          <a:xfrm>
            <a:off x="10239517" y="4210660"/>
            <a:ext cx="657016" cy="760696"/>
          </a:xfrm>
          <a:custGeom>
            <a:avLst/>
            <a:gdLst>
              <a:gd name="connsiteX0" fmla="*/ 0 w 2128463"/>
              <a:gd name="connsiteY0" fmla="*/ 0 h 2160240"/>
              <a:gd name="connsiteX1" fmla="*/ 2128463 w 2128463"/>
              <a:gd name="connsiteY1" fmla="*/ 0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90263 w 2128463"/>
              <a:gd name="connsiteY1" fmla="*/ 1076325 h 2160240"/>
              <a:gd name="connsiteX2" fmla="*/ 2128463 w 2128463"/>
              <a:gd name="connsiteY2" fmla="*/ 2160240 h 2160240"/>
              <a:gd name="connsiteX3" fmla="*/ 0 w 2128463"/>
              <a:gd name="connsiteY3" fmla="*/ 2160240 h 2160240"/>
              <a:gd name="connsiteX4" fmla="*/ 0 w 2128463"/>
              <a:gd name="connsiteY4" fmla="*/ 0 h 2160240"/>
              <a:gd name="connsiteX0" fmla="*/ 0 w 2128463"/>
              <a:gd name="connsiteY0" fmla="*/ 0 h 2160240"/>
              <a:gd name="connsiteX1" fmla="*/ 1252163 w 2128463"/>
              <a:gd name="connsiteY1" fmla="*/ 492125 h 2160240"/>
              <a:gd name="connsiteX2" fmla="*/ 2128463 w 2128463"/>
              <a:gd name="connsiteY2" fmla="*/ 2160240 h 2160240"/>
              <a:gd name="connsiteX3" fmla="*/ 0 w 2128463"/>
              <a:gd name="connsiteY3" fmla="*/ 2160240 h 2160240"/>
              <a:gd name="connsiteX4" fmla="*/ 0 w 2128463"/>
              <a:gd name="connsiteY4" fmla="*/ 0 h 2160240"/>
              <a:gd name="connsiteX0" fmla="*/ 977900 w 2128463"/>
              <a:gd name="connsiteY0" fmla="*/ 511175 h 1668115"/>
              <a:gd name="connsiteX1" fmla="*/ 1252163 w 2128463"/>
              <a:gd name="connsiteY1" fmla="*/ 0 h 1668115"/>
              <a:gd name="connsiteX2" fmla="*/ 2128463 w 2128463"/>
              <a:gd name="connsiteY2" fmla="*/ 1668115 h 1668115"/>
              <a:gd name="connsiteX3" fmla="*/ 0 w 2128463"/>
              <a:gd name="connsiteY3" fmla="*/ 1668115 h 1668115"/>
              <a:gd name="connsiteX4" fmla="*/ 977900 w 2128463"/>
              <a:gd name="connsiteY4" fmla="*/ 511175 h 1668115"/>
              <a:gd name="connsiteX0" fmla="*/ 876300 w 2128463"/>
              <a:gd name="connsiteY0" fmla="*/ 0 h 1677640"/>
              <a:gd name="connsiteX1" fmla="*/ 1252163 w 2128463"/>
              <a:gd name="connsiteY1" fmla="*/ 9525 h 1677640"/>
              <a:gd name="connsiteX2" fmla="*/ 2128463 w 2128463"/>
              <a:gd name="connsiteY2" fmla="*/ 1677640 h 1677640"/>
              <a:gd name="connsiteX3" fmla="*/ 0 w 2128463"/>
              <a:gd name="connsiteY3" fmla="*/ 1677640 h 1677640"/>
              <a:gd name="connsiteX4" fmla="*/ 876300 w 2128463"/>
              <a:gd name="connsiteY4" fmla="*/ 0 h 1677640"/>
              <a:gd name="connsiteX0" fmla="*/ 876300 w 2128463"/>
              <a:gd name="connsiteY0" fmla="*/ 16669 h 1694309"/>
              <a:gd name="connsiteX1" fmla="*/ 1230731 w 2128463"/>
              <a:gd name="connsiteY1" fmla="*/ 0 h 1694309"/>
              <a:gd name="connsiteX2" fmla="*/ 2128463 w 2128463"/>
              <a:gd name="connsiteY2" fmla="*/ 1694309 h 1694309"/>
              <a:gd name="connsiteX3" fmla="*/ 0 w 2128463"/>
              <a:gd name="connsiteY3" fmla="*/ 1694309 h 1694309"/>
              <a:gd name="connsiteX4" fmla="*/ 876300 w 2128463"/>
              <a:gd name="connsiteY4" fmla="*/ 16669 h 1694309"/>
              <a:gd name="connsiteX0" fmla="*/ 885825 w 2128463"/>
              <a:gd name="connsiteY0" fmla="*/ 0 h 1699071"/>
              <a:gd name="connsiteX1" fmla="*/ 1230731 w 2128463"/>
              <a:gd name="connsiteY1" fmla="*/ 4762 h 1699071"/>
              <a:gd name="connsiteX2" fmla="*/ 2128463 w 2128463"/>
              <a:gd name="connsiteY2" fmla="*/ 1699071 h 1699071"/>
              <a:gd name="connsiteX3" fmla="*/ 0 w 2128463"/>
              <a:gd name="connsiteY3" fmla="*/ 1699071 h 1699071"/>
              <a:gd name="connsiteX4" fmla="*/ 885825 w 2128463"/>
              <a:gd name="connsiteY4" fmla="*/ 0 h 1699071"/>
              <a:gd name="connsiteX0" fmla="*/ 885825 w 2128463"/>
              <a:gd name="connsiteY0" fmla="*/ 14288 h 1694309"/>
              <a:gd name="connsiteX1" fmla="*/ 1230731 w 2128463"/>
              <a:gd name="connsiteY1" fmla="*/ 0 h 1694309"/>
              <a:gd name="connsiteX2" fmla="*/ 2128463 w 2128463"/>
              <a:gd name="connsiteY2" fmla="*/ 1694309 h 1694309"/>
              <a:gd name="connsiteX3" fmla="*/ 0 w 2128463"/>
              <a:gd name="connsiteY3" fmla="*/ 1694309 h 1694309"/>
              <a:gd name="connsiteX4" fmla="*/ 885825 w 2128463"/>
              <a:gd name="connsiteY4" fmla="*/ 14288 h 1694309"/>
              <a:gd name="connsiteX0" fmla="*/ 883444 w 2128463"/>
              <a:gd name="connsiteY0" fmla="*/ 0 h 1694309"/>
              <a:gd name="connsiteX1" fmla="*/ 1230731 w 2128463"/>
              <a:gd name="connsiteY1" fmla="*/ 0 h 1694309"/>
              <a:gd name="connsiteX2" fmla="*/ 2128463 w 2128463"/>
              <a:gd name="connsiteY2" fmla="*/ 1694309 h 1694309"/>
              <a:gd name="connsiteX3" fmla="*/ 0 w 2128463"/>
              <a:gd name="connsiteY3" fmla="*/ 1694309 h 1694309"/>
              <a:gd name="connsiteX4" fmla="*/ 883444 w 2128463"/>
              <a:gd name="connsiteY4" fmla="*/ 0 h 1694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463" h="1694309">
                <a:moveTo>
                  <a:pt x="883444" y="0"/>
                </a:moveTo>
                <a:lnTo>
                  <a:pt x="1230731" y="0"/>
                </a:lnTo>
                <a:lnTo>
                  <a:pt x="2128463" y="1694309"/>
                </a:lnTo>
                <a:lnTo>
                  <a:pt x="0" y="1694309"/>
                </a:lnTo>
                <a:lnTo>
                  <a:pt x="883444" y="0"/>
                </a:lnTo>
                <a:close/>
              </a:path>
            </a:pathLst>
          </a:custGeom>
          <a:solidFill>
            <a:srgbClr val="15A4C6"/>
          </a:solidFill>
          <a:ln>
            <a:noFill/>
          </a:ln>
          <a:effectLst>
            <a:innerShdw blurRad="609600" dir="5400000">
              <a:prstClr val="black">
                <a:alpha val="23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44458" tIns="22230" rIns="44458" bIns="22230" rtlCol="0" anchor="ctr"/>
          <a:lstStyle/>
          <a:p>
            <a:pPr algn="ctr" defTabSz="1172827"/>
            <a:endParaRPr lang="es-SV" sz="2400">
              <a:solidFill>
                <a:srgbClr val="FFFFFF"/>
              </a:solidFill>
            </a:endParaRPr>
          </a:p>
        </p:txBody>
      </p:sp>
      <p:grpSp>
        <p:nvGrpSpPr>
          <p:cNvPr id="161" name="Group 26">
            <a:extLst>
              <a:ext uri="{FF2B5EF4-FFF2-40B4-BE49-F238E27FC236}">
                <a16:creationId xmlns="" xmlns:a16="http://schemas.microsoft.com/office/drawing/2014/main" id="{E11EFAE2-83FA-1D10-297A-1E8778F7E816}"/>
              </a:ext>
            </a:extLst>
          </p:cNvPr>
          <p:cNvGrpSpPr>
            <a:grpSpLocks noChangeAspect="1"/>
          </p:cNvGrpSpPr>
          <p:nvPr/>
        </p:nvGrpSpPr>
        <p:grpSpPr bwMode="auto">
          <a:xfrm>
            <a:off x="818025" y="1090174"/>
            <a:ext cx="260803" cy="187889"/>
            <a:chOff x="7873" y="-822"/>
            <a:chExt cx="347" cy="250"/>
          </a:xfrm>
          <a:solidFill>
            <a:schemeClr val="tx2">
              <a:lumMod val="90000"/>
              <a:lumOff val="10000"/>
            </a:schemeClr>
          </a:solidFill>
        </p:grpSpPr>
        <p:sp>
          <p:nvSpPr>
            <p:cNvPr id="162" name="Freeform 28">
              <a:extLst>
                <a:ext uri="{FF2B5EF4-FFF2-40B4-BE49-F238E27FC236}">
                  <a16:creationId xmlns="" xmlns:a16="http://schemas.microsoft.com/office/drawing/2014/main" id="{56CF9C2C-2B31-3634-2399-AEF93ACAF6C5}"/>
                </a:ext>
              </a:extLst>
            </p:cNvPr>
            <p:cNvSpPr>
              <a:spLocks/>
            </p:cNvSpPr>
            <p:nvPr/>
          </p:nvSpPr>
          <p:spPr bwMode="auto">
            <a:xfrm>
              <a:off x="7873" y="-780"/>
              <a:ext cx="347" cy="208"/>
            </a:xfrm>
            <a:custGeom>
              <a:avLst/>
              <a:gdLst>
                <a:gd name="T0" fmla="*/ 64 w 3471"/>
                <a:gd name="T1" fmla="*/ 0 h 2082"/>
                <a:gd name="T2" fmla="*/ 3407 w 3471"/>
                <a:gd name="T3" fmla="*/ 0 h 2082"/>
                <a:gd name="T4" fmla="*/ 3427 w 3471"/>
                <a:gd name="T5" fmla="*/ 3 h 2082"/>
                <a:gd name="T6" fmla="*/ 3445 w 3471"/>
                <a:gd name="T7" fmla="*/ 13 h 2082"/>
                <a:gd name="T8" fmla="*/ 3459 w 3471"/>
                <a:gd name="T9" fmla="*/ 27 h 2082"/>
                <a:gd name="T10" fmla="*/ 3468 w 3471"/>
                <a:gd name="T11" fmla="*/ 44 h 2082"/>
                <a:gd name="T12" fmla="*/ 3471 w 3471"/>
                <a:gd name="T13" fmla="*/ 64 h 2082"/>
                <a:gd name="T14" fmla="*/ 3471 w 3471"/>
                <a:gd name="T15" fmla="*/ 2018 h 2082"/>
                <a:gd name="T16" fmla="*/ 3468 w 3471"/>
                <a:gd name="T17" fmla="*/ 2037 h 2082"/>
                <a:gd name="T18" fmla="*/ 3459 w 3471"/>
                <a:gd name="T19" fmla="*/ 2055 h 2082"/>
                <a:gd name="T20" fmla="*/ 3445 w 3471"/>
                <a:gd name="T21" fmla="*/ 2069 h 2082"/>
                <a:gd name="T22" fmla="*/ 3427 w 3471"/>
                <a:gd name="T23" fmla="*/ 2079 h 2082"/>
                <a:gd name="T24" fmla="*/ 3407 w 3471"/>
                <a:gd name="T25" fmla="*/ 2082 h 2082"/>
                <a:gd name="T26" fmla="*/ 64 w 3471"/>
                <a:gd name="T27" fmla="*/ 2082 h 2082"/>
                <a:gd name="T28" fmla="*/ 44 w 3471"/>
                <a:gd name="T29" fmla="*/ 2079 h 2082"/>
                <a:gd name="T30" fmla="*/ 27 w 3471"/>
                <a:gd name="T31" fmla="*/ 2069 h 2082"/>
                <a:gd name="T32" fmla="*/ 13 w 3471"/>
                <a:gd name="T33" fmla="*/ 2055 h 2082"/>
                <a:gd name="T34" fmla="*/ 3 w 3471"/>
                <a:gd name="T35" fmla="*/ 2037 h 2082"/>
                <a:gd name="T36" fmla="*/ 0 w 3471"/>
                <a:gd name="T37" fmla="*/ 2018 h 2082"/>
                <a:gd name="T38" fmla="*/ 0 w 3471"/>
                <a:gd name="T39" fmla="*/ 1755 h 2082"/>
                <a:gd name="T40" fmla="*/ 2 w 3471"/>
                <a:gd name="T41" fmla="*/ 1737 h 2082"/>
                <a:gd name="T42" fmla="*/ 9 w 3471"/>
                <a:gd name="T43" fmla="*/ 1723 h 2082"/>
                <a:gd name="T44" fmla="*/ 19 w 3471"/>
                <a:gd name="T45" fmla="*/ 1710 h 2082"/>
                <a:gd name="T46" fmla="*/ 32 w 3471"/>
                <a:gd name="T47" fmla="*/ 1699 h 2082"/>
                <a:gd name="T48" fmla="*/ 47 w 3471"/>
                <a:gd name="T49" fmla="*/ 1693 h 2082"/>
                <a:gd name="T50" fmla="*/ 64 w 3471"/>
                <a:gd name="T51" fmla="*/ 1691 h 2082"/>
                <a:gd name="T52" fmla="*/ 81 w 3471"/>
                <a:gd name="T53" fmla="*/ 1693 h 2082"/>
                <a:gd name="T54" fmla="*/ 96 w 3471"/>
                <a:gd name="T55" fmla="*/ 1699 h 2082"/>
                <a:gd name="T56" fmla="*/ 110 w 3471"/>
                <a:gd name="T57" fmla="*/ 1710 h 2082"/>
                <a:gd name="T58" fmla="*/ 119 w 3471"/>
                <a:gd name="T59" fmla="*/ 1723 h 2082"/>
                <a:gd name="T60" fmla="*/ 126 w 3471"/>
                <a:gd name="T61" fmla="*/ 1737 h 2082"/>
                <a:gd name="T62" fmla="*/ 128 w 3471"/>
                <a:gd name="T63" fmla="*/ 1755 h 2082"/>
                <a:gd name="T64" fmla="*/ 128 w 3471"/>
                <a:gd name="T65" fmla="*/ 1953 h 2082"/>
                <a:gd name="T66" fmla="*/ 3343 w 3471"/>
                <a:gd name="T67" fmla="*/ 1953 h 2082"/>
                <a:gd name="T68" fmla="*/ 3343 w 3471"/>
                <a:gd name="T69" fmla="*/ 128 h 2082"/>
                <a:gd name="T70" fmla="*/ 128 w 3471"/>
                <a:gd name="T71" fmla="*/ 128 h 2082"/>
                <a:gd name="T72" fmla="*/ 128 w 3471"/>
                <a:gd name="T73" fmla="*/ 327 h 2082"/>
                <a:gd name="T74" fmla="*/ 126 w 3471"/>
                <a:gd name="T75" fmla="*/ 344 h 2082"/>
                <a:gd name="T76" fmla="*/ 119 w 3471"/>
                <a:gd name="T77" fmla="*/ 359 h 2082"/>
                <a:gd name="T78" fmla="*/ 110 w 3471"/>
                <a:gd name="T79" fmla="*/ 372 h 2082"/>
                <a:gd name="T80" fmla="*/ 96 w 3471"/>
                <a:gd name="T81" fmla="*/ 382 h 2082"/>
                <a:gd name="T82" fmla="*/ 81 w 3471"/>
                <a:gd name="T83" fmla="*/ 388 h 2082"/>
                <a:gd name="T84" fmla="*/ 64 w 3471"/>
                <a:gd name="T85" fmla="*/ 391 h 2082"/>
                <a:gd name="T86" fmla="*/ 47 w 3471"/>
                <a:gd name="T87" fmla="*/ 388 h 2082"/>
                <a:gd name="T88" fmla="*/ 32 w 3471"/>
                <a:gd name="T89" fmla="*/ 382 h 2082"/>
                <a:gd name="T90" fmla="*/ 19 w 3471"/>
                <a:gd name="T91" fmla="*/ 372 h 2082"/>
                <a:gd name="T92" fmla="*/ 9 w 3471"/>
                <a:gd name="T93" fmla="*/ 359 h 2082"/>
                <a:gd name="T94" fmla="*/ 2 w 3471"/>
                <a:gd name="T95" fmla="*/ 344 h 2082"/>
                <a:gd name="T96" fmla="*/ 0 w 3471"/>
                <a:gd name="T97" fmla="*/ 327 h 2082"/>
                <a:gd name="T98" fmla="*/ 0 w 3471"/>
                <a:gd name="T99" fmla="*/ 64 h 2082"/>
                <a:gd name="T100" fmla="*/ 3 w 3471"/>
                <a:gd name="T101" fmla="*/ 44 h 2082"/>
                <a:gd name="T102" fmla="*/ 13 w 3471"/>
                <a:gd name="T103" fmla="*/ 27 h 2082"/>
                <a:gd name="T104" fmla="*/ 27 w 3471"/>
                <a:gd name="T105" fmla="*/ 13 h 2082"/>
                <a:gd name="T106" fmla="*/ 44 w 3471"/>
                <a:gd name="T107" fmla="*/ 3 h 2082"/>
                <a:gd name="T108" fmla="*/ 64 w 3471"/>
                <a:gd name="T109" fmla="*/ 0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1" h="2082">
                  <a:moveTo>
                    <a:pt x="64" y="0"/>
                  </a:moveTo>
                  <a:lnTo>
                    <a:pt x="3407" y="0"/>
                  </a:lnTo>
                  <a:lnTo>
                    <a:pt x="3427" y="3"/>
                  </a:lnTo>
                  <a:lnTo>
                    <a:pt x="3445" y="13"/>
                  </a:lnTo>
                  <a:lnTo>
                    <a:pt x="3459" y="27"/>
                  </a:lnTo>
                  <a:lnTo>
                    <a:pt x="3468" y="44"/>
                  </a:lnTo>
                  <a:lnTo>
                    <a:pt x="3471" y="64"/>
                  </a:lnTo>
                  <a:lnTo>
                    <a:pt x="3471" y="2018"/>
                  </a:lnTo>
                  <a:lnTo>
                    <a:pt x="3468" y="2037"/>
                  </a:lnTo>
                  <a:lnTo>
                    <a:pt x="3459" y="2055"/>
                  </a:lnTo>
                  <a:lnTo>
                    <a:pt x="3445" y="2069"/>
                  </a:lnTo>
                  <a:lnTo>
                    <a:pt x="3427" y="2079"/>
                  </a:lnTo>
                  <a:lnTo>
                    <a:pt x="3407" y="2082"/>
                  </a:lnTo>
                  <a:lnTo>
                    <a:pt x="64" y="2082"/>
                  </a:lnTo>
                  <a:lnTo>
                    <a:pt x="44" y="2079"/>
                  </a:lnTo>
                  <a:lnTo>
                    <a:pt x="27" y="2069"/>
                  </a:lnTo>
                  <a:lnTo>
                    <a:pt x="13" y="2055"/>
                  </a:lnTo>
                  <a:lnTo>
                    <a:pt x="3" y="2037"/>
                  </a:lnTo>
                  <a:lnTo>
                    <a:pt x="0" y="2018"/>
                  </a:lnTo>
                  <a:lnTo>
                    <a:pt x="0" y="1755"/>
                  </a:lnTo>
                  <a:lnTo>
                    <a:pt x="2" y="1737"/>
                  </a:lnTo>
                  <a:lnTo>
                    <a:pt x="9" y="1723"/>
                  </a:lnTo>
                  <a:lnTo>
                    <a:pt x="19" y="1710"/>
                  </a:lnTo>
                  <a:lnTo>
                    <a:pt x="32" y="1699"/>
                  </a:lnTo>
                  <a:lnTo>
                    <a:pt x="47" y="1693"/>
                  </a:lnTo>
                  <a:lnTo>
                    <a:pt x="64" y="1691"/>
                  </a:lnTo>
                  <a:lnTo>
                    <a:pt x="81" y="1693"/>
                  </a:lnTo>
                  <a:lnTo>
                    <a:pt x="96" y="1699"/>
                  </a:lnTo>
                  <a:lnTo>
                    <a:pt x="110" y="1710"/>
                  </a:lnTo>
                  <a:lnTo>
                    <a:pt x="119" y="1723"/>
                  </a:lnTo>
                  <a:lnTo>
                    <a:pt x="126" y="1737"/>
                  </a:lnTo>
                  <a:lnTo>
                    <a:pt x="128" y="1755"/>
                  </a:lnTo>
                  <a:lnTo>
                    <a:pt x="128" y="1953"/>
                  </a:lnTo>
                  <a:lnTo>
                    <a:pt x="3343" y="1953"/>
                  </a:lnTo>
                  <a:lnTo>
                    <a:pt x="3343" y="128"/>
                  </a:lnTo>
                  <a:lnTo>
                    <a:pt x="128" y="128"/>
                  </a:lnTo>
                  <a:lnTo>
                    <a:pt x="128" y="327"/>
                  </a:lnTo>
                  <a:lnTo>
                    <a:pt x="126" y="344"/>
                  </a:lnTo>
                  <a:lnTo>
                    <a:pt x="119" y="359"/>
                  </a:lnTo>
                  <a:lnTo>
                    <a:pt x="110" y="372"/>
                  </a:lnTo>
                  <a:lnTo>
                    <a:pt x="96" y="382"/>
                  </a:lnTo>
                  <a:lnTo>
                    <a:pt x="81" y="388"/>
                  </a:lnTo>
                  <a:lnTo>
                    <a:pt x="64" y="391"/>
                  </a:lnTo>
                  <a:lnTo>
                    <a:pt x="47" y="388"/>
                  </a:lnTo>
                  <a:lnTo>
                    <a:pt x="32" y="382"/>
                  </a:lnTo>
                  <a:lnTo>
                    <a:pt x="19" y="372"/>
                  </a:lnTo>
                  <a:lnTo>
                    <a:pt x="9" y="359"/>
                  </a:lnTo>
                  <a:lnTo>
                    <a:pt x="2" y="344"/>
                  </a:lnTo>
                  <a:lnTo>
                    <a:pt x="0" y="327"/>
                  </a:lnTo>
                  <a:lnTo>
                    <a:pt x="0" y="64"/>
                  </a:lnTo>
                  <a:lnTo>
                    <a:pt x="3" y="44"/>
                  </a:lnTo>
                  <a:lnTo>
                    <a:pt x="13" y="27"/>
                  </a:lnTo>
                  <a:lnTo>
                    <a:pt x="27" y="13"/>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63" name="Freeform 29">
              <a:extLst>
                <a:ext uri="{FF2B5EF4-FFF2-40B4-BE49-F238E27FC236}">
                  <a16:creationId xmlns="" xmlns:a16="http://schemas.microsoft.com/office/drawing/2014/main" id="{A38239AF-29C0-DEF9-988C-BA0B65EFD1B4}"/>
                </a:ext>
              </a:extLst>
            </p:cNvPr>
            <p:cNvSpPr>
              <a:spLocks noEditPoints="1"/>
            </p:cNvSpPr>
            <p:nvPr/>
          </p:nvSpPr>
          <p:spPr bwMode="auto">
            <a:xfrm>
              <a:off x="8006" y="-746"/>
              <a:ext cx="139" cy="140"/>
            </a:xfrm>
            <a:custGeom>
              <a:avLst/>
              <a:gdLst>
                <a:gd name="T0" fmla="*/ 575 w 1395"/>
                <a:gd name="T1" fmla="*/ 141 h 1396"/>
                <a:gd name="T2" fmla="*/ 411 w 1395"/>
                <a:gd name="T3" fmla="*/ 206 h 1396"/>
                <a:gd name="T4" fmla="*/ 275 w 1395"/>
                <a:gd name="T5" fmla="*/ 316 h 1396"/>
                <a:gd name="T6" fmla="*/ 178 w 1395"/>
                <a:gd name="T7" fmla="*/ 462 h 1396"/>
                <a:gd name="T8" fmla="*/ 131 w 1395"/>
                <a:gd name="T9" fmla="*/ 636 h 1396"/>
                <a:gd name="T10" fmla="*/ 141 w 1395"/>
                <a:gd name="T11" fmla="*/ 820 h 1396"/>
                <a:gd name="T12" fmla="*/ 206 w 1395"/>
                <a:gd name="T13" fmla="*/ 985 h 1396"/>
                <a:gd name="T14" fmla="*/ 316 w 1395"/>
                <a:gd name="T15" fmla="*/ 1120 h 1396"/>
                <a:gd name="T16" fmla="*/ 463 w 1395"/>
                <a:gd name="T17" fmla="*/ 1216 h 1396"/>
                <a:gd name="T18" fmla="*/ 636 w 1395"/>
                <a:gd name="T19" fmla="*/ 1264 h 1396"/>
                <a:gd name="T20" fmla="*/ 819 w 1395"/>
                <a:gd name="T21" fmla="*/ 1255 h 1396"/>
                <a:gd name="T22" fmla="*/ 985 w 1395"/>
                <a:gd name="T23" fmla="*/ 1190 h 1396"/>
                <a:gd name="T24" fmla="*/ 1120 w 1395"/>
                <a:gd name="T25" fmla="*/ 1080 h 1396"/>
                <a:gd name="T26" fmla="*/ 1217 w 1395"/>
                <a:gd name="T27" fmla="*/ 933 h 1396"/>
                <a:gd name="T28" fmla="*/ 1264 w 1395"/>
                <a:gd name="T29" fmla="*/ 760 h 1396"/>
                <a:gd name="T30" fmla="*/ 1254 w 1395"/>
                <a:gd name="T31" fmla="*/ 575 h 1396"/>
                <a:gd name="T32" fmla="*/ 1189 w 1395"/>
                <a:gd name="T33" fmla="*/ 410 h 1396"/>
                <a:gd name="T34" fmla="*/ 1080 w 1395"/>
                <a:gd name="T35" fmla="*/ 274 h 1396"/>
                <a:gd name="T36" fmla="*/ 932 w 1395"/>
                <a:gd name="T37" fmla="*/ 178 h 1396"/>
                <a:gd name="T38" fmla="*/ 760 w 1395"/>
                <a:gd name="T39" fmla="*/ 132 h 1396"/>
                <a:gd name="T40" fmla="*/ 765 w 1395"/>
                <a:gd name="T41" fmla="*/ 4 h 1396"/>
                <a:gd name="T42" fmla="*/ 955 w 1395"/>
                <a:gd name="T43" fmla="*/ 49 h 1396"/>
                <a:gd name="T44" fmla="*/ 1120 w 1395"/>
                <a:gd name="T45" fmla="*/ 142 h 1396"/>
                <a:gd name="T46" fmla="*/ 1253 w 1395"/>
                <a:gd name="T47" fmla="*/ 276 h 1396"/>
                <a:gd name="T48" fmla="*/ 1347 w 1395"/>
                <a:gd name="T49" fmla="*/ 441 h 1396"/>
                <a:gd name="T50" fmla="*/ 1392 w 1395"/>
                <a:gd name="T51" fmla="*/ 631 h 1396"/>
                <a:gd name="T52" fmla="*/ 1384 w 1395"/>
                <a:gd name="T53" fmla="*/ 830 h 1396"/>
                <a:gd name="T54" fmla="*/ 1321 w 1395"/>
                <a:gd name="T55" fmla="*/ 1013 h 1396"/>
                <a:gd name="T56" fmla="*/ 1213 w 1395"/>
                <a:gd name="T57" fmla="*/ 1168 h 1396"/>
                <a:gd name="T58" fmla="*/ 1068 w 1395"/>
                <a:gd name="T59" fmla="*/ 1289 h 1396"/>
                <a:gd name="T60" fmla="*/ 894 w 1395"/>
                <a:gd name="T61" fmla="*/ 1368 h 1396"/>
                <a:gd name="T62" fmla="*/ 698 w 1395"/>
                <a:gd name="T63" fmla="*/ 1396 h 1396"/>
                <a:gd name="T64" fmla="*/ 502 w 1395"/>
                <a:gd name="T65" fmla="*/ 1368 h 1396"/>
                <a:gd name="T66" fmla="*/ 328 w 1395"/>
                <a:gd name="T67" fmla="*/ 1289 h 1396"/>
                <a:gd name="T68" fmla="*/ 182 w 1395"/>
                <a:gd name="T69" fmla="*/ 1168 h 1396"/>
                <a:gd name="T70" fmla="*/ 75 w 1395"/>
                <a:gd name="T71" fmla="*/ 1013 h 1396"/>
                <a:gd name="T72" fmla="*/ 13 w 1395"/>
                <a:gd name="T73" fmla="*/ 830 h 1396"/>
                <a:gd name="T74" fmla="*/ 3 w 1395"/>
                <a:gd name="T75" fmla="*/ 631 h 1396"/>
                <a:gd name="T76" fmla="*/ 49 w 1395"/>
                <a:gd name="T77" fmla="*/ 441 h 1396"/>
                <a:gd name="T78" fmla="*/ 142 w 1395"/>
                <a:gd name="T79" fmla="*/ 276 h 1396"/>
                <a:gd name="T80" fmla="*/ 275 w 1395"/>
                <a:gd name="T81" fmla="*/ 142 h 1396"/>
                <a:gd name="T82" fmla="*/ 442 w 1395"/>
                <a:gd name="T83" fmla="*/ 49 h 1396"/>
                <a:gd name="T84" fmla="*/ 630 w 1395"/>
                <a:gd name="T85" fmla="*/ 4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5" h="1396">
                  <a:moveTo>
                    <a:pt x="698" y="128"/>
                  </a:moveTo>
                  <a:lnTo>
                    <a:pt x="636" y="132"/>
                  </a:lnTo>
                  <a:lnTo>
                    <a:pt x="575" y="141"/>
                  </a:lnTo>
                  <a:lnTo>
                    <a:pt x="517" y="157"/>
                  </a:lnTo>
                  <a:lnTo>
                    <a:pt x="463" y="178"/>
                  </a:lnTo>
                  <a:lnTo>
                    <a:pt x="411" y="206"/>
                  </a:lnTo>
                  <a:lnTo>
                    <a:pt x="362" y="238"/>
                  </a:lnTo>
                  <a:lnTo>
                    <a:pt x="316" y="274"/>
                  </a:lnTo>
                  <a:lnTo>
                    <a:pt x="275" y="316"/>
                  </a:lnTo>
                  <a:lnTo>
                    <a:pt x="238" y="362"/>
                  </a:lnTo>
                  <a:lnTo>
                    <a:pt x="206" y="410"/>
                  </a:lnTo>
                  <a:lnTo>
                    <a:pt x="178" y="462"/>
                  </a:lnTo>
                  <a:lnTo>
                    <a:pt x="157" y="518"/>
                  </a:lnTo>
                  <a:lnTo>
                    <a:pt x="141" y="575"/>
                  </a:lnTo>
                  <a:lnTo>
                    <a:pt x="131" y="636"/>
                  </a:lnTo>
                  <a:lnTo>
                    <a:pt x="128" y="698"/>
                  </a:lnTo>
                  <a:lnTo>
                    <a:pt x="131" y="760"/>
                  </a:lnTo>
                  <a:lnTo>
                    <a:pt x="141" y="820"/>
                  </a:lnTo>
                  <a:lnTo>
                    <a:pt x="157" y="878"/>
                  </a:lnTo>
                  <a:lnTo>
                    <a:pt x="178" y="933"/>
                  </a:lnTo>
                  <a:lnTo>
                    <a:pt x="206" y="985"/>
                  </a:lnTo>
                  <a:lnTo>
                    <a:pt x="238" y="1034"/>
                  </a:lnTo>
                  <a:lnTo>
                    <a:pt x="275" y="1080"/>
                  </a:lnTo>
                  <a:lnTo>
                    <a:pt x="316" y="1120"/>
                  </a:lnTo>
                  <a:lnTo>
                    <a:pt x="362" y="1158"/>
                  </a:lnTo>
                  <a:lnTo>
                    <a:pt x="411" y="1190"/>
                  </a:lnTo>
                  <a:lnTo>
                    <a:pt x="463" y="1216"/>
                  </a:lnTo>
                  <a:lnTo>
                    <a:pt x="517" y="1239"/>
                  </a:lnTo>
                  <a:lnTo>
                    <a:pt x="575" y="1255"/>
                  </a:lnTo>
                  <a:lnTo>
                    <a:pt x="636" y="1264"/>
                  </a:lnTo>
                  <a:lnTo>
                    <a:pt x="698" y="1268"/>
                  </a:lnTo>
                  <a:lnTo>
                    <a:pt x="760" y="1264"/>
                  </a:lnTo>
                  <a:lnTo>
                    <a:pt x="819" y="1255"/>
                  </a:lnTo>
                  <a:lnTo>
                    <a:pt x="878" y="1239"/>
                  </a:lnTo>
                  <a:lnTo>
                    <a:pt x="932" y="1216"/>
                  </a:lnTo>
                  <a:lnTo>
                    <a:pt x="985" y="1190"/>
                  </a:lnTo>
                  <a:lnTo>
                    <a:pt x="1034" y="1158"/>
                  </a:lnTo>
                  <a:lnTo>
                    <a:pt x="1080" y="1120"/>
                  </a:lnTo>
                  <a:lnTo>
                    <a:pt x="1120" y="1080"/>
                  </a:lnTo>
                  <a:lnTo>
                    <a:pt x="1157" y="1034"/>
                  </a:lnTo>
                  <a:lnTo>
                    <a:pt x="1189" y="985"/>
                  </a:lnTo>
                  <a:lnTo>
                    <a:pt x="1217" y="933"/>
                  </a:lnTo>
                  <a:lnTo>
                    <a:pt x="1238" y="878"/>
                  </a:lnTo>
                  <a:lnTo>
                    <a:pt x="1254" y="820"/>
                  </a:lnTo>
                  <a:lnTo>
                    <a:pt x="1264" y="760"/>
                  </a:lnTo>
                  <a:lnTo>
                    <a:pt x="1267" y="698"/>
                  </a:lnTo>
                  <a:lnTo>
                    <a:pt x="1264" y="636"/>
                  </a:lnTo>
                  <a:lnTo>
                    <a:pt x="1254" y="575"/>
                  </a:lnTo>
                  <a:lnTo>
                    <a:pt x="1238" y="518"/>
                  </a:lnTo>
                  <a:lnTo>
                    <a:pt x="1217" y="462"/>
                  </a:lnTo>
                  <a:lnTo>
                    <a:pt x="1189" y="410"/>
                  </a:lnTo>
                  <a:lnTo>
                    <a:pt x="1157" y="362"/>
                  </a:lnTo>
                  <a:lnTo>
                    <a:pt x="1120" y="316"/>
                  </a:lnTo>
                  <a:lnTo>
                    <a:pt x="1080" y="274"/>
                  </a:lnTo>
                  <a:lnTo>
                    <a:pt x="1034" y="238"/>
                  </a:lnTo>
                  <a:lnTo>
                    <a:pt x="985" y="206"/>
                  </a:lnTo>
                  <a:lnTo>
                    <a:pt x="932" y="178"/>
                  </a:lnTo>
                  <a:lnTo>
                    <a:pt x="878" y="157"/>
                  </a:lnTo>
                  <a:lnTo>
                    <a:pt x="819" y="141"/>
                  </a:lnTo>
                  <a:lnTo>
                    <a:pt x="760" y="132"/>
                  </a:lnTo>
                  <a:lnTo>
                    <a:pt x="698" y="128"/>
                  </a:lnTo>
                  <a:close/>
                  <a:moveTo>
                    <a:pt x="698" y="0"/>
                  </a:moveTo>
                  <a:lnTo>
                    <a:pt x="765" y="4"/>
                  </a:lnTo>
                  <a:lnTo>
                    <a:pt x="830" y="13"/>
                  </a:lnTo>
                  <a:lnTo>
                    <a:pt x="894" y="28"/>
                  </a:lnTo>
                  <a:lnTo>
                    <a:pt x="955" y="49"/>
                  </a:lnTo>
                  <a:lnTo>
                    <a:pt x="1012" y="75"/>
                  </a:lnTo>
                  <a:lnTo>
                    <a:pt x="1068" y="106"/>
                  </a:lnTo>
                  <a:lnTo>
                    <a:pt x="1120" y="142"/>
                  </a:lnTo>
                  <a:lnTo>
                    <a:pt x="1168" y="183"/>
                  </a:lnTo>
                  <a:lnTo>
                    <a:pt x="1213" y="228"/>
                  </a:lnTo>
                  <a:lnTo>
                    <a:pt x="1253" y="276"/>
                  </a:lnTo>
                  <a:lnTo>
                    <a:pt x="1290" y="328"/>
                  </a:lnTo>
                  <a:lnTo>
                    <a:pt x="1321" y="383"/>
                  </a:lnTo>
                  <a:lnTo>
                    <a:pt x="1347" y="441"/>
                  </a:lnTo>
                  <a:lnTo>
                    <a:pt x="1368" y="502"/>
                  </a:lnTo>
                  <a:lnTo>
                    <a:pt x="1384" y="566"/>
                  </a:lnTo>
                  <a:lnTo>
                    <a:pt x="1392" y="631"/>
                  </a:lnTo>
                  <a:lnTo>
                    <a:pt x="1395" y="698"/>
                  </a:lnTo>
                  <a:lnTo>
                    <a:pt x="1392" y="765"/>
                  </a:lnTo>
                  <a:lnTo>
                    <a:pt x="1384" y="830"/>
                  </a:lnTo>
                  <a:lnTo>
                    <a:pt x="1368" y="893"/>
                  </a:lnTo>
                  <a:lnTo>
                    <a:pt x="1347" y="954"/>
                  </a:lnTo>
                  <a:lnTo>
                    <a:pt x="1321" y="1013"/>
                  </a:lnTo>
                  <a:lnTo>
                    <a:pt x="1290" y="1068"/>
                  </a:lnTo>
                  <a:lnTo>
                    <a:pt x="1253" y="1119"/>
                  </a:lnTo>
                  <a:lnTo>
                    <a:pt x="1213" y="1168"/>
                  </a:lnTo>
                  <a:lnTo>
                    <a:pt x="1168" y="1213"/>
                  </a:lnTo>
                  <a:lnTo>
                    <a:pt x="1120" y="1254"/>
                  </a:lnTo>
                  <a:lnTo>
                    <a:pt x="1068" y="1289"/>
                  </a:lnTo>
                  <a:lnTo>
                    <a:pt x="1012" y="1321"/>
                  </a:lnTo>
                  <a:lnTo>
                    <a:pt x="955" y="1346"/>
                  </a:lnTo>
                  <a:lnTo>
                    <a:pt x="894" y="1368"/>
                  </a:lnTo>
                  <a:lnTo>
                    <a:pt x="830" y="1383"/>
                  </a:lnTo>
                  <a:lnTo>
                    <a:pt x="765" y="1392"/>
                  </a:lnTo>
                  <a:lnTo>
                    <a:pt x="698" y="1396"/>
                  </a:lnTo>
                  <a:lnTo>
                    <a:pt x="630" y="1392"/>
                  </a:lnTo>
                  <a:lnTo>
                    <a:pt x="565" y="1383"/>
                  </a:lnTo>
                  <a:lnTo>
                    <a:pt x="502" y="1368"/>
                  </a:lnTo>
                  <a:lnTo>
                    <a:pt x="442" y="1346"/>
                  </a:lnTo>
                  <a:lnTo>
                    <a:pt x="383" y="1321"/>
                  </a:lnTo>
                  <a:lnTo>
                    <a:pt x="328" y="1289"/>
                  </a:lnTo>
                  <a:lnTo>
                    <a:pt x="275" y="1254"/>
                  </a:lnTo>
                  <a:lnTo>
                    <a:pt x="227" y="1213"/>
                  </a:lnTo>
                  <a:lnTo>
                    <a:pt x="182" y="1168"/>
                  </a:lnTo>
                  <a:lnTo>
                    <a:pt x="142" y="1119"/>
                  </a:lnTo>
                  <a:lnTo>
                    <a:pt x="107" y="1068"/>
                  </a:lnTo>
                  <a:lnTo>
                    <a:pt x="75" y="1013"/>
                  </a:lnTo>
                  <a:lnTo>
                    <a:pt x="49" y="954"/>
                  </a:lnTo>
                  <a:lnTo>
                    <a:pt x="28" y="893"/>
                  </a:lnTo>
                  <a:lnTo>
                    <a:pt x="13" y="830"/>
                  </a:lnTo>
                  <a:lnTo>
                    <a:pt x="3" y="765"/>
                  </a:lnTo>
                  <a:lnTo>
                    <a:pt x="0" y="698"/>
                  </a:lnTo>
                  <a:lnTo>
                    <a:pt x="3" y="631"/>
                  </a:lnTo>
                  <a:lnTo>
                    <a:pt x="13" y="566"/>
                  </a:lnTo>
                  <a:lnTo>
                    <a:pt x="28" y="502"/>
                  </a:lnTo>
                  <a:lnTo>
                    <a:pt x="49" y="441"/>
                  </a:lnTo>
                  <a:lnTo>
                    <a:pt x="75" y="383"/>
                  </a:lnTo>
                  <a:lnTo>
                    <a:pt x="107" y="328"/>
                  </a:lnTo>
                  <a:lnTo>
                    <a:pt x="142" y="276"/>
                  </a:lnTo>
                  <a:lnTo>
                    <a:pt x="182" y="228"/>
                  </a:lnTo>
                  <a:lnTo>
                    <a:pt x="227" y="183"/>
                  </a:lnTo>
                  <a:lnTo>
                    <a:pt x="275" y="142"/>
                  </a:lnTo>
                  <a:lnTo>
                    <a:pt x="328" y="106"/>
                  </a:lnTo>
                  <a:lnTo>
                    <a:pt x="383" y="75"/>
                  </a:lnTo>
                  <a:lnTo>
                    <a:pt x="442" y="49"/>
                  </a:lnTo>
                  <a:lnTo>
                    <a:pt x="502" y="28"/>
                  </a:lnTo>
                  <a:lnTo>
                    <a:pt x="565" y="13"/>
                  </a:lnTo>
                  <a:lnTo>
                    <a:pt x="630" y="4"/>
                  </a:lnTo>
                  <a:lnTo>
                    <a:pt x="6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64" name="Freeform 30">
              <a:extLst>
                <a:ext uri="{FF2B5EF4-FFF2-40B4-BE49-F238E27FC236}">
                  <a16:creationId xmlns="" xmlns:a16="http://schemas.microsoft.com/office/drawing/2014/main" id="{3C9A6EBE-F884-023E-1E0C-0DB0D6D5527A}"/>
                </a:ext>
              </a:extLst>
            </p:cNvPr>
            <p:cNvSpPr>
              <a:spLocks/>
            </p:cNvSpPr>
            <p:nvPr/>
          </p:nvSpPr>
          <p:spPr bwMode="auto">
            <a:xfrm>
              <a:off x="8035" y="-717"/>
              <a:ext cx="47" cy="47"/>
            </a:xfrm>
            <a:custGeom>
              <a:avLst/>
              <a:gdLst>
                <a:gd name="T0" fmla="*/ 405 w 469"/>
                <a:gd name="T1" fmla="*/ 0 h 468"/>
                <a:gd name="T2" fmla="*/ 425 w 469"/>
                <a:gd name="T3" fmla="*/ 3 h 468"/>
                <a:gd name="T4" fmla="*/ 443 w 469"/>
                <a:gd name="T5" fmla="*/ 11 h 468"/>
                <a:gd name="T6" fmla="*/ 456 w 469"/>
                <a:gd name="T7" fmla="*/ 25 h 468"/>
                <a:gd name="T8" fmla="*/ 465 w 469"/>
                <a:gd name="T9" fmla="*/ 42 h 468"/>
                <a:gd name="T10" fmla="*/ 469 w 469"/>
                <a:gd name="T11" fmla="*/ 63 h 468"/>
                <a:gd name="T12" fmla="*/ 467 w 469"/>
                <a:gd name="T13" fmla="*/ 80 h 468"/>
                <a:gd name="T14" fmla="*/ 460 w 469"/>
                <a:gd name="T15" fmla="*/ 96 h 468"/>
                <a:gd name="T16" fmla="*/ 449 w 469"/>
                <a:gd name="T17" fmla="*/ 108 h 468"/>
                <a:gd name="T18" fmla="*/ 437 w 469"/>
                <a:gd name="T19" fmla="*/ 118 h 468"/>
                <a:gd name="T20" fmla="*/ 422 w 469"/>
                <a:gd name="T21" fmla="*/ 124 h 468"/>
                <a:gd name="T22" fmla="*/ 405 w 469"/>
                <a:gd name="T23" fmla="*/ 127 h 468"/>
                <a:gd name="T24" fmla="*/ 364 w 469"/>
                <a:gd name="T25" fmla="*/ 130 h 468"/>
                <a:gd name="T26" fmla="*/ 325 w 469"/>
                <a:gd name="T27" fmla="*/ 138 h 468"/>
                <a:gd name="T28" fmla="*/ 288 w 469"/>
                <a:gd name="T29" fmla="*/ 153 h 468"/>
                <a:gd name="T30" fmla="*/ 254 w 469"/>
                <a:gd name="T31" fmla="*/ 171 h 468"/>
                <a:gd name="T32" fmla="*/ 223 w 469"/>
                <a:gd name="T33" fmla="*/ 195 h 468"/>
                <a:gd name="T34" fmla="*/ 196 w 469"/>
                <a:gd name="T35" fmla="*/ 223 h 468"/>
                <a:gd name="T36" fmla="*/ 172 w 469"/>
                <a:gd name="T37" fmla="*/ 254 h 468"/>
                <a:gd name="T38" fmla="*/ 154 w 469"/>
                <a:gd name="T39" fmla="*/ 288 h 468"/>
                <a:gd name="T40" fmla="*/ 140 w 469"/>
                <a:gd name="T41" fmla="*/ 324 h 468"/>
                <a:gd name="T42" fmla="*/ 131 w 469"/>
                <a:gd name="T43" fmla="*/ 363 h 468"/>
                <a:gd name="T44" fmla="*/ 128 w 469"/>
                <a:gd name="T45" fmla="*/ 404 h 468"/>
                <a:gd name="T46" fmla="*/ 125 w 469"/>
                <a:gd name="T47" fmla="*/ 421 h 468"/>
                <a:gd name="T48" fmla="*/ 119 w 469"/>
                <a:gd name="T49" fmla="*/ 436 h 468"/>
                <a:gd name="T50" fmla="*/ 109 w 469"/>
                <a:gd name="T51" fmla="*/ 449 h 468"/>
                <a:gd name="T52" fmla="*/ 96 w 469"/>
                <a:gd name="T53" fmla="*/ 459 h 468"/>
                <a:gd name="T54" fmla="*/ 81 w 469"/>
                <a:gd name="T55" fmla="*/ 466 h 468"/>
                <a:gd name="T56" fmla="*/ 64 w 469"/>
                <a:gd name="T57" fmla="*/ 468 h 468"/>
                <a:gd name="T58" fmla="*/ 44 w 469"/>
                <a:gd name="T59" fmla="*/ 465 h 468"/>
                <a:gd name="T60" fmla="*/ 26 w 469"/>
                <a:gd name="T61" fmla="*/ 455 h 468"/>
                <a:gd name="T62" fmla="*/ 12 w 469"/>
                <a:gd name="T63" fmla="*/ 441 h 468"/>
                <a:gd name="T64" fmla="*/ 4 w 469"/>
                <a:gd name="T65" fmla="*/ 424 h 468"/>
                <a:gd name="T66" fmla="*/ 0 w 469"/>
                <a:gd name="T67" fmla="*/ 404 h 468"/>
                <a:gd name="T68" fmla="*/ 4 w 469"/>
                <a:gd name="T69" fmla="*/ 353 h 468"/>
                <a:gd name="T70" fmla="*/ 12 w 469"/>
                <a:gd name="T71" fmla="*/ 305 h 468"/>
                <a:gd name="T72" fmla="*/ 27 w 469"/>
                <a:gd name="T73" fmla="*/ 258 h 468"/>
                <a:gd name="T74" fmla="*/ 47 w 469"/>
                <a:gd name="T75" fmla="*/ 214 h 468"/>
                <a:gd name="T76" fmla="*/ 73 w 469"/>
                <a:gd name="T77" fmla="*/ 172 h 468"/>
                <a:gd name="T78" fmla="*/ 103 w 469"/>
                <a:gd name="T79" fmla="*/ 135 h 468"/>
                <a:gd name="T80" fmla="*/ 136 w 469"/>
                <a:gd name="T81" fmla="*/ 101 h 468"/>
                <a:gd name="T82" fmla="*/ 173 w 469"/>
                <a:gd name="T83" fmla="*/ 72 h 468"/>
                <a:gd name="T84" fmla="*/ 215 w 469"/>
                <a:gd name="T85" fmla="*/ 47 h 468"/>
                <a:gd name="T86" fmla="*/ 259 w 469"/>
                <a:gd name="T87" fmla="*/ 26 h 468"/>
                <a:gd name="T88" fmla="*/ 305 w 469"/>
                <a:gd name="T89" fmla="*/ 11 h 468"/>
                <a:gd name="T90" fmla="*/ 355 w 469"/>
                <a:gd name="T91" fmla="*/ 3 h 468"/>
                <a:gd name="T92" fmla="*/ 405 w 469"/>
                <a:gd name="T9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9" h="468">
                  <a:moveTo>
                    <a:pt x="405" y="0"/>
                  </a:moveTo>
                  <a:lnTo>
                    <a:pt x="425" y="3"/>
                  </a:lnTo>
                  <a:lnTo>
                    <a:pt x="443" y="11"/>
                  </a:lnTo>
                  <a:lnTo>
                    <a:pt x="456" y="25"/>
                  </a:lnTo>
                  <a:lnTo>
                    <a:pt x="465" y="42"/>
                  </a:lnTo>
                  <a:lnTo>
                    <a:pt x="469" y="63"/>
                  </a:lnTo>
                  <a:lnTo>
                    <a:pt x="467" y="80"/>
                  </a:lnTo>
                  <a:lnTo>
                    <a:pt x="460" y="96"/>
                  </a:lnTo>
                  <a:lnTo>
                    <a:pt x="449" y="108"/>
                  </a:lnTo>
                  <a:lnTo>
                    <a:pt x="437" y="118"/>
                  </a:lnTo>
                  <a:lnTo>
                    <a:pt x="422" y="124"/>
                  </a:lnTo>
                  <a:lnTo>
                    <a:pt x="405" y="127"/>
                  </a:lnTo>
                  <a:lnTo>
                    <a:pt x="364" y="130"/>
                  </a:lnTo>
                  <a:lnTo>
                    <a:pt x="325" y="138"/>
                  </a:lnTo>
                  <a:lnTo>
                    <a:pt x="288" y="153"/>
                  </a:lnTo>
                  <a:lnTo>
                    <a:pt x="254" y="171"/>
                  </a:lnTo>
                  <a:lnTo>
                    <a:pt x="223" y="195"/>
                  </a:lnTo>
                  <a:lnTo>
                    <a:pt x="196" y="223"/>
                  </a:lnTo>
                  <a:lnTo>
                    <a:pt x="172" y="254"/>
                  </a:lnTo>
                  <a:lnTo>
                    <a:pt x="154" y="288"/>
                  </a:lnTo>
                  <a:lnTo>
                    <a:pt x="140" y="324"/>
                  </a:lnTo>
                  <a:lnTo>
                    <a:pt x="131" y="363"/>
                  </a:lnTo>
                  <a:lnTo>
                    <a:pt x="128" y="404"/>
                  </a:lnTo>
                  <a:lnTo>
                    <a:pt x="125" y="421"/>
                  </a:lnTo>
                  <a:lnTo>
                    <a:pt x="119" y="436"/>
                  </a:lnTo>
                  <a:lnTo>
                    <a:pt x="109" y="449"/>
                  </a:lnTo>
                  <a:lnTo>
                    <a:pt x="96" y="459"/>
                  </a:lnTo>
                  <a:lnTo>
                    <a:pt x="81" y="466"/>
                  </a:lnTo>
                  <a:lnTo>
                    <a:pt x="64" y="468"/>
                  </a:lnTo>
                  <a:lnTo>
                    <a:pt x="44" y="465"/>
                  </a:lnTo>
                  <a:lnTo>
                    <a:pt x="26" y="455"/>
                  </a:lnTo>
                  <a:lnTo>
                    <a:pt x="12" y="441"/>
                  </a:lnTo>
                  <a:lnTo>
                    <a:pt x="4" y="424"/>
                  </a:lnTo>
                  <a:lnTo>
                    <a:pt x="0" y="404"/>
                  </a:lnTo>
                  <a:lnTo>
                    <a:pt x="4" y="353"/>
                  </a:lnTo>
                  <a:lnTo>
                    <a:pt x="12" y="305"/>
                  </a:lnTo>
                  <a:lnTo>
                    <a:pt x="27" y="258"/>
                  </a:lnTo>
                  <a:lnTo>
                    <a:pt x="47" y="214"/>
                  </a:lnTo>
                  <a:lnTo>
                    <a:pt x="73" y="172"/>
                  </a:lnTo>
                  <a:lnTo>
                    <a:pt x="103" y="135"/>
                  </a:lnTo>
                  <a:lnTo>
                    <a:pt x="136" y="101"/>
                  </a:lnTo>
                  <a:lnTo>
                    <a:pt x="173" y="72"/>
                  </a:lnTo>
                  <a:lnTo>
                    <a:pt x="215" y="47"/>
                  </a:lnTo>
                  <a:lnTo>
                    <a:pt x="259" y="26"/>
                  </a:lnTo>
                  <a:lnTo>
                    <a:pt x="305" y="11"/>
                  </a:lnTo>
                  <a:lnTo>
                    <a:pt x="355" y="3"/>
                  </a:lnTo>
                  <a:lnTo>
                    <a:pt x="4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65" name="Freeform 31">
              <a:extLst>
                <a:ext uri="{FF2B5EF4-FFF2-40B4-BE49-F238E27FC236}">
                  <a16:creationId xmlns="" xmlns:a16="http://schemas.microsoft.com/office/drawing/2014/main" id="{A1ABF918-C79A-C1E5-AE74-E60B57C07941}"/>
                </a:ext>
              </a:extLst>
            </p:cNvPr>
            <p:cNvSpPr>
              <a:spLocks/>
            </p:cNvSpPr>
            <p:nvPr/>
          </p:nvSpPr>
          <p:spPr bwMode="auto">
            <a:xfrm>
              <a:off x="8151" y="-756"/>
              <a:ext cx="39" cy="18"/>
            </a:xfrm>
            <a:custGeom>
              <a:avLst/>
              <a:gdLst>
                <a:gd name="T0" fmla="*/ 63 w 393"/>
                <a:gd name="T1" fmla="*/ 0 h 179"/>
                <a:gd name="T2" fmla="*/ 329 w 393"/>
                <a:gd name="T3" fmla="*/ 0 h 179"/>
                <a:gd name="T4" fmla="*/ 350 w 393"/>
                <a:gd name="T5" fmla="*/ 4 h 179"/>
                <a:gd name="T6" fmla="*/ 368 w 393"/>
                <a:gd name="T7" fmla="*/ 13 h 179"/>
                <a:gd name="T8" fmla="*/ 382 w 393"/>
                <a:gd name="T9" fmla="*/ 27 h 179"/>
                <a:gd name="T10" fmla="*/ 390 w 393"/>
                <a:gd name="T11" fmla="*/ 45 h 179"/>
                <a:gd name="T12" fmla="*/ 393 w 393"/>
                <a:gd name="T13" fmla="*/ 64 h 179"/>
                <a:gd name="T14" fmla="*/ 393 w 393"/>
                <a:gd name="T15" fmla="*/ 115 h 179"/>
                <a:gd name="T16" fmla="*/ 391 w 393"/>
                <a:gd name="T17" fmla="*/ 132 h 179"/>
                <a:gd name="T18" fmla="*/ 385 w 393"/>
                <a:gd name="T19" fmla="*/ 147 h 179"/>
                <a:gd name="T20" fmla="*/ 375 w 393"/>
                <a:gd name="T21" fmla="*/ 160 h 179"/>
                <a:gd name="T22" fmla="*/ 361 w 393"/>
                <a:gd name="T23" fmla="*/ 171 h 179"/>
                <a:gd name="T24" fmla="*/ 346 w 393"/>
                <a:gd name="T25" fmla="*/ 177 h 179"/>
                <a:gd name="T26" fmla="*/ 329 w 393"/>
                <a:gd name="T27" fmla="*/ 179 h 179"/>
                <a:gd name="T28" fmla="*/ 63 w 393"/>
                <a:gd name="T29" fmla="*/ 179 h 179"/>
                <a:gd name="T30" fmla="*/ 46 w 393"/>
                <a:gd name="T31" fmla="*/ 177 h 179"/>
                <a:gd name="T32" fmla="*/ 31 w 393"/>
                <a:gd name="T33" fmla="*/ 171 h 179"/>
                <a:gd name="T34" fmla="*/ 18 w 393"/>
                <a:gd name="T35" fmla="*/ 160 h 179"/>
                <a:gd name="T36" fmla="*/ 8 w 393"/>
                <a:gd name="T37" fmla="*/ 147 h 179"/>
                <a:gd name="T38" fmla="*/ 2 w 393"/>
                <a:gd name="T39" fmla="*/ 132 h 179"/>
                <a:gd name="T40" fmla="*/ 0 w 393"/>
                <a:gd name="T41" fmla="*/ 115 h 179"/>
                <a:gd name="T42" fmla="*/ 0 w 393"/>
                <a:gd name="T43" fmla="*/ 64 h 179"/>
                <a:gd name="T44" fmla="*/ 2 w 393"/>
                <a:gd name="T45" fmla="*/ 48 h 179"/>
                <a:gd name="T46" fmla="*/ 8 w 393"/>
                <a:gd name="T47" fmla="*/ 32 h 179"/>
                <a:gd name="T48" fmla="*/ 18 w 393"/>
                <a:gd name="T49" fmla="*/ 19 h 179"/>
                <a:gd name="T50" fmla="*/ 31 w 393"/>
                <a:gd name="T51" fmla="*/ 10 h 179"/>
                <a:gd name="T52" fmla="*/ 46 w 393"/>
                <a:gd name="T53" fmla="*/ 3 h 179"/>
                <a:gd name="T54" fmla="*/ 63 w 393"/>
                <a:gd name="T55"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3" h="179">
                  <a:moveTo>
                    <a:pt x="63" y="0"/>
                  </a:moveTo>
                  <a:lnTo>
                    <a:pt x="329" y="0"/>
                  </a:lnTo>
                  <a:lnTo>
                    <a:pt x="350" y="4"/>
                  </a:lnTo>
                  <a:lnTo>
                    <a:pt x="368" y="13"/>
                  </a:lnTo>
                  <a:lnTo>
                    <a:pt x="382" y="27"/>
                  </a:lnTo>
                  <a:lnTo>
                    <a:pt x="390" y="45"/>
                  </a:lnTo>
                  <a:lnTo>
                    <a:pt x="393" y="64"/>
                  </a:lnTo>
                  <a:lnTo>
                    <a:pt x="393" y="115"/>
                  </a:lnTo>
                  <a:lnTo>
                    <a:pt x="391" y="132"/>
                  </a:lnTo>
                  <a:lnTo>
                    <a:pt x="385" y="147"/>
                  </a:lnTo>
                  <a:lnTo>
                    <a:pt x="375" y="160"/>
                  </a:lnTo>
                  <a:lnTo>
                    <a:pt x="361" y="171"/>
                  </a:lnTo>
                  <a:lnTo>
                    <a:pt x="346" y="177"/>
                  </a:lnTo>
                  <a:lnTo>
                    <a:pt x="329" y="179"/>
                  </a:lnTo>
                  <a:lnTo>
                    <a:pt x="63" y="179"/>
                  </a:lnTo>
                  <a:lnTo>
                    <a:pt x="46" y="177"/>
                  </a:lnTo>
                  <a:lnTo>
                    <a:pt x="31" y="171"/>
                  </a:lnTo>
                  <a:lnTo>
                    <a:pt x="18" y="160"/>
                  </a:lnTo>
                  <a:lnTo>
                    <a:pt x="8" y="147"/>
                  </a:lnTo>
                  <a:lnTo>
                    <a:pt x="2" y="132"/>
                  </a:lnTo>
                  <a:lnTo>
                    <a:pt x="0" y="115"/>
                  </a:lnTo>
                  <a:lnTo>
                    <a:pt x="0" y="64"/>
                  </a:lnTo>
                  <a:lnTo>
                    <a:pt x="2" y="48"/>
                  </a:lnTo>
                  <a:lnTo>
                    <a:pt x="8" y="32"/>
                  </a:lnTo>
                  <a:lnTo>
                    <a:pt x="18" y="19"/>
                  </a:lnTo>
                  <a:lnTo>
                    <a:pt x="31" y="10"/>
                  </a:lnTo>
                  <a:lnTo>
                    <a:pt x="46"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66" name="Freeform 32">
              <a:extLst>
                <a:ext uri="{FF2B5EF4-FFF2-40B4-BE49-F238E27FC236}">
                  <a16:creationId xmlns="" xmlns:a16="http://schemas.microsoft.com/office/drawing/2014/main" id="{C2902E58-ED7D-2A07-3512-16A639224372}"/>
                </a:ext>
              </a:extLst>
            </p:cNvPr>
            <p:cNvSpPr>
              <a:spLocks/>
            </p:cNvSpPr>
            <p:nvPr/>
          </p:nvSpPr>
          <p:spPr bwMode="auto">
            <a:xfrm>
              <a:off x="7896" y="-753"/>
              <a:ext cx="41" cy="154"/>
            </a:xfrm>
            <a:custGeom>
              <a:avLst/>
              <a:gdLst>
                <a:gd name="T0" fmla="*/ 64 w 409"/>
                <a:gd name="T1" fmla="*/ 0 h 1541"/>
                <a:gd name="T2" fmla="*/ 345 w 409"/>
                <a:gd name="T3" fmla="*/ 0 h 1541"/>
                <a:gd name="T4" fmla="*/ 362 w 409"/>
                <a:gd name="T5" fmla="*/ 2 h 1541"/>
                <a:gd name="T6" fmla="*/ 378 w 409"/>
                <a:gd name="T7" fmla="*/ 8 h 1541"/>
                <a:gd name="T8" fmla="*/ 391 w 409"/>
                <a:gd name="T9" fmla="*/ 19 h 1541"/>
                <a:gd name="T10" fmla="*/ 401 w 409"/>
                <a:gd name="T11" fmla="*/ 32 h 1541"/>
                <a:gd name="T12" fmla="*/ 407 w 409"/>
                <a:gd name="T13" fmla="*/ 47 h 1541"/>
                <a:gd name="T14" fmla="*/ 409 w 409"/>
                <a:gd name="T15" fmla="*/ 64 h 1541"/>
                <a:gd name="T16" fmla="*/ 409 w 409"/>
                <a:gd name="T17" fmla="*/ 1477 h 1541"/>
                <a:gd name="T18" fmla="*/ 407 w 409"/>
                <a:gd name="T19" fmla="*/ 1494 h 1541"/>
                <a:gd name="T20" fmla="*/ 401 w 409"/>
                <a:gd name="T21" fmla="*/ 1509 h 1541"/>
                <a:gd name="T22" fmla="*/ 391 w 409"/>
                <a:gd name="T23" fmla="*/ 1523 h 1541"/>
                <a:gd name="T24" fmla="*/ 378 w 409"/>
                <a:gd name="T25" fmla="*/ 1532 h 1541"/>
                <a:gd name="T26" fmla="*/ 362 w 409"/>
                <a:gd name="T27" fmla="*/ 1539 h 1541"/>
                <a:gd name="T28" fmla="*/ 345 w 409"/>
                <a:gd name="T29" fmla="*/ 1541 h 1541"/>
                <a:gd name="T30" fmla="*/ 64 w 409"/>
                <a:gd name="T31" fmla="*/ 1541 h 1541"/>
                <a:gd name="T32" fmla="*/ 47 w 409"/>
                <a:gd name="T33" fmla="*/ 1539 h 1541"/>
                <a:gd name="T34" fmla="*/ 32 w 409"/>
                <a:gd name="T35" fmla="*/ 1532 h 1541"/>
                <a:gd name="T36" fmla="*/ 19 w 409"/>
                <a:gd name="T37" fmla="*/ 1523 h 1541"/>
                <a:gd name="T38" fmla="*/ 8 w 409"/>
                <a:gd name="T39" fmla="*/ 1509 h 1541"/>
                <a:gd name="T40" fmla="*/ 2 w 409"/>
                <a:gd name="T41" fmla="*/ 1494 h 1541"/>
                <a:gd name="T42" fmla="*/ 0 w 409"/>
                <a:gd name="T43" fmla="*/ 1477 h 1541"/>
                <a:gd name="T44" fmla="*/ 2 w 409"/>
                <a:gd name="T45" fmla="*/ 1460 h 1541"/>
                <a:gd name="T46" fmla="*/ 8 w 409"/>
                <a:gd name="T47" fmla="*/ 1445 h 1541"/>
                <a:gd name="T48" fmla="*/ 19 w 409"/>
                <a:gd name="T49" fmla="*/ 1432 h 1541"/>
                <a:gd name="T50" fmla="*/ 32 w 409"/>
                <a:gd name="T51" fmla="*/ 1421 h 1541"/>
                <a:gd name="T52" fmla="*/ 47 w 409"/>
                <a:gd name="T53" fmla="*/ 1415 h 1541"/>
                <a:gd name="T54" fmla="*/ 64 w 409"/>
                <a:gd name="T55" fmla="*/ 1413 h 1541"/>
                <a:gd name="T56" fmla="*/ 281 w 409"/>
                <a:gd name="T57" fmla="*/ 1413 h 1541"/>
                <a:gd name="T58" fmla="*/ 281 w 409"/>
                <a:gd name="T59" fmla="*/ 128 h 1541"/>
                <a:gd name="T60" fmla="*/ 64 w 409"/>
                <a:gd name="T61" fmla="*/ 128 h 1541"/>
                <a:gd name="T62" fmla="*/ 43 w 409"/>
                <a:gd name="T63" fmla="*/ 124 h 1541"/>
                <a:gd name="T64" fmla="*/ 26 w 409"/>
                <a:gd name="T65" fmla="*/ 116 h 1541"/>
                <a:gd name="T66" fmla="*/ 12 w 409"/>
                <a:gd name="T67" fmla="*/ 102 h 1541"/>
                <a:gd name="T68" fmla="*/ 3 w 409"/>
                <a:gd name="T69" fmla="*/ 84 h 1541"/>
                <a:gd name="T70" fmla="*/ 0 w 409"/>
                <a:gd name="T71" fmla="*/ 64 h 1541"/>
                <a:gd name="T72" fmla="*/ 2 w 409"/>
                <a:gd name="T73" fmla="*/ 47 h 1541"/>
                <a:gd name="T74" fmla="*/ 8 w 409"/>
                <a:gd name="T75" fmla="*/ 32 h 1541"/>
                <a:gd name="T76" fmla="*/ 19 w 409"/>
                <a:gd name="T77" fmla="*/ 19 h 1541"/>
                <a:gd name="T78" fmla="*/ 32 w 409"/>
                <a:gd name="T79" fmla="*/ 8 h 1541"/>
                <a:gd name="T80" fmla="*/ 47 w 409"/>
                <a:gd name="T81" fmla="*/ 2 h 1541"/>
                <a:gd name="T82" fmla="*/ 64 w 409"/>
                <a:gd name="T83" fmla="*/ 0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9" h="1541">
                  <a:moveTo>
                    <a:pt x="64" y="0"/>
                  </a:moveTo>
                  <a:lnTo>
                    <a:pt x="345" y="0"/>
                  </a:lnTo>
                  <a:lnTo>
                    <a:pt x="362" y="2"/>
                  </a:lnTo>
                  <a:lnTo>
                    <a:pt x="378" y="8"/>
                  </a:lnTo>
                  <a:lnTo>
                    <a:pt x="391" y="19"/>
                  </a:lnTo>
                  <a:lnTo>
                    <a:pt x="401" y="32"/>
                  </a:lnTo>
                  <a:lnTo>
                    <a:pt x="407" y="47"/>
                  </a:lnTo>
                  <a:lnTo>
                    <a:pt x="409" y="64"/>
                  </a:lnTo>
                  <a:lnTo>
                    <a:pt x="409" y="1477"/>
                  </a:lnTo>
                  <a:lnTo>
                    <a:pt x="407" y="1494"/>
                  </a:lnTo>
                  <a:lnTo>
                    <a:pt x="401" y="1509"/>
                  </a:lnTo>
                  <a:lnTo>
                    <a:pt x="391" y="1523"/>
                  </a:lnTo>
                  <a:lnTo>
                    <a:pt x="378" y="1532"/>
                  </a:lnTo>
                  <a:lnTo>
                    <a:pt x="362" y="1539"/>
                  </a:lnTo>
                  <a:lnTo>
                    <a:pt x="345" y="1541"/>
                  </a:lnTo>
                  <a:lnTo>
                    <a:pt x="64" y="1541"/>
                  </a:lnTo>
                  <a:lnTo>
                    <a:pt x="47" y="1539"/>
                  </a:lnTo>
                  <a:lnTo>
                    <a:pt x="32" y="1532"/>
                  </a:lnTo>
                  <a:lnTo>
                    <a:pt x="19" y="1523"/>
                  </a:lnTo>
                  <a:lnTo>
                    <a:pt x="8" y="1509"/>
                  </a:lnTo>
                  <a:lnTo>
                    <a:pt x="2" y="1494"/>
                  </a:lnTo>
                  <a:lnTo>
                    <a:pt x="0" y="1477"/>
                  </a:lnTo>
                  <a:lnTo>
                    <a:pt x="2" y="1460"/>
                  </a:lnTo>
                  <a:lnTo>
                    <a:pt x="8" y="1445"/>
                  </a:lnTo>
                  <a:lnTo>
                    <a:pt x="19" y="1432"/>
                  </a:lnTo>
                  <a:lnTo>
                    <a:pt x="32" y="1421"/>
                  </a:lnTo>
                  <a:lnTo>
                    <a:pt x="47" y="1415"/>
                  </a:lnTo>
                  <a:lnTo>
                    <a:pt x="64" y="1413"/>
                  </a:lnTo>
                  <a:lnTo>
                    <a:pt x="281" y="1413"/>
                  </a:lnTo>
                  <a:lnTo>
                    <a:pt x="281" y="128"/>
                  </a:lnTo>
                  <a:lnTo>
                    <a:pt x="64" y="128"/>
                  </a:lnTo>
                  <a:lnTo>
                    <a:pt x="43" y="124"/>
                  </a:lnTo>
                  <a:lnTo>
                    <a:pt x="26" y="116"/>
                  </a:lnTo>
                  <a:lnTo>
                    <a:pt x="12" y="102"/>
                  </a:lnTo>
                  <a:lnTo>
                    <a:pt x="3" y="84"/>
                  </a:lnTo>
                  <a:lnTo>
                    <a:pt x="0" y="64"/>
                  </a:lnTo>
                  <a:lnTo>
                    <a:pt x="2" y="47"/>
                  </a:lnTo>
                  <a:lnTo>
                    <a:pt x="8" y="32"/>
                  </a:lnTo>
                  <a:lnTo>
                    <a:pt x="19" y="19"/>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67" name="Freeform 33">
              <a:extLst>
                <a:ext uri="{FF2B5EF4-FFF2-40B4-BE49-F238E27FC236}">
                  <a16:creationId xmlns="" xmlns:a16="http://schemas.microsoft.com/office/drawing/2014/main" id="{48E1BBC2-BD2B-2E33-9C7E-A8918EC7E5FC}"/>
                </a:ext>
              </a:extLst>
            </p:cNvPr>
            <p:cNvSpPr>
              <a:spLocks/>
            </p:cNvSpPr>
            <p:nvPr/>
          </p:nvSpPr>
          <p:spPr bwMode="auto">
            <a:xfrm>
              <a:off x="7896" y="-822"/>
              <a:ext cx="63" cy="33"/>
            </a:xfrm>
            <a:custGeom>
              <a:avLst/>
              <a:gdLst>
                <a:gd name="T0" fmla="*/ 64 w 626"/>
                <a:gd name="T1" fmla="*/ 0 h 335"/>
                <a:gd name="T2" fmla="*/ 562 w 626"/>
                <a:gd name="T3" fmla="*/ 0 h 335"/>
                <a:gd name="T4" fmla="*/ 582 w 626"/>
                <a:gd name="T5" fmla="*/ 3 h 335"/>
                <a:gd name="T6" fmla="*/ 599 w 626"/>
                <a:gd name="T7" fmla="*/ 12 h 335"/>
                <a:gd name="T8" fmla="*/ 613 w 626"/>
                <a:gd name="T9" fmla="*/ 26 h 335"/>
                <a:gd name="T10" fmla="*/ 623 w 626"/>
                <a:gd name="T11" fmla="*/ 43 h 335"/>
                <a:gd name="T12" fmla="*/ 626 w 626"/>
                <a:gd name="T13" fmla="*/ 64 h 335"/>
                <a:gd name="T14" fmla="*/ 626 w 626"/>
                <a:gd name="T15" fmla="*/ 271 h 335"/>
                <a:gd name="T16" fmla="*/ 623 w 626"/>
                <a:gd name="T17" fmla="*/ 291 h 335"/>
                <a:gd name="T18" fmla="*/ 613 w 626"/>
                <a:gd name="T19" fmla="*/ 308 h 335"/>
                <a:gd name="T20" fmla="*/ 599 w 626"/>
                <a:gd name="T21" fmla="*/ 322 h 335"/>
                <a:gd name="T22" fmla="*/ 582 w 626"/>
                <a:gd name="T23" fmla="*/ 331 h 335"/>
                <a:gd name="T24" fmla="*/ 562 w 626"/>
                <a:gd name="T25" fmla="*/ 335 h 335"/>
                <a:gd name="T26" fmla="*/ 542 w 626"/>
                <a:gd name="T27" fmla="*/ 331 h 335"/>
                <a:gd name="T28" fmla="*/ 523 w 626"/>
                <a:gd name="T29" fmla="*/ 322 h 335"/>
                <a:gd name="T30" fmla="*/ 510 w 626"/>
                <a:gd name="T31" fmla="*/ 308 h 335"/>
                <a:gd name="T32" fmla="*/ 501 w 626"/>
                <a:gd name="T33" fmla="*/ 291 h 335"/>
                <a:gd name="T34" fmla="*/ 498 w 626"/>
                <a:gd name="T35" fmla="*/ 271 h 335"/>
                <a:gd name="T36" fmla="*/ 498 w 626"/>
                <a:gd name="T37" fmla="*/ 128 h 335"/>
                <a:gd name="T38" fmla="*/ 128 w 626"/>
                <a:gd name="T39" fmla="*/ 128 h 335"/>
                <a:gd name="T40" fmla="*/ 128 w 626"/>
                <a:gd name="T41" fmla="*/ 271 h 335"/>
                <a:gd name="T42" fmla="*/ 124 w 626"/>
                <a:gd name="T43" fmla="*/ 291 h 335"/>
                <a:gd name="T44" fmla="*/ 116 w 626"/>
                <a:gd name="T45" fmla="*/ 308 h 335"/>
                <a:gd name="T46" fmla="*/ 102 w 626"/>
                <a:gd name="T47" fmla="*/ 322 h 335"/>
                <a:gd name="T48" fmla="*/ 84 w 626"/>
                <a:gd name="T49" fmla="*/ 331 h 335"/>
                <a:gd name="T50" fmla="*/ 64 w 626"/>
                <a:gd name="T51" fmla="*/ 335 h 335"/>
                <a:gd name="T52" fmla="*/ 43 w 626"/>
                <a:gd name="T53" fmla="*/ 331 h 335"/>
                <a:gd name="T54" fmla="*/ 26 w 626"/>
                <a:gd name="T55" fmla="*/ 322 h 335"/>
                <a:gd name="T56" fmla="*/ 12 w 626"/>
                <a:gd name="T57" fmla="*/ 308 h 335"/>
                <a:gd name="T58" fmla="*/ 3 w 626"/>
                <a:gd name="T59" fmla="*/ 291 h 335"/>
                <a:gd name="T60" fmla="*/ 0 w 626"/>
                <a:gd name="T61" fmla="*/ 271 h 335"/>
                <a:gd name="T62" fmla="*/ 0 w 626"/>
                <a:gd name="T63" fmla="*/ 64 h 335"/>
                <a:gd name="T64" fmla="*/ 3 w 626"/>
                <a:gd name="T65" fmla="*/ 43 h 335"/>
                <a:gd name="T66" fmla="*/ 12 w 626"/>
                <a:gd name="T67" fmla="*/ 26 h 335"/>
                <a:gd name="T68" fmla="*/ 26 w 626"/>
                <a:gd name="T69" fmla="*/ 12 h 335"/>
                <a:gd name="T70" fmla="*/ 43 w 626"/>
                <a:gd name="T71" fmla="*/ 3 h 335"/>
                <a:gd name="T72" fmla="*/ 64 w 626"/>
                <a:gd name="T7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6" h="335">
                  <a:moveTo>
                    <a:pt x="64" y="0"/>
                  </a:moveTo>
                  <a:lnTo>
                    <a:pt x="562" y="0"/>
                  </a:lnTo>
                  <a:lnTo>
                    <a:pt x="582" y="3"/>
                  </a:lnTo>
                  <a:lnTo>
                    <a:pt x="599" y="12"/>
                  </a:lnTo>
                  <a:lnTo>
                    <a:pt x="613" y="26"/>
                  </a:lnTo>
                  <a:lnTo>
                    <a:pt x="623" y="43"/>
                  </a:lnTo>
                  <a:lnTo>
                    <a:pt x="626" y="64"/>
                  </a:lnTo>
                  <a:lnTo>
                    <a:pt x="626" y="271"/>
                  </a:lnTo>
                  <a:lnTo>
                    <a:pt x="623" y="291"/>
                  </a:lnTo>
                  <a:lnTo>
                    <a:pt x="613" y="308"/>
                  </a:lnTo>
                  <a:lnTo>
                    <a:pt x="599" y="322"/>
                  </a:lnTo>
                  <a:lnTo>
                    <a:pt x="582" y="331"/>
                  </a:lnTo>
                  <a:lnTo>
                    <a:pt x="562" y="335"/>
                  </a:lnTo>
                  <a:lnTo>
                    <a:pt x="542" y="331"/>
                  </a:lnTo>
                  <a:lnTo>
                    <a:pt x="523" y="322"/>
                  </a:lnTo>
                  <a:lnTo>
                    <a:pt x="510" y="308"/>
                  </a:lnTo>
                  <a:lnTo>
                    <a:pt x="501" y="291"/>
                  </a:lnTo>
                  <a:lnTo>
                    <a:pt x="498" y="271"/>
                  </a:lnTo>
                  <a:lnTo>
                    <a:pt x="498" y="128"/>
                  </a:lnTo>
                  <a:lnTo>
                    <a:pt x="128" y="128"/>
                  </a:lnTo>
                  <a:lnTo>
                    <a:pt x="128" y="271"/>
                  </a:lnTo>
                  <a:lnTo>
                    <a:pt x="124" y="291"/>
                  </a:lnTo>
                  <a:lnTo>
                    <a:pt x="116" y="308"/>
                  </a:lnTo>
                  <a:lnTo>
                    <a:pt x="102" y="322"/>
                  </a:lnTo>
                  <a:lnTo>
                    <a:pt x="84" y="331"/>
                  </a:lnTo>
                  <a:lnTo>
                    <a:pt x="64" y="335"/>
                  </a:lnTo>
                  <a:lnTo>
                    <a:pt x="43" y="331"/>
                  </a:lnTo>
                  <a:lnTo>
                    <a:pt x="26" y="322"/>
                  </a:lnTo>
                  <a:lnTo>
                    <a:pt x="12" y="308"/>
                  </a:lnTo>
                  <a:lnTo>
                    <a:pt x="3" y="291"/>
                  </a:lnTo>
                  <a:lnTo>
                    <a:pt x="0" y="271"/>
                  </a:lnTo>
                  <a:lnTo>
                    <a:pt x="0" y="64"/>
                  </a:lnTo>
                  <a:lnTo>
                    <a:pt x="3" y="43"/>
                  </a:lnTo>
                  <a:lnTo>
                    <a:pt x="12" y="26"/>
                  </a:lnTo>
                  <a:lnTo>
                    <a:pt x="26" y="12"/>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grpSp>
      <p:grpSp>
        <p:nvGrpSpPr>
          <p:cNvPr id="168" name="144 Grupo">
            <a:extLst>
              <a:ext uri="{FF2B5EF4-FFF2-40B4-BE49-F238E27FC236}">
                <a16:creationId xmlns="" xmlns:a16="http://schemas.microsoft.com/office/drawing/2014/main" id="{05AD612F-71FF-37FF-5B62-8FDE756B18B3}"/>
              </a:ext>
            </a:extLst>
          </p:cNvPr>
          <p:cNvGrpSpPr/>
          <p:nvPr/>
        </p:nvGrpSpPr>
        <p:grpSpPr>
          <a:xfrm>
            <a:off x="834824" y="1571634"/>
            <a:ext cx="244616" cy="132273"/>
            <a:chOff x="14243050" y="-1187450"/>
            <a:chExt cx="547688" cy="279400"/>
          </a:xfrm>
          <a:solidFill>
            <a:schemeClr val="tx2">
              <a:lumMod val="90000"/>
              <a:lumOff val="10000"/>
            </a:schemeClr>
          </a:solidFill>
        </p:grpSpPr>
        <p:sp>
          <p:nvSpPr>
            <p:cNvPr id="169" name="Freeform 21">
              <a:extLst>
                <a:ext uri="{FF2B5EF4-FFF2-40B4-BE49-F238E27FC236}">
                  <a16:creationId xmlns="" xmlns:a16="http://schemas.microsoft.com/office/drawing/2014/main" id="{0FF124FF-8E70-5830-854F-781F64BD7ED5}"/>
                </a:ext>
              </a:extLst>
            </p:cNvPr>
            <p:cNvSpPr>
              <a:spLocks/>
            </p:cNvSpPr>
            <p:nvPr/>
          </p:nvSpPr>
          <p:spPr bwMode="auto">
            <a:xfrm>
              <a:off x="14243050" y="-1187450"/>
              <a:ext cx="461963" cy="279400"/>
            </a:xfrm>
            <a:custGeom>
              <a:avLst/>
              <a:gdLst>
                <a:gd name="T0" fmla="*/ 2847 w 2911"/>
                <a:gd name="T1" fmla="*/ 0 h 1759"/>
                <a:gd name="T2" fmla="*/ 2885 w 2911"/>
                <a:gd name="T3" fmla="*/ 13 h 1759"/>
                <a:gd name="T4" fmla="*/ 2908 w 2911"/>
                <a:gd name="T5" fmla="*/ 44 h 1759"/>
                <a:gd name="T6" fmla="*/ 2911 w 2911"/>
                <a:gd name="T7" fmla="*/ 383 h 1759"/>
                <a:gd name="T8" fmla="*/ 2901 w 2911"/>
                <a:gd name="T9" fmla="*/ 416 h 1759"/>
                <a:gd name="T10" fmla="*/ 2852 w 2911"/>
                <a:gd name="T11" fmla="*/ 468 h 1759"/>
                <a:gd name="T12" fmla="*/ 2787 w 2911"/>
                <a:gd name="T13" fmla="*/ 551 h 1759"/>
                <a:gd name="T14" fmla="*/ 2738 w 2911"/>
                <a:gd name="T15" fmla="*/ 644 h 1759"/>
                <a:gd name="T16" fmla="*/ 2711 w 2911"/>
                <a:gd name="T17" fmla="*/ 709 h 1759"/>
                <a:gd name="T18" fmla="*/ 2687 w 2911"/>
                <a:gd name="T19" fmla="*/ 731 h 1759"/>
                <a:gd name="T20" fmla="*/ 2655 w 2911"/>
                <a:gd name="T21" fmla="*/ 738 h 1759"/>
                <a:gd name="T22" fmla="*/ 2623 w 2911"/>
                <a:gd name="T23" fmla="*/ 727 h 1759"/>
                <a:gd name="T24" fmla="*/ 2602 w 2911"/>
                <a:gd name="T25" fmla="*/ 703 h 1759"/>
                <a:gd name="T26" fmla="*/ 2594 w 2911"/>
                <a:gd name="T27" fmla="*/ 671 h 1759"/>
                <a:gd name="T28" fmla="*/ 2618 w 2911"/>
                <a:gd name="T29" fmla="*/ 599 h 1759"/>
                <a:gd name="T30" fmla="*/ 2672 w 2911"/>
                <a:gd name="T31" fmla="*/ 494 h 1759"/>
                <a:gd name="T32" fmla="*/ 2742 w 2911"/>
                <a:gd name="T33" fmla="*/ 399 h 1759"/>
                <a:gd name="T34" fmla="*/ 2783 w 2911"/>
                <a:gd name="T35" fmla="*/ 128 h 1759"/>
                <a:gd name="T36" fmla="*/ 128 w 2911"/>
                <a:gd name="T37" fmla="*/ 1632 h 1759"/>
                <a:gd name="T38" fmla="*/ 2783 w 2911"/>
                <a:gd name="T39" fmla="*/ 1405 h 1759"/>
                <a:gd name="T40" fmla="*/ 2708 w 2911"/>
                <a:gd name="T41" fmla="*/ 1318 h 1759"/>
                <a:gd name="T42" fmla="*/ 2647 w 2911"/>
                <a:gd name="T43" fmla="*/ 1222 h 1759"/>
                <a:gd name="T44" fmla="*/ 2603 w 2911"/>
                <a:gd name="T45" fmla="*/ 1119 h 1759"/>
                <a:gd name="T46" fmla="*/ 2599 w 2911"/>
                <a:gd name="T47" fmla="*/ 1086 h 1759"/>
                <a:gd name="T48" fmla="*/ 2614 w 2911"/>
                <a:gd name="T49" fmla="*/ 1057 h 1759"/>
                <a:gd name="T50" fmla="*/ 2642 w 2911"/>
                <a:gd name="T51" fmla="*/ 1038 h 1759"/>
                <a:gd name="T52" fmla="*/ 2675 w 2911"/>
                <a:gd name="T53" fmla="*/ 1036 h 1759"/>
                <a:gd name="T54" fmla="*/ 2704 w 2911"/>
                <a:gd name="T55" fmla="*/ 1050 h 1759"/>
                <a:gd name="T56" fmla="*/ 2723 w 2911"/>
                <a:gd name="T57" fmla="*/ 1077 h 1759"/>
                <a:gd name="T58" fmla="*/ 2764 w 2911"/>
                <a:gd name="T59" fmla="*/ 1169 h 1759"/>
                <a:gd name="T60" fmla="*/ 2820 w 2911"/>
                <a:gd name="T61" fmla="*/ 1254 h 1759"/>
                <a:gd name="T62" fmla="*/ 2891 w 2911"/>
                <a:gd name="T63" fmla="*/ 1329 h 1759"/>
                <a:gd name="T64" fmla="*/ 2909 w 2911"/>
                <a:gd name="T65" fmla="*/ 1359 h 1759"/>
                <a:gd name="T66" fmla="*/ 2911 w 2911"/>
                <a:gd name="T67" fmla="*/ 1696 h 1759"/>
                <a:gd name="T68" fmla="*/ 2902 w 2911"/>
                <a:gd name="T69" fmla="*/ 1728 h 1759"/>
                <a:gd name="T70" fmla="*/ 2880 w 2911"/>
                <a:gd name="T71" fmla="*/ 1750 h 1759"/>
                <a:gd name="T72" fmla="*/ 2847 w 2911"/>
                <a:gd name="T73" fmla="*/ 1759 h 1759"/>
                <a:gd name="T74" fmla="*/ 44 w 2911"/>
                <a:gd name="T75" fmla="*/ 1756 h 1759"/>
                <a:gd name="T76" fmla="*/ 13 w 2911"/>
                <a:gd name="T77" fmla="*/ 1733 h 1759"/>
                <a:gd name="T78" fmla="*/ 0 w 2911"/>
                <a:gd name="T79" fmla="*/ 1696 h 1759"/>
                <a:gd name="T80" fmla="*/ 3 w 2911"/>
                <a:gd name="T81" fmla="*/ 44 h 1759"/>
                <a:gd name="T82" fmla="*/ 27 w 2911"/>
                <a:gd name="T83" fmla="*/ 13 h 1759"/>
                <a:gd name="T84" fmla="*/ 64 w 2911"/>
                <a:gd name="T85"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1" h="1759">
                  <a:moveTo>
                    <a:pt x="64" y="0"/>
                  </a:moveTo>
                  <a:lnTo>
                    <a:pt x="2847" y="0"/>
                  </a:lnTo>
                  <a:lnTo>
                    <a:pt x="2867" y="3"/>
                  </a:lnTo>
                  <a:lnTo>
                    <a:pt x="2885" y="13"/>
                  </a:lnTo>
                  <a:lnTo>
                    <a:pt x="2899" y="27"/>
                  </a:lnTo>
                  <a:lnTo>
                    <a:pt x="2908" y="44"/>
                  </a:lnTo>
                  <a:lnTo>
                    <a:pt x="2911" y="64"/>
                  </a:lnTo>
                  <a:lnTo>
                    <a:pt x="2911" y="383"/>
                  </a:lnTo>
                  <a:lnTo>
                    <a:pt x="2909" y="400"/>
                  </a:lnTo>
                  <a:lnTo>
                    <a:pt x="2901" y="416"/>
                  </a:lnTo>
                  <a:lnTo>
                    <a:pt x="2891" y="430"/>
                  </a:lnTo>
                  <a:lnTo>
                    <a:pt x="2852" y="468"/>
                  </a:lnTo>
                  <a:lnTo>
                    <a:pt x="2818" y="509"/>
                  </a:lnTo>
                  <a:lnTo>
                    <a:pt x="2787" y="551"/>
                  </a:lnTo>
                  <a:lnTo>
                    <a:pt x="2761" y="597"/>
                  </a:lnTo>
                  <a:lnTo>
                    <a:pt x="2738" y="644"/>
                  </a:lnTo>
                  <a:lnTo>
                    <a:pt x="2719" y="693"/>
                  </a:lnTo>
                  <a:lnTo>
                    <a:pt x="2711" y="709"/>
                  </a:lnTo>
                  <a:lnTo>
                    <a:pt x="2701" y="722"/>
                  </a:lnTo>
                  <a:lnTo>
                    <a:pt x="2687" y="731"/>
                  </a:lnTo>
                  <a:lnTo>
                    <a:pt x="2672" y="737"/>
                  </a:lnTo>
                  <a:lnTo>
                    <a:pt x="2655" y="738"/>
                  </a:lnTo>
                  <a:lnTo>
                    <a:pt x="2639" y="735"/>
                  </a:lnTo>
                  <a:lnTo>
                    <a:pt x="2623" y="727"/>
                  </a:lnTo>
                  <a:lnTo>
                    <a:pt x="2610" y="717"/>
                  </a:lnTo>
                  <a:lnTo>
                    <a:pt x="2602" y="703"/>
                  </a:lnTo>
                  <a:lnTo>
                    <a:pt x="2596" y="688"/>
                  </a:lnTo>
                  <a:lnTo>
                    <a:pt x="2594" y="671"/>
                  </a:lnTo>
                  <a:lnTo>
                    <a:pt x="2597" y="654"/>
                  </a:lnTo>
                  <a:lnTo>
                    <a:pt x="2618" y="599"/>
                  </a:lnTo>
                  <a:lnTo>
                    <a:pt x="2643" y="546"/>
                  </a:lnTo>
                  <a:lnTo>
                    <a:pt x="2672" y="494"/>
                  </a:lnTo>
                  <a:lnTo>
                    <a:pt x="2705" y="445"/>
                  </a:lnTo>
                  <a:lnTo>
                    <a:pt x="2742" y="399"/>
                  </a:lnTo>
                  <a:lnTo>
                    <a:pt x="2783" y="355"/>
                  </a:lnTo>
                  <a:lnTo>
                    <a:pt x="2783" y="128"/>
                  </a:lnTo>
                  <a:lnTo>
                    <a:pt x="128" y="128"/>
                  </a:lnTo>
                  <a:lnTo>
                    <a:pt x="128" y="1632"/>
                  </a:lnTo>
                  <a:lnTo>
                    <a:pt x="2783" y="1632"/>
                  </a:lnTo>
                  <a:lnTo>
                    <a:pt x="2783" y="1405"/>
                  </a:lnTo>
                  <a:lnTo>
                    <a:pt x="2743" y="1362"/>
                  </a:lnTo>
                  <a:lnTo>
                    <a:pt x="2708" y="1318"/>
                  </a:lnTo>
                  <a:lnTo>
                    <a:pt x="2676" y="1271"/>
                  </a:lnTo>
                  <a:lnTo>
                    <a:pt x="2647" y="1222"/>
                  </a:lnTo>
                  <a:lnTo>
                    <a:pt x="2623" y="1172"/>
                  </a:lnTo>
                  <a:lnTo>
                    <a:pt x="2603" y="1119"/>
                  </a:lnTo>
                  <a:lnTo>
                    <a:pt x="2598" y="1103"/>
                  </a:lnTo>
                  <a:lnTo>
                    <a:pt x="2599" y="1086"/>
                  </a:lnTo>
                  <a:lnTo>
                    <a:pt x="2605" y="1070"/>
                  </a:lnTo>
                  <a:lnTo>
                    <a:pt x="2614" y="1057"/>
                  </a:lnTo>
                  <a:lnTo>
                    <a:pt x="2626" y="1045"/>
                  </a:lnTo>
                  <a:lnTo>
                    <a:pt x="2642" y="1038"/>
                  </a:lnTo>
                  <a:lnTo>
                    <a:pt x="2658" y="1035"/>
                  </a:lnTo>
                  <a:lnTo>
                    <a:pt x="2675" y="1036"/>
                  </a:lnTo>
                  <a:lnTo>
                    <a:pt x="2690" y="1041"/>
                  </a:lnTo>
                  <a:lnTo>
                    <a:pt x="2704" y="1050"/>
                  </a:lnTo>
                  <a:lnTo>
                    <a:pt x="2715" y="1061"/>
                  </a:lnTo>
                  <a:lnTo>
                    <a:pt x="2723" y="1077"/>
                  </a:lnTo>
                  <a:lnTo>
                    <a:pt x="2741" y="1124"/>
                  </a:lnTo>
                  <a:lnTo>
                    <a:pt x="2764" y="1169"/>
                  </a:lnTo>
                  <a:lnTo>
                    <a:pt x="2790" y="1213"/>
                  </a:lnTo>
                  <a:lnTo>
                    <a:pt x="2820" y="1254"/>
                  </a:lnTo>
                  <a:lnTo>
                    <a:pt x="2853" y="1293"/>
                  </a:lnTo>
                  <a:lnTo>
                    <a:pt x="2891" y="1329"/>
                  </a:lnTo>
                  <a:lnTo>
                    <a:pt x="2901" y="1343"/>
                  </a:lnTo>
                  <a:lnTo>
                    <a:pt x="2909" y="1359"/>
                  </a:lnTo>
                  <a:lnTo>
                    <a:pt x="2911" y="1376"/>
                  </a:lnTo>
                  <a:lnTo>
                    <a:pt x="2911" y="1696"/>
                  </a:lnTo>
                  <a:lnTo>
                    <a:pt x="2909" y="1713"/>
                  </a:lnTo>
                  <a:lnTo>
                    <a:pt x="2902" y="1728"/>
                  </a:lnTo>
                  <a:lnTo>
                    <a:pt x="2893" y="1741"/>
                  </a:lnTo>
                  <a:lnTo>
                    <a:pt x="2880" y="1750"/>
                  </a:lnTo>
                  <a:lnTo>
                    <a:pt x="2864" y="1757"/>
                  </a:lnTo>
                  <a:lnTo>
                    <a:pt x="2847" y="1759"/>
                  </a:lnTo>
                  <a:lnTo>
                    <a:pt x="64" y="1759"/>
                  </a:lnTo>
                  <a:lnTo>
                    <a:pt x="44" y="1756"/>
                  </a:lnTo>
                  <a:lnTo>
                    <a:pt x="27" y="1747"/>
                  </a:lnTo>
                  <a:lnTo>
                    <a:pt x="13" y="1733"/>
                  </a:lnTo>
                  <a:lnTo>
                    <a:pt x="3" y="1716"/>
                  </a:lnTo>
                  <a:lnTo>
                    <a:pt x="0" y="1696"/>
                  </a:lnTo>
                  <a:lnTo>
                    <a:pt x="0" y="64"/>
                  </a:lnTo>
                  <a:lnTo>
                    <a:pt x="3" y="44"/>
                  </a:lnTo>
                  <a:lnTo>
                    <a:pt x="13" y="27"/>
                  </a:lnTo>
                  <a:lnTo>
                    <a:pt x="27" y="13"/>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0" name="Freeform 22">
              <a:extLst>
                <a:ext uri="{FF2B5EF4-FFF2-40B4-BE49-F238E27FC236}">
                  <a16:creationId xmlns="" xmlns:a16="http://schemas.microsoft.com/office/drawing/2014/main" id="{551DFC11-36B4-0C0C-FBFF-9FAFCA7A31CC}"/>
                </a:ext>
              </a:extLst>
            </p:cNvPr>
            <p:cNvSpPr>
              <a:spLocks/>
            </p:cNvSpPr>
            <p:nvPr/>
          </p:nvSpPr>
          <p:spPr bwMode="auto">
            <a:xfrm>
              <a:off x="14716125" y="-1130300"/>
              <a:ext cx="74613" cy="165100"/>
            </a:xfrm>
            <a:custGeom>
              <a:avLst/>
              <a:gdLst>
                <a:gd name="T0" fmla="*/ 79 w 471"/>
                <a:gd name="T1" fmla="*/ 0 h 1045"/>
                <a:gd name="T2" fmla="*/ 243 w 471"/>
                <a:gd name="T3" fmla="*/ 0 h 1045"/>
                <a:gd name="T4" fmla="*/ 279 w 471"/>
                <a:gd name="T5" fmla="*/ 5 h 1045"/>
                <a:gd name="T6" fmla="*/ 315 w 471"/>
                <a:gd name="T7" fmla="*/ 14 h 1045"/>
                <a:gd name="T8" fmla="*/ 348 w 471"/>
                <a:gd name="T9" fmla="*/ 29 h 1045"/>
                <a:gd name="T10" fmla="*/ 378 w 471"/>
                <a:gd name="T11" fmla="*/ 50 h 1045"/>
                <a:gd name="T12" fmla="*/ 404 w 471"/>
                <a:gd name="T13" fmla="*/ 76 h 1045"/>
                <a:gd name="T14" fmla="*/ 427 w 471"/>
                <a:gd name="T15" fmla="*/ 106 h 1045"/>
                <a:gd name="T16" fmla="*/ 446 w 471"/>
                <a:gd name="T17" fmla="*/ 139 h 1045"/>
                <a:gd name="T18" fmla="*/ 460 w 471"/>
                <a:gd name="T19" fmla="*/ 176 h 1045"/>
                <a:gd name="T20" fmla="*/ 468 w 471"/>
                <a:gd name="T21" fmla="*/ 215 h 1045"/>
                <a:gd name="T22" fmla="*/ 471 w 471"/>
                <a:gd name="T23" fmla="*/ 256 h 1045"/>
                <a:gd name="T24" fmla="*/ 471 w 471"/>
                <a:gd name="T25" fmla="*/ 789 h 1045"/>
                <a:gd name="T26" fmla="*/ 468 w 471"/>
                <a:gd name="T27" fmla="*/ 830 h 1045"/>
                <a:gd name="T28" fmla="*/ 459 w 471"/>
                <a:gd name="T29" fmla="*/ 870 h 1045"/>
                <a:gd name="T30" fmla="*/ 445 w 471"/>
                <a:gd name="T31" fmla="*/ 906 h 1045"/>
                <a:gd name="T32" fmla="*/ 426 w 471"/>
                <a:gd name="T33" fmla="*/ 940 h 1045"/>
                <a:gd name="T34" fmla="*/ 402 w 471"/>
                <a:gd name="T35" fmla="*/ 970 h 1045"/>
                <a:gd name="T36" fmla="*/ 374 w 471"/>
                <a:gd name="T37" fmla="*/ 996 h 1045"/>
                <a:gd name="T38" fmla="*/ 343 w 471"/>
                <a:gd name="T39" fmla="*/ 1016 h 1045"/>
                <a:gd name="T40" fmla="*/ 309 w 471"/>
                <a:gd name="T41" fmla="*/ 1032 h 1045"/>
                <a:gd name="T42" fmla="*/ 273 w 471"/>
                <a:gd name="T43" fmla="*/ 1041 h 1045"/>
                <a:gd name="T44" fmla="*/ 236 w 471"/>
                <a:gd name="T45" fmla="*/ 1045 h 1045"/>
                <a:gd name="T46" fmla="*/ 64 w 471"/>
                <a:gd name="T47" fmla="*/ 1045 h 1045"/>
                <a:gd name="T48" fmla="*/ 44 w 471"/>
                <a:gd name="T49" fmla="*/ 1041 h 1045"/>
                <a:gd name="T50" fmla="*/ 26 w 471"/>
                <a:gd name="T51" fmla="*/ 1033 h 1045"/>
                <a:gd name="T52" fmla="*/ 12 w 471"/>
                <a:gd name="T53" fmla="*/ 1019 h 1045"/>
                <a:gd name="T54" fmla="*/ 3 w 471"/>
                <a:gd name="T55" fmla="*/ 1001 h 1045"/>
                <a:gd name="T56" fmla="*/ 0 w 471"/>
                <a:gd name="T57" fmla="*/ 981 h 1045"/>
                <a:gd name="T58" fmla="*/ 3 w 471"/>
                <a:gd name="T59" fmla="*/ 960 h 1045"/>
                <a:gd name="T60" fmla="*/ 12 w 471"/>
                <a:gd name="T61" fmla="*/ 943 h 1045"/>
                <a:gd name="T62" fmla="*/ 26 w 471"/>
                <a:gd name="T63" fmla="*/ 929 h 1045"/>
                <a:gd name="T64" fmla="*/ 44 w 471"/>
                <a:gd name="T65" fmla="*/ 920 h 1045"/>
                <a:gd name="T66" fmla="*/ 64 w 471"/>
                <a:gd name="T67" fmla="*/ 917 h 1045"/>
                <a:gd name="T68" fmla="*/ 236 w 471"/>
                <a:gd name="T69" fmla="*/ 917 h 1045"/>
                <a:gd name="T70" fmla="*/ 260 w 471"/>
                <a:gd name="T71" fmla="*/ 913 h 1045"/>
                <a:gd name="T72" fmla="*/ 283 w 471"/>
                <a:gd name="T73" fmla="*/ 904 h 1045"/>
                <a:gd name="T74" fmla="*/ 303 w 471"/>
                <a:gd name="T75" fmla="*/ 889 h 1045"/>
                <a:gd name="T76" fmla="*/ 319 w 471"/>
                <a:gd name="T77" fmla="*/ 869 h 1045"/>
                <a:gd name="T78" fmla="*/ 332 w 471"/>
                <a:gd name="T79" fmla="*/ 845 h 1045"/>
                <a:gd name="T80" fmla="*/ 340 w 471"/>
                <a:gd name="T81" fmla="*/ 818 h 1045"/>
                <a:gd name="T82" fmla="*/ 343 w 471"/>
                <a:gd name="T83" fmla="*/ 789 h 1045"/>
                <a:gd name="T84" fmla="*/ 343 w 471"/>
                <a:gd name="T85" fmla="*/ 256 h 1045"/>
                <a:gd name="T86" fmla="*/ 340 w 471"/>
                <a:gd name="T87" fmla="*/ 228 h 1045"/>
                <a:gd name="T88" fmla="*/ 333 w 471"/>
                <a:gd name="T89" fmla="*/ 201 h 1045"/>
                <a:gd name="T90" fmla="*/ 321 w 471"/>
                <a:gd name="T91" fmla="*/ 176 h 1045"/>
                <a:gd name="T92" fmla="*/ 305 w 471"/>
                <a:gd name="T93" fmla="*/ 157 h 1045"/>
                <a:gd name="T94" fmla="*/ 287 w 471"/>
                <a:gd name="T95" fmla="*/ 141 h 1045"/>
                <a:gd name="T96" fmla="*/ 266 w 471"/>
                <a:gd name="T97" fmla="*/ 132 h 1045"/>
                <a:gd name="T98" fmla="*/ 243 w 471"/>
                <a:gd name="T99" fmla="*/ 128 h 1045"/>
                <a:gd name="T100" fmla="*/ 79 w 471"/>
                <a:gd name="T101" fmla="*/ 128 h 1045"/>
                <a:gd name="T102" fmla="*/ 59 w 471"/>
                <a:gd name="T103" fmla="*/ 125 h 1045"/>
                <a:gd name="T104" fmla="*/ 41 w 471"/>
                <a:gd name="T105" fmla="*/ 117 h 1045"/>
                <a:gd name="T106" fmla="*/ 27 w 471"/>
                <a:gd name="T107" fmla="*/ 103 h 1045"/>
                <a:gd name="T108" fmla="*/ 18 w 471"/>
                <a:gd name="T109" fmla="*/ 85 h 1045"/>
                <a:gd name="T110" fmla="*/ 15 w 471"/>
                <a:gd name="T111" fmla="*/ 65 h 1045"/>
                <a:gd name="T112" fmla="*/ 18 w 471"/>
                <a:gd name="T113" fmla="*/ 45 h 1045"/>
                <a:gd name="T114" fmla="*/ 27 w 471"/>
                <a:gd name="T115" fmla="*/ 27 h 1045"/>
                <a:gd name="T116" fmla="*/ 41 w 471"/>
                <a:gd name="T117" fmla="*/ 13 h 1045"/>
                <a:gd name="T118" fmla="*/ 59 w 471"/>
                <a:gd name="T119" fmla="*/ 4 h 1045"/>
                <a:gd name="T120" fmla="*/ 79 w 471"/>
                <a:gd name="T121" fmla="*/ 0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1" h="1045">
                  <a:moveTo>
                    <a:pt x="79" y="0"/>
                  </a:moveTo>
                  <a:lnTo>
                    <a:pt x="243" y="0"/>
                  </a:lnTo>
                  <a:lnTo>
                    <a:pt x="279" y="5"/>
                  </a:lnTo>
                  <a:lnTo>
                    <a:pt x="315" y="14"/>
                  </a:lnTo>
                  <a:lnTo>
                    <a:pt x="348" y="29"/>
                  </a:lnTo>
                  <a:lnTo>
                    <a:pt x="378" y="50"/>
                  </a:lnTo>
                  <a:lnTo>
                    <a:pt x="404" y="76"/>
                  </a:lnTo>
                  <a:lnTo>
                    <a:pt x="427" y="106"/>
                  </a:lnTo>
                  <a:lnTo>
                    <a:pt x="446" y="139"/>
                  </a:lnTo>
                  <a:lnTo>
                    <a:pt x="460" y="176"/>
                  </a:lnTo>
                  <a:lnTo>
                    <a:pt x="468" y="215"/>
                  </a:lnTo>
                  <a:lnTo>
                    <a:pt x="471" y="256"/>
                  </a:lnTo>
                  <a:lnTo>
                    <a:pt x="471" y="789"/>
                  </a:lnTo>
                  <a:lnTo>
                    <a:pt x="468" y="830"/>
                  </a:lnTo>
                  <a:lnTo>
                    <a:pt x="459" y="870"/>
                  </a:lnTo>
                  <a:lnTo>
                    <a:pt x="445" y="906"/>
                  </a:lnTo>
                  <a:lnTo>
                    <a:pt x="426" y="940"/>
                  </a:lnTo>
                  <a:lnTo>
                    <a:pt x="402" y="970"/>
                  </a:lnTo>
                  <a:lnTo>
                    <a:pt x="374" y="996"/>
                  </a:lnTo>
                  <a:lnTo>
                    <a:pt x="343" y="1016"/>
                  </a:lnTo>
                  <a:lnTo>
                    <a:pt x="309" y="1032"/>
                  </a:lnTo>
                  <a:lnTo>
                    <a:pt x="273" y="1041"/>
                  </a:lnTo>
                  <a:lnTo>
                    <a:pt x="236" y="1045"/>
                  </a:lnTo>
                  <a:lnTo>
                    <a:pt x="64" y="1045"/>
                  </a:lnTo>
                  <a:lnTo>
                    <a:pt x="44" y="1041"/>
                  </a:lnTo>
                  <a:lnTo>
                    <a:pt x="26" y="1033"/>
                  </a:lnTo>
                  <a:lnTo>
                    <a:pt x="12" y="1019"/>
                  </a:lnTo>
                  <a:lnTo>
                    <a:pt x="3" y="1001"/>
                  </a:lnTo>
                  <a:lnTo>
                    <a:pt x="0" y="981"/>
                  </a:lnTo>
                  <a:lnTo>
                    <a:pt x="3" y="960"/>
                  </a:lnTo>
                  <a:lnTo>
                    <a:pt x="12" y="943"/>
                  </a:lnTo>
                  <a:lnTo>
                    <a:pt x="26" y="929"/>
                  </a:lnTo>
                  <a:lnTo>
                    <a:pt x="44" y="920"/>
                  </a:lnTo>
                  <a:lnTo>
                    <a:pt x="64" y="917"/>
                  </a:lnTo>
                  <a:lnTo>
                    <a:pt x="236" y="917"/>
                  </a:lnTo>
                  <a:lnTo>
                    <a:pt x="260" y="913"/>
                  </a:lnTo>
                  <a:lnTo>
                    <a:pt x="283" y="904"/>
                  </a:lnTo>
                  <a:lnTo>
                    <a:pt x="303" y="889"/>
                  </a:lnTo>
                  <a:lnTo>
                    <a:pt x="319" y="869"/>
                  </a:lnTo>
                  <a:lnTo>
                    <a:pt x="332" y="845"/>
                  </a:lnTo>
                  <a:lnTo>
                    <a:pt x="340" y="818"/>
                  </a:lnTo>
                  <a:lnTo>
                    <a:pt x="343" y="789"/>
                  </a:lnTo>
                  <a:lnTo>
                    <a:pt x="343" y="256"/>
                  </a:lnTo>
                  <a:lnTo>
                    <a:pt x="340" y="228"/>
                  </a:lnTo>
                  <a:lnTo>
                    <a:pt x="333" y="201"/>
                  </a:lnTo>
                  <a:lnTo>
                    <a:pt x="321" y="176"/>
                  </a:lnTo>
                  <a:lnTo>
                    <a:pt x="305" y="157"/>
                  </a:lnTo>
                  <a:lnTo>
                    <a:pt x="287" y="141"/>
                  </a:lnTo>
                  <a:lnTo>
                    <a:pt x="266" y="132"/>
                  </a:lnTo>
                  <a:lnTo>
                    <a:pt x="243" y="128"/>
                  </a:lnTo>
                  <a:lnTo>
                    <a:pt x="79" y="128"/>
                  </a:lnTo>
                  <a:lnTo>
                    <a:pt x="59" y="125"/>
                  </a:lnTo>
                  <a:lnTo>
                    <a:pt x="41" y="117"/>
                  </a:lnTo>
                  <a:lnTo>
                    <a:pt x="27" y="103"/>
                  </a:lnTo>
                  <a:lnTo>
                    <a:pt x="18" y="85"/>
                  </a:lnTo>
                  <a:lnTo>
                    <a:pt x="15" y="65"/>
                  </a:lnTo>
                  <a:lnTo>
                    <a:pt x="18" y="45"/>
                  </a:lnTo>
                  <a:lnTo>
                    <a:pt x="27" y="27"/>
                  </a:lnTo>
                  <a:lnTo>
                    <a:pt x="41" y="13"/>
                  </a:lnTo>
                  <a:lnTo>
                    <a:pt x="59" y="4"/>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1" name="Freeform 23">
              <a:extLst>
                <a:ext uri="{FF2B5EF4-FFF2-40B4-BE49-F238E27FC236}">
                  <a16:creationId xmlns="" xmlns:a16="http://schemas.microsoft.com/office/drawing/2014/main" id="{1A8623C0-10A8-91EC-10EE-A0DDF280DB05}"/>
                </a:ext>
              </a:extLst>
            </p:cNvPr>
            <p:cNvSpPr>
              <a:spLocks noEditPoints="1"/>
            </p:cNvSpPr>
            <p:nvPr/>
          </p:nvSpPr>
          <p:spPr bwMode="auto">
            <a:xfrm>
              <a:off x="14285913" y="-1141413"/>
              <a:ext cx="146050" cy="187325"/>
            </a:xfrm>
            <a:custGeom>
              <a:avLst/>
              <a:gdLst>
                <a:gd name="T0" fmla="*/ 128 w 912"/>
                <a:gd name="T1" fmla="*/ 128 h 1178"/>
                <a:gd name="T2" fmla="*/ 128 w 912"/>
                <a:gd name="T3" fmla="*/ 1050 h 1178"/>
                <a:gd name="T4" fmla="*/ 761 w 912"/>
                <a:gd name="T5" fmla="*/ 1050 h 1178"/>
                <a:gd name="T6" fmla="*/ 480 w 912"/>
                <a:gd name="T7" fmla="*/ 128 h 1178"/>
                <a:gd name="T8" fmla="*/ 128 w 912"/>
                <a:gd name="T9" fmla="*/ 128 h 1178"/>
                <a:gd name="T10" fmla="*/ 64 w 912"/>
                <a:gd name="T11" fmla="*/ 0 h 1178"/>
                <a:gd name="T12" fmla="*/ 528 w 912"/>
                <a:gd name="T13" fmla="*/ 0 h 1178"/>
                <a:gd name="T14" fmla="*/ 544 w 912"/>
                <a:gd name="T15" fmla="*/ 2 h 1178"/>
                <a:gd name="T16" fmla="*/ 559 w 912"/>
                <a:gd name="T17" fmla="*/ 8 h 1178"/>
                <a:gd name="T18" fmla="*/ 572 w 912"/>
                <a:gd name="T19" fmla="*/ 17 h 1178"/>
                <a:gd name="T20" fmla="*/ 581 w 912"/>
                <a:gd name="T21" fmla="*/ 30 h 1178"/>
                <a:gd name="T22" fmla="*/ 589 w 912"/>
                <a:gd name="T23" fmla="*/ 45 h 1178"/>
                <a:gd name="T24" fmla="*/ 905 w 912"/>
                <a:gd name="T25" fmla="*/ 1083 h 1178"/>
                <a:gd name="T26" fmla="*/ 911 w 912"/>
                <a:gd name="T27" fmla="*/ 1098 h 1178"/>
                <a:gd name="T28" fmla="*/ 912 w 912"/>
                <a:gd name="T29" fmla="*/ 1114 h 1178"/>
                <a:gd name="T30" fmla="*/ 910 w 912"/>
                <a:gd name="T31" fmla="*/ 1131 h 1178"/>
                <a:gd name="T32" fmla="*/ 904 w 912"/>
                <a:gd name="T33" fmla="*/ 1146 h 1178"/>
                <a:gd name="T34" fmla="*/ 894 w 912"/>
                <a:gd name="T35" fmla="*/ 1159 h 1178"/>
                <a:gd name="T36" fmla="*/ 881 w 912"/>
                <a:gd name="T37" fmla="*/ 1168 h 1178"/>
                <a:gd name="T38" fmla="*/ 866 w 912"/>
                <a:gd name="T39" fmla="*/ 1175 h 1178"/>
                <a:gd name="T40" fmla="*/ 849 w 912"/>
                <a:gd name="T41" fmla="*/ 1178 h 1178"/>
                <a:gd name="T42" fmla="*/ 64 w 912"/>
                <a:gd name="T43" fmla="*/ 1178 h 1178"/>
                <a:gd name="T44" fmla="*/ 47 w 912"/>
                <a:gd name="T45" fmla="*/ 1175 h 1178"/>
                <a:gd name="T46" fmla="*/ 31 w 912"/>
                <a:gd name="T47" fmla="*/ 1168 h 1178"/>
                <a:gd name="T48" fmla="*/ 18 w 912"/>
                <a:gd name="T49" fmla="*/ 1159 h 1178"/>
                <a:gd name="T50" fmla="*/ 9 w 912"/>
                <a:gd name="T51" fmla="*/ 1146 h 1178"/>
                <a:gd name="T52" fmla="*/ 2 w 912"/>
                <a:gd name="T53" fmla="*/ 1131 h 1178"/>
                <a:gd name="T54" fmla="*/ 0 w 912"/>
                <a:gd name="T55" fmla="*/ 1114 h 1178"/>
                <a:gd name="T56" fmla="*/ 0 w 912"/>
                <a:gd name="T57" fmla="*/ 64 h 1178"/>
                <a:gd name="T58" fmla="*/ 2 w 912"/>
                <a:gd name="T59" fmla="*/ 47 h 1178"/>
                <a:gd name="T60" fmla="*/ 9 w 912"/>
                <a:gd name="T61" fmla="*/ 31 h 1178"/>
                <a:gd name="T62" fmla="*/ 18 w 912"/>
                <a:gd name="T63" fmla="*/ 18 h 1178"/>
                <a:gd name="T64" fmla="*/ 31 w 912"/>
                <a:gd name="T65" fmla="*/ 9 h 1178"/>
                <a:gd name="T66" fmla="*/ 47 w 912"/>
                <a:gd name="T67" fmla="*/ 2 h 1178"/>
                <a:gd name="T68" fmla="*/ 64 w 912"/>
                <a:gd name="T69" fmla="*/ 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2" h="1178">
                  <a:moveTo>
                    <a:pt x="128" y="128"/>
                  </a:moveTo>
                  <a:lnTo>
                    <a:pt x="128" y="1050"/>
                  </a:lnTo>
                  <a:lnTo>
                    <a:pt x="761" y="1050"/>
                  </a:lnTo>
                  <a:lnTo>
                    <a:pt x="480" y="128"/>
                  </a:lnTo>
                  <a:lnTo>
                    <a:pt x="128" y="128"/>
                  </a:lnTo>
                  <a:close/>
                  <a:moveTo>
                    <a:pt x="64" y="0"/>
                  </a:moveTo>
                  <a:lnTo>
                    <a:pt x="528" y="0"/>
                  </a:lnTo>
                  <a:lnTo>
                    <a:pt x="544" y="2"/>
                  </a:lnTo>
                  <a:lnTo>
                    <a:pt x="559" y="8"/>
                  </a:lnTo>
                  <a:lnTo>
                    <a:pt x="572" y="17"/>
                  </a:lnTo>
                  <a:lnTo>
                    <a:pt x="581" y="30"/>
                  </a:lnTo>
                  <a:lnTo>
                    <a:pt x="589" y="45"/>
                  </a:lnTo>
                  <a:lnTo>
                    <a:pt x="905" y="1083"/>
                  </a:lnTo>
                  <a:lnTo>
                    <a:pt x="911" y="1098"/>
                  </a:lnTo>
                  <a:lnTo>
                    <a:pt x="912" y="1114"/>
                  </a:lnTo>
                  <a:lnTo>
                    <a:pt x="910" y="1131"/>
                  </a:lnTo>
                  <a:lnTo>
                    <a:pt x="904" y="1146"/>
                  </a:lnTo>
                  <a:lnTo>
                    <a:pt x="894" y="1159"/>
                  </a:lnTo>
                  <a:lnTo>
                    <a:pt x="881" y="1168"/>
                  </a:lnTo>
                  <a:lnTo>
                    <a:pt x="866" y="1175"/>
                  </a:lnTo>
                  <a:lnTo>
                    <a:pt x="849" y="1178"/>
                  </a:lnTo>
                  <a:lnTo>
                    <a:pt x="64" y="1178"/>
                  </a:lnTo>
                  <a:lnTo>
                    <a:pt x="47" y="1175"/>
                  </a:lnTo>
                  <a:lnTo>
                    <a:pt x="31" y="1168"/>
                  </a:lnTo>
                  <a:lnTo>
                    <a:pt x="18" y="1159"/>
                  </a:lnTo>
                  <a:lnTo>
                    <a:pt x="9" y="1146"/>
                  </a:lnTo>
                  <a:lnTo>
                    <a:pt x="2" y="1131"/>
                  </a:lnTo>
                  <a:lnTo>
                    <a:pt x="0" y="1114"/>
                  </a:lnTo>
                  <a:lnTo>
                    <a:pt x="0" y="64"/>
                  </a:lnTo>
                  <a:lnTo>
                    <a:pt x="2" y="47"/>
                  </a:lnTo>
                  <a:lnTo>
                    <a:pt x="9" y="31"/>
                  </a:lnTo>
                  <a:lnTo>
                    <a:pt x="18" y="18"/>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grpSp>
      <p:grpSp>
        <p:nvGrpSpPr>
          <p:cNvPr id="172" name="150 Grupo">
            <a:extLst>
              <a:ext uri="{FF2B5EF4-FFF2-40B4-BE49-F238E27FC236}">
                <a16:creationId xmlns="" xmlns:a16="http://schemas.microsoft.com/office/drawing/2014/main" id="{A3BA4D87-A2F6-EE5C-27A8-70D5CCACA250}"/>
              </a:ext>
            </a:extLst>
          </p:cNvPr>
          <p:cNvGrpSpPr/>
          <p:nvPr/>
        </p:nvGrpSpPr>
        <p:grpSpPr>
          <a:xfrm>
            <a:off x="827219" y="1989955"/>
            <a:ext cx="236108" cy="215696"/>
            <a:chOff x="13414375" y="-1338263"/>
            <a:chExt cx="528638" cy="455613"/>
          </a:xfrm>
          <a:solidFill>
            <a:schemeClr val="tx2">
              <a:lumMod val="90000"/>
              <a:lumOff val="10000"/>
            </a:schemeClr>
          </a:solidFill>
        </p:grpSpPr>
        <p:sp>
          <p:nvSpPr>
            <p:cNvPr id="173" name="Freeform 6">
              <a:extLst>
                <a:ext uri="{FF2B5EF4-FFF2-40B4-BE49-F238E27FC236}">
                  <a16:creationId xmlns="" xmlns:a16="http://schemas.microsoft.com/office/drawing/2014/main" id="{B178E10E-4148-67DC-963C-B17775F293B7}"/>
                </a:ext>
              </a:extLst>
            </p:cNvPr>
            <p:cNvSpPr>
              <a:spLocks/>
            </p:cNvSpPr>
            <p:nvPr/>
          </p:nvSpPr>
          <p:spPr bwMode="auto">
            <a:xfrm>
              <a:off x="13414375" y="-1241425"/>
              <a:ext cx="158750" cy="350838"/>
            </a:xfrm>
            <a:custGeom>
              <a:avLst/>
              <a:gdLst>
                <a:gd name="T0" fmla="*/ 64 w 1005"/>
                <a:gd name="T1" fmla="*/ 0 h 2207"/>
                <a:gd name="T2" fmla="*/ 81 w 1005"/>
                <a:gd name="T3" fmla="*/ 2 h 2207"/>
                <a:gd name="T4" fmla="*/ 97 w 1005"/>
                <a:gd name="T5" fmla="*/ 8 h 2207"/>
                <a:gd name="T6" fmla="*/ 109 w 1005"/>
                <a:gd name="T7" fmla="*/ 18 h 2207"/>
                <a:gd name="T8" fmla="*/ 119 w 1005"/>
                <a:gd name="T9" fmla="*/ 32 h 2207"/>
                <a:gd name="T10" fmla="*/ 126 w 1005"/>
                <a:gd name="T11" fmla="*/ 47 h 2207"/>
                <a:gd name="T12" fmla="*/ 128 w 1005"/>
                <a:gd name="T13" fmla="*/ 63 h 2207"/>
                <a:gd name="T14" fmla="*/ 128 w 1005"/>
                <a:gd name="T15" fmla="*/ 2078 h 2207"/>
                <a:gd name="T16" fmla="*/ 878 w 1005"/>
                <a:gd name="T17" fmla="*/ 2078 h 2207"/>
                <a:gd name="T18" fmla="*/ 878 w 1005"/>
                <a:gd name="T19" fmla="*/ 63 h 2207"/>
                <a:gd name="T20" fmla="*/ 880 w 1005"/>
                <a:gd name="T21" fmla="*/ 47 h 2207"/>
                <a:gd name="T22" fmla="*/ 886 w 1005"/>
                <a:gd name="T23" fmla="*/ 32 h 2207"/>
                <a:gd name="T24" fmla="*/ 896 w 1005"/>
                <a:gd name="T25" fmla="*/ 18 h 2207"/>
                <a:gd name="T26" fmla="*/ 909 w 1005"/>
                <a:gd name="T27" fmla="*/ 8 h 2207"/>
                <a:gd name="T28" fmla="*/ 925 w 1005"/>
                <a:gd name="T29" fmla="*/ 2 h 2207"/>
                <a:gd name="T30" fmla="*/ 941 w 1005"/>
                <a:gd name="T31" fmla="*/ 0 h 2207"/>
                <a:gd name="T32" fmla="*/ 958 w 1005"/>
                <a:gd name="T33" fmla="*/ 2 h 2207"/>
                <a:gd name="T34" fmla="*/ 973 w 1005"/>
                <a:gd name="T35" fmla="*/ 8 h 2207"/>
                <a:gd name="T36" fmla="*/ 987 w 1005"/>
                <a:gd name="T37" fmla="*/ 18 h 2207"/>
                <a:gd name="T38" fmla="*/ 997 w 1005"/>
                <a:gd name="T39" fmla="*/ 32 h 2207"/>
                <a:gd name="T40" fmla="*/ 1003 w 1005"/>
                <a:gd name="T41" fmla="*/ 47 h 2207"/>
                <a:gd name="T42" fmla="*/ 1005 w 1005"/>
                <a:gd name="T43" fmla="*/ 63 h 2207"/>
                <a:gd name="T44" fmla="*/ 1005 w 1005"/>
                <a:gd name="T45" fmla="*/ 2143 h 2207"/>
                <a:gd name="T46" fmla="*/ 1003 w 1005"/>
                <a:gd name="T47" fmla="*/ 2159 h 2207"/>
                <a:gd name="T48" fmla="*/ 997 w 1005"/>
                <a:gd name="T49" fmla="*/ 2174 h 2207"/>
                <a:gd name="T50" fmla="*/ 987 w 1005"/>
                <a:gd name="T51" fmla="*/ 2187 h 2207"/>
                <a:gd name="T52" fmla="*/ 973 w 1005"/>
                <a:gd name="T53" fmla="*/ 2198 h 2207"/>
                <a:gd name="T54" fmla="*/ 958 w 1005"/>
                <a:gd name="T55" fmla="*/ 2204 h 2207"/>
                <a:gd name="T56" fmla="*/ 941 w 1005"/>
                <a:gd name="T57" fmla="*/ 2207 h 2207"/>
                <a:gd name="T58" fmla="*/ 64 w 1005"/>
                <a:gd name="T59" fmla="*/ 2207 h 2207"/>
                <a:gd name="T60" fmla="*/ 47 w 1005"/>
                <a:gd name="T61" fmla="*/ 2204 h 2207"/>
                <a:gd name="T62" fmla="*/ 32 w 1005"/>
                <a:gd name="T63" fmla="*/ 2198 h 2207"/>
                <a:gd name="T64" fmla="*/ 18 w 1005"/>
                <a:gd name="T65" fmla="*/ 2187 h 2207"/>
                <a:gd name="T66" fmla="*/ 9 w 1005"/>
                <a:gd name="T67" fmla="*/ 2174 h 2207"/>
                <a:gd name="T68" fmla="*/ 2 w 1005"/>
                <a:gd name="T69" fmla="*/ 2159 h 2207"/>
                <a:gd name="T70" fmla="*/ 0 w 1005"/>
                <a:gd name="T71" fmla="*/ 2143 h 2207"/>
                <a:gd name="T72" fmla="*/ 0 w 1005"/>
                <a:gd name="T73" fmla="*/ 63 h 2207"/>
                <a:gd name="T74" fmla="*/ 2 w 1005"/>
                <a:gd name="T75" fmla="*/ 47 h 2207"/>
                <a:gd name="T76" fmla="*/ 9 w 1005"/>
                <a:gd name="T77" fmla="*/ 32 h 2207"/>
                <a:gd name="T78" fmla="*/ 18 w 1005"/>
                <a:gd name="T79" fmla="*/ 18 h 2207"/>
                <a:gd name="T80" fmla="*/ 32 w 1005"/>
                <a:gd name="T81" fmla="*/ 8 h 2207"/>
                <a:gd name="T82" fmla="*/ 47 w 1005"/>
                <a:gd name="T83" fmla="*/ 2 h 2207"/>
                <a:gd name="T84" fmla="*/ 64 w 1005"/>
                <a:gd name="T85" fmla="*/ 0 h 2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5" h="2207">
                  <a:moveTo>
                    <a:pt x="64" y="0"/>
                  </a:moveTo>
                  <a:lnTo>
                    <a:pt x="81" y="2"/>
                  </a:lnTo>
                  <a:lnTo>
                    <a:pt x="97" y="8"/>
                  </a:lnTo>
                  <a:lnTo>
                    <a:pt x="109" y="18"/>
                  </a:lnTo>
                  <a:lnTo>
                    <a:pt x="119" y="32"/>
                  </a:lnTo>
                  <a:lnTo>
                    <a:pt x="126" y="47"/>
                  </a:lnTo>
                  <a:lnTo>
                    <a:pt x="128" y="63"/>
                  </a:lnTo>
                  <a:lnTo>
                    <a:pt x="128" y="2078"/>
                  </a:lnTo>
                  <a:lnTo>
                    <a:pt x="878" y="2078"/>
                  </a:lnTo>
                  <a:lnTo>
                    <a:pt x="878" y="63"/>
                  </a:lnTo>
                  <a:lnTo>
                    <a:pt x="880" y="47"/>
                  </a:lnTo>
                  <a:lnTo>
                    <a:pt x="886" y="32"/>
                  </a:lnTo>
                  <a:lnTo>
                    <a:pt x="896" y="18"/>
                  </a:lnTo>
                  <a:lnTo>
                    <a:pt x="909" y="8"/>
                  </a:lnTo>
                  <a:lnTo>
                    <a:pt x="925" y="2"/>
                  </a:lnTo>
                  <a:lnTo>
                    <a:pt x="941" y="0"/>
                  </a:lnTo>
                  <a:lnTo>
                    <a:pt x="958" y="2"/>
                  </a:lnTo>
                  <a:lnTo>
                    <a:pt x="973" y="8"/>
                  </a:lnTo>
                  <a:lnTo>
                    <a:pt x="987" y="18"/>
                  </a:lnTo>
                  <a:lnTo>
                    <a:pt x="997" y="32"/>
                  </a:lnTo>
                  <a:lnTo>
                    <a:pt x="1003" y="47"/>
                  </a:lnTo>
                  <a:lnTo>
                    <a:pt x="1005" y="63"/>
                  </a:lnTo>
                  <a:lnTo>
                    <a:pt x="1005" y="2143"/>
                  </a:lnTo>
                  <a:lnTo>
                    <a:pt x="1003" y="2159"/>
                  </a:lnTo>
                  <a:lnTo>
                    <a:pt x="997" y="2174"/>
                  </a:lnTo>
                  <a:lnTo>
                    <a:pt x="987" y="2187"/>
                  </a:lnTo>
                  <a:lnTo>
                    <a:pt x="973" y="2198"/>
                  </a:lnTo>
                  <a:lnTo>
                    <a:pt x="958" y="2204"/>
                  </a:lnTo>
                  <a:lnTo>
                    <a:pt x="941" y="2207"/>
                  </a:lnTo>
                  <a:lnTo>
                    <a:pt x="64" y="2207"/>
                  </a:lnTo>
                  <a:lnTo>
                    <a:pt x="47" y="2204"/>
                  </a:lnTo>
                  <a:lnTo>
                    <a:pt x="32" y="2198"/>
                  </a:lnTo>
                  <a:lnTo>
                    <a:pt x="18" y="2187"/>
                  </a:lnTo>
                  <a:lnTo>
                    <a:pt x="9" y="2174"/>
                  </a:lnTo>
                  <a:lnTo>
                    <a:pt x="2" y="2159"/>
                  </a:lnTo>
                  <a:lnTo>
                    <a:pt x="0" y="2143"/>
                  </a:lnTo>
                  <a:lnTo>
                    <a:pt x="0" y="63"/>
                  </a:lnTo>
                  <a:lnTo>
                    <a:pt x="2" y="47"/>
                  </a:lnTo>
                  <a:lnTo>
                    <a:pt x="9" y="32"/>
                  </a:lnTo>
                  <a:lnTo>
                    <a:pt x="18"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4" name="Freeform 7">
              <a:extLst>
                <a:ext uri="{FF2B5EF4-FFF2-40B4-BE49-F238E27FC236}">
                  <a16:creationId xmlns="" xmlns:a16="http://schemas.microsoft.com/office/drawing/2014/main" id="{366F7A3A-1E4F-AE60-1746-221E280EC8F7}"/>
                </a:ext>
              </a:extLst>
            </p:cNvPr>
            <p:cNvSpPr>
              <a:spLocks/>
            </p:cNvSpPr>
            <p:nvPr/>
          </p:nvSpPr>
          <p:spPr bwMode="auto">
            <a:xfrm>
              <a:off x="13595350" y="-1338263"/>
              <a:ext cx="160338" cy="447675"/>
            </a:xfrm>
            <a:custGeom>
              <a:avLst/>
              <a:gdLst>
                <a:gd name="T0" fmla="*/ 65 w 1005"/>
                <a:gd name="T1" fmla="*/ 0 h 2818"/>
                <a:gd name="T2" fmla="*/ 82 w 1005"/>
                <a:gd name="T3" fmla="*/ 2 h 2818"/>
                <a:gd name="T4" fmla="*/ 97 w 1005"/>
                <a:gd name="T5" fmla="*/ 9 h 2818"/>
                <a:gd name="T6" fmla="*/ 109 w 1005"/>
                <a:gd name="T7" fmla="*/ 20 h 2818"/>
                <a:gd name="T8" fmla="*/ 120 w 1005"/>
                <a:gd name="T9" fmla="*/ 32 h 2818"/>
                <a:gd name="T10" fmla="*/ 127 w 1005"/>
                <a:gd name="T11" fmla="*/ 47 h 2818"/>
                <a:gd name="T12" fmla="*/ 129 w 1005"/>
                <a:gd name="T13" fmla="*/ 64 h 2818"/>
                <a:gd name="T14" fmla="*/ 129 w 1005"/>
                <a:gd name="T15" fmla="*/ 2689 h 2818"/>
                <a:gd name="T16" fmla="*/ 878 w 1005"/>
                <a:gd name="T17" fmla="*/ 2689 h 2818"/>
                <a:gd name="T18" fmla="*/ 878 w 1005"/>
                <a:gd name="T19" fmla="*/ 64 h 2818"/>
                <a:gd name="T20" fmla="*/ 880 w 1005"/>
                <a:gd name="T21" fmla="*/ 47 h 2818"/>
                <a:gd name="T22" fmla="*/ 886 w 1005"/>
                <a:gd name="T23" fmla="*/ 32 h 2818"/>
                <a:gd name="T24" fmla="*/ 896 w 1005"/>
                <a:gd name="T25" fmla="*/ 20 h 2818"/>
                <a:gd name="T26" fmla="*/ 910 w 1005"/>
                <a:gd name="T27" fmla="*/ 9 h 2818"/>
                <a:gd name="T28" fmla="*/ 925 w 1005"/>
                <a:gd name="T29" fmla="*/ 2 h 2818"/>
                <a:gd name="T30" fmla="*/ 941 w 1005"/>
                <a:gd name="T31" fmla="*/ 0 h 2818"/>
                <a:gd name="T32" fmla="*/ 959 w 1005"/>
                <a:gd name="T33" fmla="*/ 2 h 2818"/>
                <a:gd name="T34" fmla="*/ 974 w 1005"/>
                <a:gd name="T35" fmla="*/ 9 h 2818"/>
                <a:gd name="T36" fmla="*/ 987 w 1005"/>
                <a:gd name="T37" fmla="*/ 20 h 2818"/>
                <a:gd name="T38" fmla="*/ 997 w 1005"/>
                <a:gd name="T39" fmla="*/ 32 h 2818"/>
                <a:gd name="T40" fmla="*/ 1003 w 1005"/>
                <a:gd name="T41" fmla="*/ 47 h 2818"/>
                <a:gd name="T42" fmla="*/ 1005 w 1005"/>
                <a:gd name="T43" fmla="*/ 64 h 2818"/>
                <a:gd name="T44" fmla="*/ 1005 w 1005"/>
                <a:gd name="T45" fmla="*/ 2754 h 2818"/>
                <a:gd name="T46" fmla="*/ 1003 w 1005"/>
                <a:gd name="T47" fmla="*/ 2770 h 2818"/>
                <a:gd name="T48" fmla="*/ 997 w 1005"/>
                <a:gd name="T49" fmla="*/ 2785 h 2818"/>
                <a:gd name="T50" fmla="*/ 987 w 1005"/>
                <a:gd name="T51" fmla="*/ 2798 h 2818"/>
                <a:gd name="T52" fmla="*/ 974 w 1005"/>
                <a:gd name="T53" fmla="*/ 2809 h 2818"/>
                <a:gd name="T54" fmla="*/ 959 w 1005"/>
                <a:gd name="T55" fmla="*/ 2815 h 2818"/>
                <a:gd name="T56" fmla="*/ 941 w 1005"/>
                <a:gd name="T57" fmla="*/ 2818 h 2818"/>
                <a:gd name="T58" fmla="*/ 65 w 1005"/>
                <a:gd name="T59" fmla="*/ 2818 h 2818"/>
                <a:gd name="T60" fmla="*/ 47 w 1005"/>
                <a:gd name="T61" fmla="*/ 2815 h 2818"/>
                <a:gd name="T62" fmla="*/ 32 w 1005"/>
                <a:gd name="T63" fmla="*/ 2809 h 2818"/>
                <a:gd name="T64" fmla="*/ 20 w 1005"/>
                <a:gd name="T65" fmla="*/ 2798 h 2818"/>
                <a:gd name="T66" fmla="*/ 10 w 1005"/>
                <a:gd name="T67" fmla="*/ 2785 h 2818"/>
                <a:gd name="T68" fmla="*/ 3 w 1005"/>
                <a:gd name="T69" fmla="*/ 2770 h 2818"/>
                <a:gd name="T70" fmla="*/ 0 w 1005"/>
                <a:gd name="T71" fmla="*/ 2754 h 2818"/>
                <a:gd name="T72" fmla="*/ 0 w 1005"/>
                <a:gd name="T73" fmla="*/ 64 h 2818"/>
                <a:gd name="T74" fmla="*/ 3 w 1005"/>
                <a:gd name="T75" fmla="*/ 47 h 2818"/>
                <a:gd name="T76" fmla="*/ 10 w 1005"/>
                <a:gd name="T77" fmla="*/ 32 h 2818"/>
                <a:gd name="T78" fmla="*/ 20 w 1005"/>
                <a:gd name="T79" fmla="*/ 20 h 2818"/>
                <a:gd name="T80" fmla="*/ 32 w 1005"/>
                <a:gd name="T81" fmla="*/ 9 h 2818"/>
                <a:gd name="T82" fmla="*/ 47 w 1005"/>
                <a:gd name="T83" fmla="*/ 2 h 2818"/>
                <a:gd name="T84" fmla="*/ 65 w 1005"/>
                <a:gd name="T85" fmla="*/ 0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5" h="2818">
                  <a:moveTo>
                    <a:pt x="65" y="0"/>
                  </a:moveTo>
                  <a:lnTo>
                    <a:pt x="82" y="2"/>
                  </a:lnTo>
                  <a:lnTo>
                    <a:pt x="97" y="9"/>
                  </a:lnTo>
                  <a:lnTo>
                    <a:pt x="109" y="20"/>
                  </a:lnTo>
                  <a:lnTo>
                    <a:pt x="120" y="32"/>
                  </a:lnTo>
                  <a:lnTo>
                    <a:pt x="127" y="47"/>
                  </a:lnTo>
                  <a:lnTo>
                    <a:pt x="129" y="64"/>
                  </a:lnTo>
                  <a:lnTo>
                    <a:pt x="129" y="2689"/>
                  </a:lnTo>
                  <a:lnTo>
                    <a:pt x="878" y="2689"/>
                  </a:lnTo>
                  <a:lnTo>
                    <a:pt x="878" y="64"/>
                  </a:lnTo>
                  <a:lnTo>
                    <a:pt x="880" y="47"/>
                  </a:lnTo>
                  <a:lnTo>
                    <a:pt x="886" y="32"/>
                  </a:lnTo>
                  <a:lnTo>
                    <a:pt x="896" y="20"/>
                  </a:lnTo>
                  <a:lnTo>
                    <a:pt x="910" y="9"/>
                  </a:lnTo>
                  <a:lnTo>
                    <a:pt x="925" y="2"/>
                  </a:lnTo>
                  <a:lnTo>
                    <a:pt x="941" y="0"/>
                  </a:lnTo>
                  <a:lnTo>
                    <a:pt x="959" y="2"/>
                  </a:lnTo>
                  <a:lnTo>
                    <a:pt x="974" y="9"/>
                  </a:lnTo>
                  <a:lnTo>
                    <a:pt x="987" y="20"/>
                  </a:lnTo>
                  <a:lnTo>
                    <a:pt x="997" y="32"/>
                  </a:lnTo>
                  <a:lnTo>
                    <a:pt x="1003" y="47"/>
                  </a:lnTo>
                  <a:lnTo>
                    <a:pt x="1005" y="64"/>
                  </a:lnTo>
                  <a:lnTo>
                    <a:pt x="1005" y="2754"/>
                  </a:lnTo>
                  <a:lnTo>
                    <a:pt x="1003" y="2770"/>
                  </a:lnTo>
                  <a:lnTo>
                    <a:pt x="997" y="2785"/>
                  </a:lnTo>
                  <a:lnTo>
                    <a:pt x="987" y="2798"/>
                  </a:lnTo>
                  <a:lnTo>
                    <a:pt x="974" y="2809"/>
                  </a:lnTo>
                  <a:lnTo>
                    <a:pt x="959" y="2815"/>
                  </a:lnTo>
                  <a:lnTo>
                    <a:pt x="941" y="2818"/>
                  </a:lnTo>
                  <a:lnTo>
                    <a:pt x="65" y="2818"/>
                  </a:lnTo>
                  <a:lnTo>
                    <a:pt x="47" y="2815"/>
                  </a:lnTo>
                  <a:lnTo>
                    <a:pt x="32" y="2809"/>
                  </a:lnTo>
                  <a:lnTo>
                    <a:pt x="20" y="2798"/>
                  </a:lnTo>
                  <a:lnTo>
                    <a:pt x="10" y="2785"/>
                  </a:lnTo>
                  <a:lnTo>
                    <a:pt x="3" y="2770"/>
                  </a:lnTo>
                  <a:lnTo>
                    <a:pt x="0" y="2754"/>
                  </a:lnTo>
                  <a:lnTo>
                    <a:pt x="0" y="64"/>
                  </a:lnTo>
                  <a:lnTo>
                    <a:pt x="3" y="47"/>
                  </a:lnTo>
                  <a:lnTo>
                    <a:pt x="10" y="32"/>
                  </a:lnTo>
                  <a:lnTo>
                    <a:pt x="20" y="20"/>
                  </a:lnTo>
                  <a:lnTo>
                    <a:pt x="32" y="9"/>
                  </a:lnTo>
                  <a:lnTo>
                    <a:pt x="47"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5" name="Freeform 8">
              <a:extLst>
                <a:ext uri="{FF2B5EF4-FFF2-40B4-BE49-F238E27FC236}">
                  <a16:creationId xmlns="" xmlns:a16="http://schemas.microsoft.com/office/drawing/2014/main" id="{6CD4CABC-FAB4-9A3E-CCD2-30DD9103A593}"/>
                </a:ext>
              </a:extLst>
            </p:cNvPr>
            <p:cNvSpPr>
              <a:spLocks/>
            </p:cNvSpPr>
            <p:nvPr/>
          </p:nvSpPr>
          <p:spPr bwMode="auto">
            <a:xfrm>
              <a:off x="13765213" y="-1235075"/>
              <a:ext cx="177800" cy="352425"/>
            </a:xfrm>
            <a:custGeom>
              <a:avLst/>
              <a:gdLst>
                <a:gd name="T0" fmla="*/ 598 w 1122"/>
                <a:gd name="T1" fmla="*/ 0 h 2218"/>
                <a:gd name="T2" fmla="*/ 614 w 1122"/>
                <a:gd name="T3" fmla="*/ 2 h 2218"/>
                <a:gd name="T4" fmla="*/ 631 w 1122"/>
                <a:gd name="T5" fmla="*/ 9 h 2218"/>
                <a:gd name="T6" fmla="*/ 643 w 1122"/>
                <a:gd name="T7" fmla="*/ 19 h 2218"/>
                <a:gd name="T8" fmla="*/ 653 w 1122"/>
                <a:gd name="T9" fmla="*/ 32 h 2218"/>
                <a:gd name="T10" fmla="*/ 659 w 1122"/>
                <a:gd name="T11" fmla="*/ 49 h 2218"/>
                <a:gd name="T12" fmla="*/ 1120 w 1122"/>
                <a:gd name="T13" fmla="*/ 1983 h 2218"/>
                <a:gd name="T14" fmla="*/ 1122 w 1122"/>
                <a:gd name="T15" fmla="*/ 2001 h 2218"/>
                <a:gd name="T16" fmla="*/ 1119 w 1122"/>
                <a:gd name="T17" fmla="*/ 2017 h 2218"/>
                <a:gd name="T18" fmla="*/ 1112 w 1122"/>
                <a:gd name="T19" fmla="*/ 2032 h 2218"/>
                <a:gd name="T20" fmla="*/ 1102 w 1122"/>
                <a:gd name="T21" fmla="*/ 2044 h 2218"/>
                <a:gd name="T22" fmla="*/ 1089 w 1122"/>
                <a:gd name="T23" fmla="*/ 2055 h 2218"/>
                <a:gd name="T24" fmla="*/ 1073 w 1122"/>
                <a:gd name="T25" fmla="*/ 2061 h 2218"/>
                <a:gd name="T26" fmla="*/ 423 w 1122"/>
                <a:gd name="T27" fmla="*/ 2216 h 2218"/>
                <a:gd name="T28" fmla="*/ 416 w 1122"/>
                <a:gd name="T29" fmla="*/ 2217 h 2218"/>
                <a:gd name="T30" fmla="*/ 409 w 1122"/>
                <a:gd name="T31" fmla="*/ 2218 h 2218"/>
                <a:gd name="T32" fmla="*/ 391 w 1122"/>
                <a:gd name="T33" fmla="*/ 2216 h 2218"/>
                <a:gd name="T34" fmla="*/ 375 w 1122"/>
                <a:gd name="T35" fmla="*/ 2208 h 2218"/>
                <a:gd name="T36" fmla="*/ 362 w 1122"/>
                <a:gd name="T37" fmla="*/ 2197 h 2218"/>
                <a:gd name="T38" fmla="*/ 353 w 1122"/>
                <a:gd name="T39" fmla="*/ 2184 h 2218"/>
                <a:gd name="T40" fmla="*/ 347 w 1122"/>
                <a:gd name="T41" fmla="*/ 2169 h 2218"/>
                <a:gd name="T42" fmla="*/ 1 w 1122"/>
                <a:gd name="T43" fmla="*/ 723 h 2218"/>
                <a:gd name="T44" fmla="*/ 0 w 1122"/>
                <a:gd name="T45" fmla="*/ 705 h 2218"/>
                <a:gd name="T46" fmla="*/ 4 w 1122"/>
                <a:gd name="T47" fmla="*/ 689 h 2218"/>
                <a:gd name="T48" fmla="*/ 10 w 1122"/>
                <a:gd name="T49" fmla="*/ 674 h 2218"/>
                <a:gd name="T50" fmla="*/ 20 w 1122"/>
                <a:gd name="T51" fmla="*/ 662 h 2218"/>
                <a:gd name="T52" fmla="*/ 33 w 1122"/>
                <a:gd name="T53" fmla="*/ 652 h 2218"/>
                <a:gd name="T54" fmla="*/ 49 w 1122"/>
                <a:gd name="T55" fmla="*/ 645 h 2218"/>
                <a:gd name="T56" fmla="*/ 67 w 1122"/>
                <a:gd name="T57" fmla="*/ 643 h 2218"/>
                <a:gd name="T58" fmla="*/ 83 w 1122"/>
                <a:gd name="T59" fmla="*/ 646 h 2218"/>
                <a:gd name="T60" fmla="*/ 98 w 1122"/>
                <a:gd name="T61" fmla="*/ 654 h 2218"/>
                <a:gd name="T62" fmla="*/ 110 w 1122"/>
                <a:gd name="T63" fmla="*/ 664 h 2218"/>
                <a:gd name="T64" fmla="*/ 121 w 1122"/>
                <a:gd name="T65" fmla="*/ 677 h 2218"/>
                <a:gd name="T66" fmla="*/ 127 w 1122"/>
                <a:gd name="T67" fmla="*/ 693 h 2218"/>
                <a:gd name="T68" fmla="*/ 457 w 1122"/>
                <a:gd name="T69" fmla="*/ 2076 h 2218"/>
                <a:gd name="T70" fmla="*/ 981 w 1122"/>
                <a:gd name="T71" fmla="*/ 1951 h 2218"/>
                <a:gd name="T72" fmla="*/ 549 w 1122"/>
                <a:gd name="T73" fmla="*/ 140 h 2218"/>
                <a:gd name="T74" fmla="*/ 112 w 1122"/>
                <a:gd name="T75" fmla="*/ 244 h 2218"/>
                <a:gd name="T76" fmla="*/ 96 w 1122"/>
                <a:gd name="T77" fmla="*/ 246 h 2218"/>
                <a:gd name="T78" fmla="*/ 80 w 1122"/>
                <a:gd name="T79" fmla="*/ 243 h 2218"/>
                <a:gd name="T80" fmla="*/ 65 w 1122"/>
                <a:gd name="T81" fmla="*/ 237 h 2218"/>
                <a:gd name="T82" fmla="*/ 52 w 1122"/>
                <a:gd name="T83" fmla="*/ 227 h 2218"/>
                <a:gd name="T84" fmla="*/ 42 w 1122"/>
                <a:gd name="T85" fmla="*/ 214 h 2218"/>
                <a:gd name="T86" fmla="*/ 36 w 1122"/>
                <a:gd name="T87" fmla="*/ 197 h 2218"/>
                <a:gd name="T88" fmla="*/ 34 w 1122"/>
                <a:gd name="T89" fmla="*/ 180 h 2218"/>
                <a:gd name="T90" fmla="*/ 37 w 1122"/>
                <a:gd name="T91" fmla="*/ 164 h 2218"/>
                <a:gd name="T92" fmla="*/ 43 w 1122"/>
                <a:gd name="T93" fmla="*/ 149 h 2218"/>
                <a:gd name="T94" fmla="*/ 53 w 1122"/>
                <a:gd name="T95" fmla="*/ 136 h 2218"/>
                <a:gd name="T96" fmla="*/ 68 w 1122"/>
                <a:gd name="T97" fmla="*/ 126 h 2218"/>
                <a:gd name="T98" fmla="*/ 83 w 1122"/>
                <a:gd name="T99" fmla="*/ 120 h 2218"/>
                <a:gd name="T100" fmla="*/ 582 w 1122"/>
                <a:gd name="T101" fmla="*/ 1 h 2218"/>
                <a:gd name="T102" fmla="*/ 598 w 1122"/>
                <a:gd name="T103" fmla="*/ 0 h 2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2" h="2218">
                  <a:moveTo>
                    <a:pt x="598" y="0"/>
                  </a:moveTo>
                  <a:lnTo>
                    <a:pt x="614" y="2"/>
                  </a:lnTo>
                  <a:lnTo>
                    <a:pt x="631" y="9"/>
                  </a:lnTo>
                  <a:lnTo>
                    <a:pt x="643" y="19"/>
                  </a:lnTo>
                  <a:lnTo>
                    <a:pt x="653" y="32"/>
                  </a:lnTo>
                  <a:lnTo>
                    <a:pt x="659" y="49"/>
                  </a:lnTo>
                  <a:lnTo>
                    <a:pt x="1120" y="1983"/>
                  </a:lnTo>
                  <a:lnTo>
                    <a:pt x="1122" y="2001"/>
                  </a:lnTo>
                  <a:lnTo>
                    <a:pt x="1119" y="2017"/>
                  </a:lnTo>
                  <a:lnTo>
                    <a:pt x="1112" y="2032"/>
                  </a:lnTo>
                  <a:lnTo>
                    <a:pt x="1102" y="2044"/>
                  </a:lnTo>
                  <a:lnTo>
                    <a:pt x="1089" y="2055"/>
                  </a:lnTo>
                  <a:lnTo>
                    <a:pt x="1073" y="2061"/>
                  </a:lnTo>
                  <a:lnTo>
                    <a:pt x="423" y="2216"/>
                  </a:lnTo>
                  <a:lnTo>
                    <a:pt x="416" y="2217"/>
                  </a:lnTo>
                  <a:lnTo>
                    <a:pt x="409" y="2218"/>
                  </a:lnTo>
                  <a:lnTo>
                    <a:pt x="391" y="2216"/>
                  </a:lnTo>
                  <a:lnTo>
                    <a:pt x="375" y="2208"/>
                  </a:lnTo>
                  <a:lnTo>
                    <a:pt x="362" y="2197"/>
                  </a:lnTo>
                  <a:lnTo>
                    <a:pt x="353" y="2184"/>
                  </a:lnTo>
                  <a:lnTo>
                    <a:pt x="347" y="2169"/>
                  </a:lnTo>
                  <a:lnTo>
                    <a:pt x="1" y="723"/>
                  </a:lnTo>
                  <a:lnTo>
                    <a:pt x="0" y="705"/>
                  </a:lnTo>
                  <a:lnTo>
                    <a:pt x="4" y="689"/>
                  </a:lnTo>
                  <a:lnTo>
                    <a:pt x="10" y="674"/>
                  </a:lnTo>
                  <a:lnTo>
                    <a:pt x="20" y="662"/>
                  </a:lnTo>
                  <a:lnTo>
                    <a:pt x="33" y="652"/>
                  </a:lnTo>
                  <a:lnTo>
                    <a:pt x="49" y="645"/>
                  </a:lnTo>
                  <a:lnTo>
                    <a:pt x="67" y="643"/>
                  </a:lnTo>
                  <a:lnTo>
                    <a:pt x="83" y="646"/>
                  </a:lnTo>
                  <a:lnTo>
                    <a:pt x="98" y="654"/>
                  </a:lnTo>
                  <a:lnTo>
                    <a:pt x="110" y="664"/>
                  </a:lnTo>
                  <a:lnTo>
                    <a:pt x="121" y="677"/>
                  </a:lnTo>
                  <a:lnTo>
                    <a:pt x="127" y="693"/>
                  </a:lnTo>
                  <a:lnTo>
                    <a:pt x="457" y="2076"/>
                  </a:lnTo>
                  <a:lnTo>
                    <a:pt x="981" y="1951"/>
                  </a:lnTo>
                  <a:lnTo>
                    <a:pt x="549" y="140"/>
                  </a:lnTo>
                  <a:lnTo>
                    <a:pt x="112" y="244"/>
                  </a:lnTo>
                  <a:lnTo>
                    <a:pt x="96" y="246"/>
                  </a:lnTo>
                  <a:lnTo>
                    <a:pt x="80" y="243"/>
                  </a:lnTo>
                  <a:lnTo>
                    <a:pt x="65" y="237"/>
                  </a:lnTo>
                  <a:lnTo>
                    <a:pt x="52" y="227"/>
                  </a:lnTo>
                  <a:lnTo>
                    <a:pt x="42" y="214"/>
                  </a:lnTo>
                  <a:lnTo>
                    <a:pt x="36" y="197"/>
                  </a:lnTo>
                  <a:lnTo>
                    <a:pt x="34" y="180"/>
                  </a:lnTo>
                  <a:lnTo>
                    <a:pt x="37" y="164"/>
                  </a:lnTo>
                  <a:lnTo>
                    <a:pt x="43" y="149"/>
                  </a:lnTo>
                  <a:lnTo>
                    <a:pt x="53" y="136"/>
                  </a:lnTo>
                  <a:lnTo>
                    <a:pt x="68" y="126"/>
                  </a:lnTo>
                  <a:lnTo>
                    <a:pt x="83" y="120"/>
                  </a:lnTo>
                  <a:lnTo>
                    <a:pt x="582" y="1"/>
                  </a:lnTo>
                  <a:lnTo>
                    <a:pt x="5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6" name="Freeform 9">
              <a:extLst>
                <a:ext uri="{FF2B5EF4-FFF2-40B4-BE49-F238E27FC236}">
                  <a16:creationId xmlns="" xmlns:a16="http://schemas.microsoft.com/office/drawing/2014/main" id="{854B59CE-575F-594D-EDC5-B7ED3AD120E5}"/>
                </a:ext>
              </a:extLst>
            </p:cNvPr>
            <p:cNvSpPr>
              <a:spLocks/>
            </p:cNvSpPr>
            <p:nvPr/>
          </p:nvSpPr>
          <p:spPr bwMode="auto">
            <a:xfrm>
              <a:off x="13460413" y="-1182688"/>
              <a:ext cx="68263" cy="68263"/>
            </a:xfrm>
            <a:custGeom>
              <a:avLst/>
              <a:gdLst>
                <a:gd name="T0" fmla="*/ 218 w 435"/>
                <a:gd name="T1" fmla="*/ 0 h 433"/>
                <a:gd name="T2" fmla="*/ 253 w 435"/>
                <a:gd name="T3" fmla="*/ 2 h 433"/>
                <a:gd name="T4" fmla="*/ 286 w 435"/>
                <a:gd name="T5" fmla="*/ 10 h 433"/>
                <a:gd name="T6" fmla="*/ 317 w 435"/>
                <a:gd name="T7" fmla="*/ 23 h 433"/>
                <a:gd name="T8" fmla="*/ 345 w 435"/>
                <a:gd name="T9" fmla="*/ 41 h 433"/>
                <a:gd name="T10" fmla="*/ 371 w 435"/>
                <a:gd name="T11" fmla="*/ 63 h 433"/>
                <a:gd name="T12" fmla="*/ 392 w 435"/>
                <a:gd name="T13" fmla="*/ 88 h 433"/>
                <a:gd name="T14" fmla="*/ 410 w 435"/>
                <a:gd name="T15" fmla="*/ 117 h 433"/>
                <a:gd name="T16" fmla="*/ 424 w 435"/>
                <a:gd name="T17" fmla="*/ 147 h 433"/>
                <a:gd name="T18" fmla="*/ 432 w 435"/>
                <a:gd name="T19" fmla="*/ 181 h 433"/>
                <a:gd name="T20" fmla="*/ 435 w 435"/>
                <a:gd name="T21" fmla="*/ 217 h 433"/>
                <a:gd name="T22" fmla="*/ 432 w 435"/>
                <a:gd name="T23" fmla="*/ 251 h 433"/>
                <a:gd name="T24" fmla="*/ 424 w 435"/>
                <a:gd name="T25" fmla="*/ 285 h 433"/>
                <a:gd name="T26" fmla="*/ 410 w 435"/>
                <a:gd name="T27" fmla="*/ 316 h 433"/>
                <a:gd name="T28" fmla="*/ 392 w 435"/>
                <a:gd name="T29" fmla="*/ 345 h 433"/>
                <a:gd name="T30" fmla="*/ 371 w 435"/>
                <a:gd name="T31" fmla="*/ 370 h 433"/>
                <a:gd name="T32" fmla="*/ 345 w 435"/>
                <a:gd name="T33" fmla="*/ 392 h 433"/>
                <a:gd name="T34" fmla="*/ 317 w 435"/>
                <a:gd name="T35" fmla="*/ 409 h 433"/>
                <a:gd name="T36" fmla="*/ 286 w 435"/>
                <a:gd name="T37" fmla="*/ 422 h 433"/>
                <a:gd name="T38" fmla="*/ 253 w 435"/>
                <a:gd name="T39" fmla="*/ 430 h 433"/>
                <a:gd name="T40" fmla="*/ 218 w 435"/>
                <a:gd name="T41" fmla="*/ 433 h 433"/>
                <a:gd name="T42" fmla="*/ 182 w 435"/>
                <a:gd name="T43" fmla="*/ 430 h 433"/>
                <a:gd name="T44" fmla="*/ 149 w 435"/>
                <a:gd name="T45" fmla="*/ 422 h 433"/>
                <a:gd name="T46" fmla="*/ 118 w 435"/>
                <a:gd name="T47" fmla="*/ 409 h 433"/>
                <a:gd name="T48" fmla="*/ 90 w 435"/>
                <a:gd name="T49" fmla="*/ 392 h 433"/>
                <a:gd name="T50" fmla="*/ 64 w 435"/>
                <a:gd name="T51" fmla="*/ 370 h 433"/>
                <a:gd name="T52" fmla="*/ 43 w 435"/>
                <a:gd name="T53" fmla="*/ 345 h 433"/>
                <a:gd name="T54" fmla="*/ 25 w 435"/>
                <a:gd name="T55" fmla="*/ 316 h 433"/>
                <a:gd name="T56" fmla="*/ 11 w 435"/>
                <a:gd name="T57" fmla="*/ 285 h 433"/>
                <a:gd name="T58" fmla="*/ 3 w 435"/>
                <a:gd name="T59" fmla="*/ 251 h 433"/>
                <a:gd name="T60" fmla="*/ 0 w 435"/>
                <a:gd name="T61" fmla="*/ 217 h 433"/>
                <a:gd name="T62" fmla="*/ 3 w 435"/>
                <a:gd name="T63" fmla="*/ 181 h 433"/>
                <a:gd name="T64" fmla="*/ 11 w 435"/>
                <a:gd name="T65" fmla="*/ 147 h 433"/>
                <a:gd name="T66" fmla="*/ 25 w 435"/>
                <a:gd name="T67" fmla="*/ 117 h 433"/>
                <a:gd name="T68" fmla="*/ 43 w 435"/>
                <a:gd name="T69" fmla="*/ 88 h 433"/>
                <a:gd name="T70" fmla="*/ 64 w 435"/>
                <a:gd name="T71" fmla="*/ 63 h 433"/>
                <a:gd name="T72" fmla="*/ 90 w 435"/>
                <a:gd name="T73" fmla="*/ 41 h 433"/>
                <a:gd name="T74" fmla="*/ 118 w 435"/>
                <a:gd name="T75" fmla="*/ 23 h 433"/>
                <a:gd name="T76" fmla="*/ 149 w 435"/>
                <a:gd name="T77" fmla="*/ 10 h 433"/>
                <a:gd name="T78" fmla="*/ 182 w 435"/>
                <a:gd name="T79" fmla="*/ 2 h 433"/>
                <a:gd name="T80" fmla="*/ 218 w 435"/>
                <a:gd name="T81"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33">
                  <a:moveTo>
                    <a:pt x="218" y="0"/>
                  </a:moveTo>
                  <a:lnTo>
                    <a:pt x="253" y="2"/>
                  </a:lnTo>
                  <a:lnTo>
                    <a:pt x="286" y="10"/>
                  </a:lnTo>
                  <a:lnTo>
                    <a:pt x="317" y="23"/>
                  </a:lnTo>
                  <a:lnTo>
                    <a:pt x="345" y="41"/>
                  </a:lnTo>
                  <a:lnTo>
                    <a:pt x="371" y="63"/>
                  </a:lnTo>
                  <a:lnTo>
                    <a:pt x="392" y="88"/>
                  </a:lnTo>
                  <a:lnTo>
                    <a:pt x="410" y="117"/>
                  </a:lnTo>
                  <a:lnTo>
                    <a:pt x="424" y="147"/>
                  </a:lnTo>
                  <a:lnTo>
                    <a:pt x="432" y="181"/>
                  </a:lnTo>
                  <a:lnTo>
                    <a:pt x="435" y="217"/>
                  </a:lnTo>
                  <a:lnTo>
                    <a:pt x="432" y="251"/>
                  </a:lnTo>
                  <a:lnTo>
                    <a:pt x="424" y="285"/>
                  </a:lnTo>
                  <a:lnTo>
                    <a:pt x="410" y="316"/>
                  </a:lnTo>
                  <a:lnTo>
                    <a:pt x="392" y="345"/>
                  </a:lnTo>
                  <a:lnTo>
                    <a:pt x="371" y="370"/>
                  </a:lnTo>
                  <a:lnTo>
                    <a:pt x="345" y="392"/>
                  </a:lnTo>
                  <a:lnTo>
                    <a:pt x="317" y="409"/>
                  </a:lnTo>
                  <a:lnTo>
                    <a:pt x="286" y="422"/>
                  </a:lnTo>
                  <a:lnTo>
                    <a:pt x="253" y="430"/>
                  </a:lnTo>
                  <a:lnTo>
                    <a:pt x="218" y="433"/>
                  </a:lnTo>
                  <a:lnTo>
                    <a:pt x="182" y="430"/>
                  </a:lnTo>
                  <a:lnTo>
                    <a:pt x="149" y="422"/>
                  </a:lnTo>
                  <a:lnTo>
                    <a:pt x="118" y="409"/>
                  </a:lnTo>
                  <a:lnTo>
                    <a:pt x="90" y="392"/>
                  </a:lnTo>
                  <a:lnTo>
                    <a:pt x="64" y="370"/>
                  </a:lnTo>
                  <a:lnTo>
                    <a:pt x="43" y="345"/>
                  </a:lnTo>
                  <a:lnTo>
                    <a:pt x="25" y="316"/>
                  </a:lnTo>
                  <a:lnTo>
                    <a:pt x="11" y="285"/>
                  </a:lnTo>
                  <a:lnTo>
                    <a:pt x="3" y="251"/>
                  </a:lnTo>
                  <a:lnTo>
                    <a:pt x="0" y="217"/>
                  </a:lnTo>
                  <a:lnTo>
                    <a:pt x="3" y="181"/>
                  </a:lnTo>
                  <a:lnTo>
                    <a:pt x="11" y="147"/>
                  </a:lnTo>
                  <a:lnTo>
                    <a:pt x="25" y="117"/>
                  </a:lnTo>
                  <a:lnTo>
                    <a:pt x="43" y="88"/>
                  </a:lnTo>
                  <a:lnTo>
                    <a:pt x="64" y="63"/>
                  </a:lnTo>
                  <a:lnTo>
                    <a:pt x="90" y="41"/>
                  </a:lnTo>
                  <a:lnTo>
                    <a:pt x="118" y="23"/>
                  </a:lnTo>
                  <a:lnTo>
                    <a:pt x="149" y="10"/>
                  </a:lnTo>
                  <a:lnTo>
                    <a:pt x="182" y="2"/>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7" name="Freeform 10">
              <a:extLst>
                <a:ext uri="{FF2B5EF4-FFF2-40B4-BE49-F238E27FC236}">
                  <a16:creationId xmlns="" xmlns:a16="http://schemas.microsoft.com/office/drawing/2014/main" id="{CAFB99C0-A401-DDAC-8B42-1E09E39B06C8}"/>
                </a:ext>
              </a:extLst>
            </p:cNvPr>
            <p:cNvSpPr>
              <a:spLocks/>
            </p:cNvSpPr>
            <p:nvPr/>
          </p:nvSpPr>
          <p:spPr bwMode="auto">
            <a:xfrm>
              <a:off x="13454063" y="-963613"/>
              <a:ext cx="80963" cy="30163"/>
            </a:xfrm>
            <a:custGeom>
              <a:avLst/>
              <a:gdLst>
                <a:gd name="T0" fmla="*/ 71 w 509"/>
                <a:gd name="T1" fmla="*/ 0 h 192"/>
                <a:gd name="T2" fmla="*/ 438 w 509"/>
                <a:gd name="T3" fmla="*/ 0 h 192"/>
                <a:gd name="T4" fmla="*/ 458 w 509"/>
                <a:gd name="T5" fmla="*/ 3 h 192"/>
                <a:gd name="T6" fmla="*/ 474 w 509"/>
                <a:gd name="T7" fmla="*/ 11 h 192"/>
                <a:gd name="T8" fmla="*/ 488 w 509"/>
                <a:gd name="T9" fmla="*/ 21 h 192"/>
                <a:gd name="T10" fmla="*/ 499 w 509"/>
                <a:gd name="T11" fmla="*/ 35 h 192"/>
                <a:gd name="T12" fmla="*/ 506 w 509"/>
                <a:gd name="T13" fmla="*/ 52 h 192"/>
                <a:gd name="T14" fmla="*/ 509 w 509"/>
                <a:gd name="T15" fmla="*/ 71 h 192"/>
                <a:gd name="T16" fmla="*/ 509 w 509"/>
                <a:gd name="T17" fmla="*/ 121 h 192"/>
                <a:gd name="T18" fmla="*/ 506 w 509"/>
                <a:gd name="T19" fmla="*/ 140 h 192"/>
                <a:gd name="T20" fmla="*/ 499 w 509"/>
                <a:gd name="T21" fmla="*/ 156 h 192"/>
                <a:gd name="T22" fmla="*/ 488 w 509"/>
                <a:gd name="T23" fmla="*/ 170 h 192"/>
                <a:gd name="T24" fmla="*/ 474 w 509"/>
                <a:gd name="T25" fmla="*/ 182 h 192"/>
                <a:gd name="T26" fmla="*/ 458 w 509"/>
                <a:gd name="T27" fmla="*/ 189 h 192"/>
                <a:gd name="T28" fmla="*/ 438 w 509"/>
                <a:gd name="T29" fmla="*/ 192 h 192"/>
                <a:gd name="T30" fmla="*/ 71 w 509"/>
                <a:gd name="T31" fmla="*/ 192 h 192"/>
                <a:gd name="T32" fmla="*/ 52 w 509"/>
                <a:gd name="T33" fmla="*/ 189 h 192"/>
                <a:gd name="T34" fmla="*/ 35 w 509"/>
                <a:gd name="T35" fmla="*/ 182 h 192"/>
                <a:gd name="T36" fmla="*/ 21 w 509"/>
                <a:gd name="T37" fmla="*/ 170 h 192"/>
                <a:gd name="T38" fmla="*/ 10 w 509"/>
                <a:gd name="T39" fmla="*/ 156 h 192"/>
                <a:gd name="T40" fmla="*/ 2 w 509"/>
                <a:gd name="T41" fmla="*/ 140 h 192"/>
                <a:gd name="T42" fmla="*/ 0 w 509"/>
                <a:gd name="T43" fmla="*/ 121 h 192"/>
                <a:gd name="T44" fmla="*/ 0 w 509"/>
                <a:gd name="T45" fmla="*/ 71 h 192"/>
                <a:gd name="T46" fmla="*/ 2 w 509"/>
                <a:gd name="T47" fmla="*/ 52 h 192"/>
                <a:gd name="T48" fmla="*/ 10 w 509"/>
                <a:gd name="T49" fmla="*/ 35 h 192"/>
                <a:gd name="T50" fmla="*/ 21 w 509"/>
                <a:gd name="T51" fmla="*/ 21 h 192"/>
                <a:gd name="T52" fmla="*/ 35 w 509"/>
                <a:gd name="T53" fmla="*/ 11 h 192"/>
                <a:gd name="T54" fmla="*/ 52 w 509"/>
                <a:gd name="T55" fmla="*/ 3 h 192"/>
                <a:gd name="T56" fmla="*/ 71 w 509"/>
                <a:gd name="T5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9" h="192">
                  <a:moveTo>
                    <a:pt x="71" y="0"/>
                  </a:moveTo>
                  <a:lnTo>
                    <a:pt x="438" y="0"/>
                  </a:lnTo>
                  <a:lnTo>
                    <a:pt x="458" y="3"/>
                  </a:lnTo>
                  <a:lnTo>
                    <a:pt x="474" y="11"/>
                  </a:lnTo>
                  <a:lnTo>
                    <a:pt x="488" y="21"/>
                  </a:lnTo>
                  <a:lnTo>
                    <a:pt x="499" y="35"/>
                  </a:lnTo>
                  <a:lnTo>
                    <a:pt x="506" y="52"/>
                  </a:lnTo>
                  <a:lnTo>
                    <a:pt x="509" y="71"/>
                  </a:lnTo>
                  <a:lnTo>
                    <a:pt x="509" y="121"/>
                  </a:lnTo>
                  <a:lnTo>
                    <a:pt x="506" y="140"/>
                  </a:lnTo>
                  <a:lnTo>
                    <a:pt x="499" y="156"/>
                  </a:lnTo>
                  <a:lnTo>
                    <a:pt x="488" y="170"/>
                  </a:lnTo>
                  <a:lnTo>
                    <a:pt x="474" y="182"/>
                  </a:lnTo>
                  <a:lnTo>
                    <a:pt x="458" y="189"/>
                  </a:lnTo>
                  <a:lnTo>
                    <a:pt x="438" y="192"/>
                  </a:lnTo>
                  <a:lnTo>
                    <a:pt x="71" y="192"/>
                  </a:lnTo>
                  <a:lnTo>
                    <a:pt x="52" y="189"/>
                  </a:lnTo>
                  <a:lnTo>
                    <a:pt x="35" y="182"/>
                  </a:lnTo>
                  <a:lnTo>
                    <a:pt x="21" y="170"/>
                  </a:lnTo>
                  <a:lnTo>
                    <a:pt x="10" y="156"/>
                  </a:lnTo>
                  <a:lnTo>
                    <a:pt x="2" y="140"/>
                  </a:lnTo>
                  <a:lnTo>
                    <a:pt x="0" y="121"/>
                  </a:lnTo>
                  <a:lnTo>
                    <a:pt x="0" y="71"/>
                  </a:lnTo>
                  <a:lnTo>
                    <a:pt x="2" y="52"/>
                  </a:lnTo>
                  <a:lnTo>
                    <a:pt x="10" y="35"/>
                  </a:lnTo>
                  <a:lnTo>
                    <a:pt x="21" y="21"/>
                  </a:lnTo>
                  <a:lnTo>
                    <a:pt x="35" y="11"/>
                  </a:lnTo>
                  <a:lnTo>
                    <a:pt x="52"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8" name="Freeform 11">
              <a:extLst>
                <a:ext uri="{FF2B5EF4-FFF2-40B4-BE49-F238E27FC236}">
                  <a16:creationId xmlns="" xmlns:a16="http://schemas.microsoft.com/office/drawing/2014/main" id="{D006CBC8-6016-A4AF-25BD-718873B6C670}"/>
                </a:ext>
              </a:extLst>
            </p:cNvPr>
            <p:cNvSpPr>
              <a:spLocks/>
            </p:cNvSpPr>
            <p:nvPr/>
          </p:nvSpPr>
          <p:spPr bwMode="auto">
            <a:xfrm>
              <a:off x="13641388" y="-1274763"/>
              <a:ext cx="68263" cy="68263"/>
            </a:xfrm>
            <a:custGeom>
              <a:avLst/>
              <a:gdLst>
                <a:gd name="T0" fmla="*/ 216 w 433"/>
                <a:gd name="T1" fmla="*/ 0 h 434"/>
                <a:gd name="T2" fmla="*/ 251 w 433"/>
                <a:gd name="T3" fmla="*/ 3 h 434"/>
                <a:gd name="T4" fmla="*/ 285 w 433"/>
                <a:gd name="T5" fmla="*/ 12 h 434"/>
                <a:gd name="T6" fmla="*/ 316 w 433"/>
                <a:gd name="T7" fmla="*/ 25 h 434"/>
                <a:gd name="T8" fmla="*/ 345 w 433"/>
                <a:gd name="T9" fmla="*/ 42 h 434"/>
                <a:gd name="T10" fmla="*/ 369 w 433"/>
                <a:gd name="T11" fmla="*/ 63 h 434"/>
                <a:gd name="T12" fmla="*/ 392 w 433"/>
                <a:gd name="T13" fmla="*/ 89 h 434"/>
                <a:gd name="T14" fmla="*/ 409 w 433"/>
                <a:gd name="T15" fmla="*/ 117 h 434"/>
                <a:gd name="T16" fmla="*/ 422 w 433"/>
                <a:gd name="T17" fmla="*/ 148 h 434"/>
                <a:gd name="T18" fmla="*/ 430 w 433"/>
                <a:gd name="T19" fmla="*/ 182 h 434"/>
                <a:gd name="T20" fmla="*/ 433 w 433"/>
                <a:gd name="T21" fmla="*/ 217 h 434"/>
                <a:gd name="T22" fmla="*/ 430 w 433"/>
                <a:gd name="T23" fmla="*/ 252 h 434"/>
                <a:gd name="T24" fmla="*/ 422 w 433"/>
                <a:gd name="T25" fmla="*/ 285 h 434"/>
                <a:gd name="T26" fmla="*/ 409 w 433"/>
                <a:gd name="T27" fmla="*/ 317 h 434"/>
                <a:gd name="T28" fmla="*/ 392 w 433"/>
                <a:gd name="T29" fmla="*/ 346 h 434"/>
                <a:gd name="T30" fmla="*/ 369 w 433"/>
                <a:gd name="T31" fmla="*/ 370 h 434"/>
                <a:gd name="T32" fmla="*/ 345 w 433"/>
                <a:gd name="T33" fmla="*/ 392 h 434"/>
                <a:gd name="T34" fmla="*/ 316 w 433"/>
                <a:gd name="T35" fmla="*/ 410 h 434"/>
                <a:gd name="T36" fmla="*/ 285 w 433"/>
                <a:gd name="T37" fmla="*/ 423 h 434"/>
                <a:gd name="T38" fmla="*/ 251 w 433"/>
                <a:gd name="T39" fmla="*/ 431 h 434"/>
                <a:gd name="T40" fmla="*/ 216 w 433"/>
                <a:gd name="T41" fmla="*/ 434 h 434"/>
                <a:gd name="T42" fmla="*/ 181 w 433"/>
                <a:gd name="T43" fmla="*/ 431 h 434"/>
                <a:gd name="T44" fmla="*/ 147 w 433"/>
                <a:gd name="T45" fmla="*/ 423 h 434"/>
                <a:gd name="T46" fmla="*/ 117 w 433"/>
                <a:gd name="T47" fmla="*/ 410 h 434"/>
                <a:gd name="T48" fmla="*/ 88 w 433"/>
                <a:gd name="T49" fmla="*/ 392 h 434"/>
                <a:gd name="T50" fmla="*/ 63 w 433"/>
                <a:gd name="T51" fmla="*/ 370 h 434"/>
                <a:gd name="T52" fmla="*/ 41 w 433"/>
                <a:gd name="T53" fmla="*/ 346 h 434"/>
                <a:gd name="T54" fmla="*/ 24 w 433"/>
                <a:gd name="T55" fmla="*/ 317 h 434"/>
                <a:gd name="T56" fmla="*/ 11 w 433"/>
                <a:gd name="T57" fmla="*/ 285 h 434"/>
                <a:gd name="T58" fmla="*/ 3 w 433"/>
                <a:gd name="T59" fmla="*/ 252 h 434"/>
                <a:gd name="T60" fmla="*/ 0 w 433"/>
                <a:gd name="T61" fmla="*/ 217 h 434"/>
                <a:gd name="T62" fmla="*/ 3 w 433"/>
                <a:gd name="T63" fmla="*/ 182 h 434"/>
                <a:gd name="T64" fmla="*/ 11 w 433"/>
                <a:gd name="T65" fmla="*/ 148 h 434"/>
                <a:gd name="T66" fmla="*/ 24 w 433"/>
                <a:gd name="T67" fmla="*/ 117 h 434"/>
                <a:gd name="T68" fmla="*/ 41 w 433"/>
                <a:gd name="T69" fmla="*/ 89 h 434"/>
                <a:gd name="T70" fmla="*/ 63 w 433"/>
                <a:gd name="T71" fmla="*/ 63 h 434"/>
                <a:gd name="T72" fmla="*/ 88 w 433"/>
                <a:gd name="T73" fmla="*/ 42 h 434"/>
                <a:gd name="T74" fmla="*/ 117 w 433"/>
                <a:gd name="T75" fmla="*/ 25 h 434"/>
                <a:gd name="T76" fmla="*/ 147 w 433"/>
                <a:gd name="T77" fmla="*/ 12 h 434"/>
                <a:gd name="T78" fmla="*/ 181 w 433"/>
                <a:gd name="T79" fmla="*/ 3 h 434"/>
                <a:gd name="T80" fmla="*/ 216 w 433"/>
                <a:gd name="T8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3" h="434">
                  <a:moveTo>
                    <a:pt x="216" y="0"/>
                  </a:moveTo>
                  <a:lnTo>
                    <a:pt x="251" y="3"/>
                  </a:lnTo>
                  <a:lnTo>
                    <a:pt x="285" y="12"/>
                  </a:lnTo>
                  <a:lnTo>
                    <a:pt x="316" y="25"/>
                  </a:lnTo>
                  <a:lnTo>
                    <a:pt x="345" y="42"/>
                  </a:lnTo>
                  <a:lnTo>
                    <a:pt x="369" y="63"/>
                  </a:lnTo>
                  <a:lnTo>
                    <a:pt x="392" y="89"/>
                  </a:lnTo>
                  <a:lnTo>
                    <a:pt x="409" y="117"/>
                  </a:lnTo>
                  <a:lnTo>
                    <a:pt x="422" y="148"/>
                  </a:lnTo>
                  <a:lnTo>
                    <a:pt x="430" y="182"/>
                  </a:lnTo>
                  <a:lnTo>
                    <a:pt x="433" y="217"/>
                  </a:lnTo>
                  <a:lnTo>
                    <a:pt x="430" y="252"/>
                  </a:lnTo>
                  <a:lnTo>
                    <a:pt x="422" y="285"/>
                  </a:lnTo>
                  <a:lnTo>
                    <a:pt x="409" y="317"/>
                  </a:lnTo>
                  <a:lnTo>
                    <a:pt x="392" y="346"/>
                  </a:lnTo>
                  <a:lnTo>
                    <a:pt x="369" y="370"/>
                  </a:lnTo>
                  <a:lnTo>
                    <a:pt x="345" y="392"/>
                  </a:lnTo>
                  <a:lnTo>
                    <a:pt x="316" y="410"/>
                  </a:lnTo>
                  <a:lnTo>
                    <a:pt x="285" y="423"/>
                  </a:lnTo>
                  <a:lnTo>
                    <a:pt x="251" y="431"/>
                  </a:lnTo>
                  <a:lnTo>
                    <a:pt x="216" y="434"/>
                  </a:lnTo>
                  <a:lnTo>
                    <a:pt x="181" y="431"/>
                  </a:lnTo>
                  <a:lnTo>
                    <a:pt x="147" y="423"/>
                  </a:lnTo>
                  <a:lnTo>
                    <a:pt x="117" y="410"/>
                  </a:lnTo>
                  <a:lnTo>
                    <a:pt x="88" y="392"/>
                  </a:lnTo>
                  <a:lnTo>
                    <a:pt x="63" y="370"/>
                  </a:lnTo>
                  <a:lnTo>
                    <a:pt x="41" y="346"/>
                  </a:lnTo>
                  <a:lnTo>
                    <a:pt x="24" y="317"/>
                  </a:lnTo>
                  <a:lnTo>
                    <a:pt x="11" y="285"/>
                  </a:lnTo>
                  <a:lnTo>
                    <a:pt x="3" y="252"/>
                  </a:lnTo>
                  <a:lnTo>
                    <a:pt x="0" y="217"/>
                  </a:lnTo>
                  <a:lnTo>
                    <a:pt x="3" y="182"/>
                  </a:lnTo>
                  <a:lnTo>
                    <a:pt x="11" y="148"/>
                  </a:lnTo>
                  <a:lnTo>
                    <a:pt x="24" y="117"/>
                  </a:lnTo>
                  <a:lnTo>
                    <a:pt x="41" y="89"/>
                  </a:lnTo>
                  <a:lnTo>
                    <a:pt x="63" y="63"/>
                  </a:lnTo>
                  <a:lnTo>
                    <a:pt x="88" y="42"/>
                  </a:lnTo>
                  <a:lnTo>
                    <a:pt x="117" y="25"/>
                  </a:lnTo>
                  <a:lnTo>
                    <a:pt x="147" y="12"/>
                  </a:lnTo>
                  <a:lnTo>
                    <a:pt x="181" y="3"/>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79" name="Freeform 12">
              <a:extLst>
                <a:ext uri="{FF2B5EF4-FFF2-40B4-BE49-F238E27FC236}">
                  <a16:creationId xmlns="" xmlns:a16="http://schemas.microsoft.com/office/drawing/2014/main" id="{A59D4051-0050-1813-1F8E-F9A78B6FFA7E}"/>
                </a:ext>
              </a:extLst>
            </p:cNvPr>
            <p:cNvSpPr>
              <a:spLocks/>
            </p:cNvSpPr>
            <p:nvPr/>
          </p:nvSpPr>
          <p:spPr bwMode="auto">
            <a:xfrm>
              <a:off x="13635038" y="-963613"/>
              <a:ext cx="80963" cy="30163"/>
            </a:xfrm>
            <a:custGeom>
              <a:avLst/>
              <a:gdLst>
                <a:gd name="T0" fmla="*/ 70 w 508"/>
                <a:gd name="T1" fmla="*/ 0 h 192"/>
                <a:gd name="T2" fmla="*/ 438 w 508"/>
                <a:gd name="T3" fmla="*/ 0 h 192"/>
                <a:gd name="T4" fmla="*/ 457 w 508"/>
                <a:gd name="T5" fmla="*/ 3 h 192"/>
                <a:gd name="T6" fmla="*/ 473 w 508"/>
                <a:gd name="T7" fmla="*/ 11 h 192"/>
                <a:gd name="T8" fmla="*/ 488 w 508"/>
                <a:gd name="T9" fmla="*/ 21 h 192"/>
                <a:gd name="T10" fmla="*/ 499 w 508"/>
                <a:gd name="T11" fmla="*/ 35 h 192"/>
                <a:gd name="T12" fmla="*/ 506 w 508"/>
                <a:gd name="T13" fmla="*/ 52 h 192"/>
                <a:gd name="T14" fmla="*/ 508 w 508"/>
                <a:gd name="T15" fmla="*/ 71 h 192"/>
                <a:gd name="T16" fmla="*/ 508 w 508"/>
                <a:gd name="T17" fmla="*/ 121 h 192"/>
                <a:gd name="T18" fmla="*/ 506 w 508"/>
                <a:gd name="T19" fmla="*/ 140 h 192"/>
                <a:gd name="T20" fmla="*/ 499 w 508"/>
                <a:gd name="T21" fmla="*/ 156 h 192"/>
                <a:gd name="T22" fmla="*/ 488 w 508"/>
                <a:gd name="T23" fmla="*/ 170 h 192"/>
                <a:gd name="T24" fmla="*/ 473 w 508"/>
                <a:gd name="T25" fmla="*/ 182 h 192"/>
                <a:gd name="T26" fmla="*/ 457 w 508"/>
                <a:gd name="T27" fmla="*/ 189 h 192"/>
                <a:gd name="T28" fmla="*/ 438 w 508"/>
                <a:gd name="T29" fmla="*/ 192 h 192"/>
                <a:gd name="T30" fmla="*/ 70 w 508"/>
                <a:gd name="T31" fmla="*/ 192 h 192"/>
                <a:gd name="T32" fmla="*/ 52 w 508"/>
                <a:gd name="T33" fmla="*/ 189 h 192"/>
                <a:gd name="T34" fmla="*/ 34 w 508"/>
                <a:gd name="T35" fmla="*/ 182 h 192"/>
                <a:gd name="T36" fmla="*/ 20 w 508"/>
                <a:gd name="T37" fmla="*/ 170 h 192"/>
                <a:gd name="T38" fmla="*/ 9 w 508"/>
                <a:gd name="T39" fmla="*/ 156 h 192"/>
                <a:gd name="T40" fmla="*/ 2 w 508"/>
                <a:gd name="T41" fmla="*/ 140 h 192"/>
                <a:gd name="T42" fmla="*/ 0 w 508"/>
                <a:gd name="T43" fmla="*/ 121 h 192"/>
                <a:gd name="T44" fmla="*/ 0 w 508"/>
                <a:gd name="T45" fmla="*/ 71 h 192"/>
                <a:gd name="T46" fmla="*/ 2 w 508"/>
                <a:gd name="T47" fmla="*/ 52 h 192"/>
                <a:gd name="T48" fmla="*/ 9 w 508"/>
                <a:gd name="T49" fmla="*/ 35 h 192"/>
                <a:gd name="T50" fmla="*/ 20 w 508"/>
                <a:gd name="T51" fmla="*/ 21 h 192"/>
                <a:gd name="T52" fmla="*/ 34 w 508"/>
                <a:gd name="T53" fmla="*/ 11 h 192"/>
                <a:gd name="T54" fmla="*/ 52 w 508"/>
                <a:gd name="T55" fmla="*/ 3 h 192"/>
                <a:gd name="T56" fmla="*/ 70 w 508"/>
                <a:gd name="T5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8" h="192">
                  <a:moveTo>
                    <a:pt x="70" y="0"/>
                  </a:moveTo>
                  <a:lnTo>
                    <a:pt x="438" y="0"/>
                  </a:lnTo>
                  <a:lnTo>
                    <a:pt x="457" y="3"/>
                  </a:lnTo>
                  <a:lnTo>
                    <a:pt x="473" y="11"/>
                  </a:lnTo>
                  <a:lnTo>
                    <a:pt x="488" y="21"/>
                  </a:lnTo>
                  <a:lnTo>
                    <a:pt x="499" y="35"/>
                  </a:lnTo>
                  <a:lnTo>
                    <a:pt x="506" y="52"/>
                  </a:lnTo>
                  <a:lnTo>
                    <a:pt x="508" y="71"/>
                  </a:lnTo>
                  <a:lnTo>
                    <a:pt x="508" y="121"/>
                  </a:lnTo>
                  <a:lnTo>
                    <a:pt x="506" y="140"/>
                  </a:lnTo>
                  <a:lnTo>
                    <a:pt x="499" y="156"/>
                  </a:lnTo>
                  <a:lnTo>
                    <a:pt x="488" y="170"/>
                  </a:lnTo>
                  <a:lnTo>
                    <a:pt x="473" y="182"/>
                  </a:lnTo>
                  <a:lnTo>
                    <a:pt x="457" y="189"/>
                  </a:lnTo>
                  <a:lnTo>
                    <a:pt x="438" y="192"/>
                  </a:lnTo>
                  <a:lnTo>
                    <a:pt x="70" y="192"/>
                  </a:lnTo>
                  <a:lnTo>
                    <a:pt x="52" y="189"/>
                  </a:lnTo>
                  <a:lnTo>
                    <a:pt x="34" y="182"/>
                  </a:lnTo>
                  <a:lnTo>
                    <a:pt x="20" y="170"/>
                  </a:lnTo>
                  <a:lnTo>
                    <a:pt x="9" y="156"/>
                  </a:lnTo>
                  <a:lnTo>
                    <a:pt x="2" y="140"/>
                  </a:lnTo>
                  <a:lnTo>
                    <a:pt x="0" y="121"/>
                  </a:lnTo>
                  <a:lnTo>
                    <a:pt x="0" y="71"/>
                  </a:lnTo>
                  <a:lnTo>
                    <a:pt x="2" y="52"/>
                  </a:lnTo>
                  <a:lnTo>
                    <a:pt x="9" y="35"/>
                  </a:lnTo>
                  <a:lnTo>
                    <a:pt x="20" y="21"/>
                  </a:lnTo>
                  <a:lnTo>
                    <a:pt x="34" y="11"/>
                  </a:lnTo>
                  <a:lnTo>
                    <a:pt x="52"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80" name="Freeform 13">
              <a:extLst>
                <a:ext uri="{FF2B5EF4-FFF2-40B4-BE49-F238E27FC236}">
                  <a16:creationId xmlns="" xmlns:a16="http://schemas.microsoft.com/office/drawing/2014/main" id="{AAA48C6E-DE4E-6FC2-B32C-9A2AFC5EA032}"/>
                </a:ext>
              </a:extLst>
            </p:cNvPr>
            <p:cNvSpPr>
              <a:spLocks/>
            </p:cNvSpPr>
            <p:nvPr/>
          </p:nvSpPr>
          <p:spPr bwMode="auto">
            <a:xfrm>
              <a:off x="13796963" y="-1182688"/>
              <a:ext cx="44450" cy="44450"/>
            </a:xfrm>
            <a:custGeom>
              <a:avLst/>
              <a:gdLst>
                <a:gd name="T0" fmla="*/ 140 w 282"/>
                <a:gd name="T1" fmla="*/ 0 h 281"/>
                <a:gd name="T2" fmla="*/ 169 w 282"/>
                <a:gd name="T3" fmla="*/ 2 h 281"/>
                <a:gd name="T4" fmla="*/ 195 w 282"/>
                <a:gd name="T5" fmla="*/ 10 h 281"/>
                <a:gd name="T6" fmla="*/ 220 w 282"/>
                <a:gd name="T7" fmla="*/ 23 h 281"/>
                <a:gd name="T8" fmla="*/ 240 w 282"/>
                <a:gd name="T9" fmla="*/ 40 h 281"/>
                <a:gd name="T10" fmla="*/ 258 w 282"/>
                <a:gd name="T11" fmla="*/ 62 h 281"/>
                <a:gd name="T12" fmla="*/ 271 w 282"/>
                <a:gd name="T13" fmla="*/ 85 h 281"/>
                <a:gd name="T14" fmla="*/ 279 w 282"/>
                <a:gd name="T15" fmla="*/ 112 h 281"/>
                <a:gd name="T16" fmla="*/ 282 w 282"/>
                <a:gd name="T17" fmla="*/ 140 h 281"/>
                <a:gd name="T18" fmla="*/ 279 w 282"/>
                <a:gd name="T19" fmla="*/ 169 h 281"/>
                <a:gd name="T20" fmla="*/ 271 w 282"/>
                <a:gd name="T21" fmla="*/ 195 h 281"/>
                <a:gd name="T22" fmla="*/ 258 w 282"/>
                <a:gd name="T23" fmla="*/ 219 h 281"/>
                <a:gd name="T24" fmla="*/ 240 w 282"/>
                <a:gd name="T25" fmla="*/ 240 h 281"/>
                <a:gd name="T26" fmla="*/ 220 w 282"/>
                <a:gd name="T27" fmla="*/ 257 h 281"/>
                <a:gd name="T28" fmla="*/ 195 w 282"/>
                <a:gd name="T29" fmla="*/ 271 h 281"/>
                <a:gd name="T30" fmla="*/ 169 w 282"/>
                <a:gd name="T31" fmla="*/ 279 h 281"/>
                <a:gd name="T32" fmla="*/ 140 w 282"/>
                <a:gd name="T33" fmla="*/ 281 h 281"/>
                <a:gd name="T34" fmla="*/ 112 w 282"/>
                <a:gd name="T35" fmla="*/ 279 h 281"/>
                <a:gd name="T36" fmla="*/ 86 w 282"/>
                <a:gd name="T37" fmla="*/ 271 h 281"/>
                <a:gd name="T38" fmla="*/ 62 w 282"/>
                <a:gd name="T39" fmla="*/ 257 h 281"/>
                <a:gd name="T40" fmla="*/ 41 w 282"/>
                <a:gd name="T41" fmla="*/ 240 h 281"/>
                <a:gd name="T42" fmla="*/ 24 w 282"/>
                <a:gd name="T43" fmla="*/ 219 h 281"/>
                <a:gd name="T44" fmla="*/ 11 w 282"/>
                <a:gd name="T45" fmla="*/ 195 h 281"/>
                <a:gd name="T46" fmla="*/ 3 w 282"/>
                <a:gd name="T47" fmla="*/ 169 h 281"/>
                <a:gd name="T48" fmla="*/ 0 w 282"/>
                <a:gd name="T49" fmla="*/ 140 h 281"/>
                <a:gd name="T50" fmla="*/ 3 w 282"/>
                <a:gd name="T51" fmla="*/ 112 h 281"/>
                <a:gd name="T52" fmla="*/ 11 w 282"/>
                <a:gd name="T53" fmla="*/ 85 h 281"/>
                <a:gd name="T54" fmla="*/ 24 w 282"/>
                <a:gd name="T55" fmla="*/ 62 h 281"/>
                <a:gd name="T56" fmla="*/ 41 w 282"/>
                <a:gd name="T57" fmla="*/ 40 h 281"/>
                <a:gd name="T58" fmla="*/ 62 w 282"/>
                <a:gd name="T59" fmla="*/ 23 h 281"/>
                <a:gd name="T60" fmla="*/ 86 w 282"/>
                <a:gd name="T61" fmla="*/ 10 h 281"/>
                <a:gd name="T62" fmla="*/ 112 w 282"/>
                <a:gd name="T63" fmla="*/ 2 h 281"/>
                <a:gd name="T64" fmla="*/ 140 w 282"/>
                <a:gd name="T6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2" h="281">
                  <a:moveTo>
                    <a:pt x="140" y="0"/>
                  </a:moveTo>
                  <a:lnTo>
                    <a:pt x="169" y="2"/>
                  </a:lnTo>
                  <a:lnTo>
                    <a:pt x="195" y="10"/>
                  </a:lnTo>
                  <a:lnTo>
                    <a:pt x="220" y="23"/>
                  </a:lnTo>
                  <a:lnTo>
                    <a:pt x="240" y="40"/>
                  </a:lnTo>
                  <a:lnTo>
                    <a:pt x="258" y="62"/>
                  </a:lnTo>
                  <a:lnTo>
                    <a:pt x="271" y="85"/>
                  </a:lnTo>
                  <a:lnTo>
                    <a:pt x="279" y="112"/>
                  </a:lnTo>
                  <a:lnTo>
                    <a:pt x="282" y="140"/>
                  </a:lnTo>
                  <a:lnTo>
                    <a:pt x="279" y="169"/>
                  </a:lnTo>
                  <a:lnTo>
                    <a:pt x="271" y="195"/>
                  </a:lnTo>
                  <a:lnTo>
                    <a:pt x="258" y="219"/>
                  </a:lnTo>
                  <a:lnTo>
                    <a:pt x="240" y="240"/>
                  </a:lnTo>
                  <a:lnTo>
                    <a:pt x="220" y="257"/>
                  </a:lnTo>
                  <a:lnTo>
                    <a:pt x="195" y="271"/>
                  </a:lnTo>
                  <a:lnTo>
                    <a:pt x="169" y="279"/>
                  </a:lnTo>
                  <a:lnTo>
                    <a:pt x="140" y="281"/>
                  </a:lnTo>
                  <a:lnTo>
                    <a:pt x="112" y="279"/>
                  </a:lnTo>
                  <a:lnTo>
                    <a:pt x="86" y="271"/>
                  </a:lnTo>
                  <a:lnTo>
                    <a:pt x="62" y="257"/>
                  </a:lnTo>
                  <a:lnTo>
                    <a:pt x="41" y="240"/>
                  </a:lnTo>
                  <a:lnTo>
                    <a:pt x="24" y="219"/>
                  </a:lnTo>
                  <a:lnTo>
                    <a:pt x="11" y="195"/>
                  </a:lnTo>
                  <a:lnTo>
                    <a:pt x="3" y="169"/>
                  </a:lnTo>
                  <a:lnTo>
                    <a:pt x="0" y="140"/>
                  </a:lnTo>
                  <a:lnTo>
                    <a:pt x="3" y="112"/>
                  </a:lnTo>
                  <a:lnTo>
                    <a:pt x="11" y="85"/>
                  </a:lnTo>
                  <a:lnTo>
                    <a:pt x="24" y="62"/>
                  </a:lnTo>
                  <a:lnTo>
                    <a:pt x="41" y="40"/>
                  </a:lnTo>
                  <a:lnTo>
                    <a:pt x="62" y="23"/>
                  </a:lnTo>
                  <a:lnTo>
                    <a:pt x="86" y="10"/>
                  </a:lnTo>
                  <a:lnTo>
                    <a:pt x="112" y="2"/>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81" name="Freeform 14">
              <a:extLst>
                <a:ext uri="{FF2B5EF4-FFF2-40B4-BE49-F238E27FC236}">
                  <a16:creationId xmlns="" xmlns:a16="http://schemas.microsoft.com/office/drawing/2014/main" id="{DBCB2650-39CC-4C30-8763-2B533D86B355}"/>
                </a:ext>
              </a:extLst>
            </p:cNvPr>
            <p:cNvSpPr>
              <a:spLocks/>
            </p:cNvSpPr>
            <p:nvPr/>
          </p:nvSpPr>
          <p:spPr bwMode="auto">
            <a:xfrm>
              <a:off x="13839825" y="-968375"/>
              <a:ext cx="61913" cy="39688"/>
            </a:xfrm>
            <a:custGeom>
              <a:avLst/>
              <a:gdLst>
                <a:gd name="T0" fmla="*/ 312 w 392"/>
                <a:gd name="T1" fmla="*/ 0 h 246"/>
                <a:gd name="T2" fmla="*/ 331 w 392"/>
                <a:gd name="T3" fmla="*/ 3 h 246"/>
                <a:gd name="T4" fmla="*/ 347 w 392"/>
                <a:gd name="T5" fmla="*/ 10 h 246"/>
                <a:gd name="T6" fmla="*/ 360 w 392"/>
                <a:gd name="T7" fmla="*/ 21 h 246"/>
                <a:gd name="T8" fmla="*/ 371 w 392"/>
                <a:gd name="T9" fmla="*/ 36 h 246"/>
                <a:gd name="T10" fmla="*/ 379 w 392"/>
                <a:gd name="T11" fmla="*/ 54 h 246"/>
                <a:gd name="T12" fmla="*/ 390 w 392"/>
                <a:gd name="T13" fmla="*/ 103 h 246"/>
                <a:gd name="T14" fmla="*/ 392 w 392"/>
                <a:gd name="T15" fmla="*/ 121 h 246"/>
                <a:gd name="T16" fmla="*/ 389 w 392"/>
                <a:gd name="T17" fmla="*/ 139 h 246"/>
                <a:gd name="T18" fmla="*/ 382 w 392"/>
                <a:gd name="T19" fmla="*/ 156 h 246"/>
                <a:gd name="T20" fmla="*/ 369 w 392"/>
                <a:gd name="T21" fmla="*/ 170 h 246"/>
                <a:gd name="T22" fmla="*/ 355 w 392"/>
                <a:gd name="T23" fmla="*/ 180 h 246"/>
                <a:gd name="T24" fmla="*/ 338 w 392"/>
                <a:gd name="T25" fmla="*/ 187 h 246"/>
                <a:gd name="T26" fmla="*/ 98 w 392"/>
                <a:gd name="T27" fmla="*/ 244 h 246"/>
                <a:gd name="T28" fmla="*/ 78 w 392"/>
                <a:gd name="T29" fmla="*/ 246 h 246"/>
                <a:gd name="T30" fmla="*/ 61 w 392"/>
                <a:gd name="T31" fmla="*/ 243 h 246"/>
                <a:gd name="T32" fmla="*/ 45 w 392"/>
                <a:gd name="T33" fmla="*/ 236 h 246"/>
                <a:gd name="T34" fmla="*/ 30 w 392"/>
                <a:gd name="T35" fmla="*/ 225 h 246"/>
                <a:gd name="T36" fmla="*/ 19 w 392"/>
                <a:gd name="T37" fmla="*/ 210 h 246"/>
                <a:gd name="T38" fmla="*/ 13 w 392"/>
                <a:gd name="T39" fmla="*/ 192 h 246"/>
                <a:gd name="T40" fmla="*/ 1 w 392"/>
                <a:gd name="T41" fmla="*/ 144 h 246"/>
                <a:gd name="T42" fmla="*/ 0 w 392"/>
                <a:gd name="T43" fmla="*/ 125 h 246"/>
                <a:gd name="T44" fmla="*/ 2 w 392"/>
                <a:gd name="T45" fmla="*/ 107 h 246"/>
                <a:gd name="T46" fmla="*/ 10 w 392"/>
                <a:gd name="T47" fmla="*/ 91 h 246"/>
                <a:gd name="T48" fmla="*/ 21 w 392"/>
                <a:gd name="T49" fmla="*/ 76 h 246"/>
                <a:gd name="T50" fmla="*/ 35 w 392"/>
                <a:gd name="T51" fmla="*/ 66 h 246"/>
                <a:gd name="T52" fmla="*/ 53 w 392"/>
                <a:gd name="T53" fmla="*/ 59 h 246"/>
                <a:gd name="T54" fmla="*/ 293 w 392"/>
                <a:gd name="T55" fmla="*/ 2 h 246"/>
                <a:gd name="T56" fmla="*/ 312 w 392"/>
                <a:gd name="T5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2" h="246">
                  <a:moveTo>
                    <a:pt x="312" y="0"/>
                  </a:moveTo>
                  <a:lnTo>
                    <a:pt x="331" y="3"/>
                  </a:lnTo>
                  <a:lnTo>
                    <a:pt x="347" y="10"/>
                  </a:lnTo>
                  <a:lnTo>
                    <a:pt x="360" y="21"/>
                  </a:lnTo>
                  <a:lnTo>
                    <a:pt x="371" y="36"/>
                  </a:lnTo>
                  <a:lnTo>
                    <a:pt x="379" y="54"/>
                  </a:lnTo>
                  <a:lnTo>
                    <a:pt x="390" y="103"/>
                  </a:lnTo>
                  <a:lnTo>
                    <a:pt x="392" y="121"/>
                  </a:lnTo>
                  <a:lnTo>
                    <a:pt x="389" y="139"/>
                  </a:lnTo>
                  <a:lnTo>
                    <a:pt x="382" y="156"/>
                  </a:lnTo>
                  <a:lnTo>
                    <a:pt x="369" y="170"/>
                  </a:lnTo>
                  <a:lnTo>
                    <a:pt x="355" y="180"/>
                  </a:lnTo>
                  <a:lnTo>
                    <a:pt x="338" y="187"/>
                  </a:lnTo>
                  <a:lnTo>
                    <a:pt x="98" y="244"/>
                  </a:lnTo>
                  <a:lnTo>
                    <a:pt x="78" y="246"/>
                  </a:lnTo>
                  <a:lnTo>
                    <a:pt x="61" y="243"/>
                  </a:lnTo>
                  <a:lnTo>
                    <a:pt x="45" y="236"/>
                  </a:lnTo>
                  <a:lnTo>
                    <a:pt x="30" y="225"/>
                  </a:lnTo>
                  <a:lnTo>
                    <a:pt x="19" y="210"/>
                  </a:lnTo>
                  <a:lnTo>
                    <a:pt x="13" y="192"/>
                  </a:lnTo>
                  <a:lnTo>
                    <a:pt x="1" y="144"/>
                  </a:lnTo>
                  <a:lnTo>
                    <a:pt x="0" y="125"/>
                  </a:lnTo>
                  <a:lnTo>
                    <a:pt x="2" y="107"/>
                  </a:lnTo>
                  <a:lnTo>
                    <a:pt x="10" y="91"/>
                  </a:lnTo>
                  <a:lnTo>
                    <a:pt x="21" y="76"/>
                  </a:lnTo>
                  <a:lnTo>
                    <a:pt x="35" y="66"/>
                  </a:lnTo>
                  <a:lnTo>
                    <a:pt x="53" y="59"/>
                  </a:lnTo>
                  <a:lnTo>
                    <a:pt x="293" y="2"/>
                  </a:lnTo>
                  <a:lnTo>
                    <a:pt x="3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82" name="Freeform 15">
              <a:extLst>
                <a:ext uri="{FF2B5EF4-FFF2-40B4-BE49-F238E27FC236}">
                  <a16:creationId xmlns="" xmlns:a16="http://schemas.microsoft.com/office/drawing/2014/main" id="{DEEF87B2-F076-52B1-5ACC-A9B82F7B93DA}"/>
                </a:ext>
              </a:extLst>
            </p:cNvPr>
            <p:cNvSpPr>
              <a:spLocks/>
            </p:cNvSpPr>
            <p:nvPr/>
          </p:nvSpPr>
          <p:spPr bwMode="auto">
            <a:xfrm>
              <a:off x="13442950" y="-1238250"/>
              <a:ext cx="101600" cy="41275"/>
            </a:xfrm>
            <a:custGeom>
              <a:avLst/>
              <a:gdLst>
                <a:gd name="T0" fmla="*/ 64 w 637"/>
                <a:gd name="T1" fmla="*/ 0 h 256"/>
                <a:gd name="T2" fmla="*/ 82 w 637"/>
                <a:gd name="T3" fmla="*/ 3 h 256"/>
                <a:gd name="T4" fmla="*/ 97 w 637"/>
                <a:gd name="T5" fmla="*/ 10 h 256"/>
                <a:gd name="T6" fmla="*/ 109 w 637"/>
                <a:gd name="T7" fmla="*/ 20 h 256"/>
                <a:gd name="T8" fmla="*/ 119 w 637"/>
                <a:gd name="T9" fmla="*/ 32 h 256"/>
                <a:gd name="T10" fmla="*/ 127 w 637"/>
                <a:gd name="T11" fmla="*/ 47 h 256"/>
                <a:gd name="T12" fmla="*/ 129 w 637"/>
                <a:gd name="T13" fmla="*/ 65 h 256"/>
                <a:gd name="T14" fmla="*/ 129 w 637"/>
                <a:gd name="T15" fmla="*/ 129 h 256"/>
                <a:gd name="T16" fmla="*/ 508 w 637"/>
                <a:gd name="T17" fmla="*/ 129 h 256"/>
                <a:gd name="T18" fmla="*/ 508 w 637"/>
                <a:gd name="T19" fmla="*/ 65 h 256"/>
                <a:gd name="T20" fmla="*/ 511 w 637"/>
                <a:gd name="T21" fmla="*/ 47 h 256"/>
                <a:gd name="T22" fmla="*/ 518 w 637"/>
                <a:gd name="T23" fmla="*/ 32 h 256"/>
                <a:gd name="T24" fmla="*/ 528 w 637"/>
                <a:gd name="T25" fmla="*/ 20 h 256"/>
                <a:gd name="T26" fmla="*/ 541 w 637"/>
                <a:gd name="T27" fmla="*/ 10 h 256"/>
                <a:gd name="T28" fmla="*/ 556 w 637"/>
                <a:gd name="T29" fmla="*/ 3 h 256"/>
                <a:gd name="T30" fmla="*/ 573 w 637"/>
                <a:gd name="T31" fmla="*/ 0 h 256"/>
                <a:gd name="T32" fmla="*/ 590 w 637"/>
                <a:gd name="T33" fmla="*/ 3 h 256"/>
                <a:gd name="T34" fmla="*/ 605 w 637"/>
                <a:gd name="T35" fmla="*/ 10 h 256"/>
                <a:gd name="T36" fmla="*/ 618 w 637"/>
                <a:gd name="T37" fmla="*/ 20 h 256"/>
                <a:gd name="T38" fmla="*/ 629 w 637"/>
                <a:gd name="T39" fmla="*/ 32 h 256"/>
                <a:gd name="T40" fmla="*/ 635 w 637"/>
                <a:gd name="T41" fmla="*/ 47 h 256"/>
                <a:gd name="T42" fmla="*/ 637 w 637"/>
                <a:gd name="T43" fmla="*/ 65 h 256"/>
                <a:gd name="T44" fmla="*/ 637 w 637"/>
                <a:gd name="T45" fmla="*/ 193 h 256"/>
                <a:gd name="T46" fmla="*/ 635 w 637"/>
                <a:gd name="T47" fmla="*/ 209 h 256"/>
                <a:gd name="T48" fmla="*/ 629 w 637"/>
                <a:gd name="T49" fmla="*/ 224 h 256"/>
                <a:gd name="T50" fmla="*/ 618 w 637"/>
                <a:gd name="T51" fmla="*/ 238 h 256"/>
                <a:gd name="T52" fmla="*/ 605 w 637"/>
                <a:gd name="T53" fmla="*/ 248 h 256"/>
                <a:gd name="T54" fmla="*/ 590 w 637"/>
                <a:gd name="T55" fmla="*/ 254 h 256"/>
                <a:gd name="T56" fmla="*/ 573 w 637"/>
                <a:gd name="T57" fmla="*/ 256 h 256"/>
                <a:gd name="T58" fmla="*/ 64 w 637"/>
                <a:gd name="T59" fmla="*/ 256 h 256"/>
                <a:gd name="T60" fmla="*/ 47 w 637"/>
                <a:gd name="T61" fmla="*/ 254 h 256"/>
                <a:gd name="T62" fmla="*/ 32 w 637"/>
                <a:gd name="T63" fmla="*/ 248 h 256"/>
                <a:gd name="T64" fmla="*/ 20 w 637"/>
                <a:gd name="T65" fmla="*/ 238 h 256"/>
                <a:gd name="T66" fmla="*/ 9 w 637"/>
                <a:gd name="T67" fmla="*/ 224 h 256"/>
                <a:gd name="T68" fmla="*/ 2 w 637"/>
                <a:gd name="T69" fmla="*/ 209 h 256"/>
                <a:gd name="T70" fmla="*/ 0 w 637"/>
                <a:gd name="T71" fmla="*/ 193 h 256"/>
                <a:gd name="T72" fmla="*/ 0 w 637"/>
                <a:gd name="T73" fmla="*/ 65 h 256"/>
                <a:gd name="T74" fmla="*/ 2 w 637"/>
                <a:gd name="T75" fmla="*/ 47 h 256"/>
                <a:gd name="T76" fmla="*/ 9 w 637"/>
                <a:gd name="T77" fmla="*/ 32 h 256"/>
                <a:gd name="T78" fmla="*/ 20 w 637"/>
                <a:gd name="T79" fmla="*/ 20 h 256"/>
                <a:gd name="T80" fmla="*/ 32 w 637"/>
                <a:gd name="T81" fmla="*/ 10 h 256"/>
                <a:gd name="T82" fmla="*/ 47 w 637"/>
                <a:gd name="T83" fmla="*/ 3 h 256"/>
                <a:gd name="T84" fmla="*/ 64 w 637"/>
                <a:gd name="T8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7" h="256">
                  <a:moveTo>
                    <a:pt x="64" y="0"/>
                  </a:moveTo>
                  <a:lnTo>
                    <a:pt x="82" y="3"/>
                  </a:lnTo>
                  <a:lnTo>
                    <a:pt x="97" y="10"/>
                  </a:lnTo>
                  <a:lnTo>
                    <a:pt x="109" y="20"/>
                  </a:lnTo>
                  <a:lnTo>
                    <a:pt x="119" y="32"/>
                  </a:lnTo>
                  <a:lnTo>
                    <a:pt x="127" y="47"/>
                  </a:lnTo>
                  <a:lnTo>
                    <a:pt x="129" y="65"/>
                  </a:lnTo>
                  <a:lnTo>
                    <a:pt x="129" y="129"/>
                  </a:lnTo>
                  <a:lnTo>
                    <a:pt x="508" y="129"/>
                  </a:lnTo>
                  <a:lnTo>
                    <a:pt x="508" y="65"/>
                  </a:lnTo>
                  <a:lnTo>
                    <a:pt x="511" y="47"/>
                  </a:lnTo>
                  <a:lnTo>
                    <a:pt x="518" y="32"/>
                  </a:lnTo>
                  <a:lnTo>
                    <a:pt x="528" y="20"/>
                  </a:lnTo>
                  <a:lnTo>
                    <a:pt x="541" y="10"/>
                  </a:lnTo>
                  <a:lnTo>
                    <a:pt x="556" y="3"/>
                  </a:lnTo>
                  <a:lnTo>
                    <a:pt x="573" y="0"/>
                  </a:lnTo>
                  <a:lnTo>
                    <a:pt x="590" y="3"/>
                  </a:lnTo>
                  <a:lnTo>
                    <a:pt x="605" y="10"/>
                  </a:lnTo>
                  <a:lnTo>
                    <a:pt x="618" y="20"/>
                  </a:lnTo>
                  <a:lnTo>
                    <a:pt x="629" y="32"/>
                  </a:lnTo>
                  <a:lnTo>
                    <a:pt x="635" y="47"/>
                  </a:lnTo>
                  <a:lnTo>
                    <a:pt x="637" y="65"/>
                  </a:lnTo>
                  <a:lnTo>
                    <a:pt x="637" y="193"/>
                  </a:lnTo>
                  <a:lnTo>
                    <a:pt x="635" y="209"/>
                  </a:lnTo>
                  <a:lnTo>
                    <a:pt x="629" y="224"/>
                  </a:lnTo>
                  <a:lnTo>
                    <a:pt x="618" y="238"/>
                  </a:lnTo>
                  <a:lnTo>
                    <a:pt x="605" y="248"/>
                  </a:lnTo>
                  <a:lnTo>
                    <a:pt x="590" y="254"/>
                  </a:lnTo>
                  <a:lnTo>
                    <a:pt x="573" y="256"/>
                  </a:lnTo>
                  <a:lnTo>
                    <a:pt x="64" y="256"/>
                  </a:lnTo>
                  <a:lnTo>
                    <a:pt x="47" y="254"/>
                  </a:lnTo>
                  <a:lnTo>
                    <a:pt x="32" y="248"/>
                  </a:lnTo>
                  <a:lnTo>
                    <a:pt x="20" y="238"/>
                  </a:lnTo>
                  <a:lnTo>
                    <a:pt x="9" y="224"/>
                  </a:lnTo>
                  <a:lnTo>
                    <a:pt x="2" y="209"/>
                  </a:lnTo>
                  <a:lnTo>
                    <a:pt x="0" y="193"/>
                  </a:lnTo>
                  <a:lnTo>
                    <a:pt x="0" y="65"/>
                  </a:lnTo>
                  <a:lnTo>
                    <a:pt x="2" y="47"/>
                  </a:lnTo>
                  <a:lnTo>
                    <a:pt x="9" y="32"/>
                  </a:lnTo>
                  <a:lnTo>
                    <a:pt x="20" y="20"/>
                  </a:lnTo>
                  <a:lnTo>
                    <a:pt x="32" y="10"/>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sp>
          <p:nvSpPr>
            <p:cNvPr id="183" name="Freeform 16">
              <a:extLst>
                <a:ext uri="{FF2B5EF4-FFF2-40B4-BE49-F238E27FC236}">
                  <a16:creationId xmlns="" xmlns:a16="http://schemas.microsoft.com/office/drawing/2014/main" id="{1AD02524-74BA-9470-7D7D-E4753E7C5D05}"/>
                </a:ext>
              </a:extLst>
            </p:cNvPr>
            <p:cNvSpPr>
              <a:spLocks/>
            </p:cNvSpPr>
            <p:nvPr/>
          </p:nvSpPr>
          <p:spPr bwMode="auto">
            <a:xfrm>
              <a:off x="13625513" y="-1338263"/>
              <a:ext cx="101600" cy="41275"/>
            </a:xfrm>
            <a:custGeom>
              <a:avLst/>
              <a:gdLst>
                <a:gd name="T0" fmla="*/ 64 w 636"/>
                <a:gd name="T1" fmla="*/ 0 h 257"/>
                <a:gd name="T2" fmla="*/ 81 w 636"/>
                <a:gd name="T3" fmla="*/ 2 h 257"/>
                <a:gd name="T4" fmla="*/ 96 w 636"/>
                <a:gd name="T5" fmla="*/ 9 h 257"/>
                <a:gd name="T6" fmla="*/ 109 w 636"/>
                <a:gd name="T7" fmla="*/ 20 h 257"/>
                <a:gd name="T8" fmla="*/ 119 w 636"/>
                <a:gd name="T9" fmla="*/ 32 h 257"/>
                <a:gd name="T10" fmla="*/ 126 w 636"/>
                <a:gd name="T11" fmla="*/ 47 h 257"/>
                <a:gd name="T12" fmla="*/ 128 w 636"/>
                <a:gd name="T13" fmla="*/ 64 h 257"/>
                <a:gd name="T14" fmla="*/ 128 w 636"/>
                <a:gd name="T15" fmla="*/ 129 h 257"/>
                <a:gd name="T16" fmla="*/ 508 w 636"/>
                <a:gd name="T17" fmla="*/ 129 h 257"/>
                <a:gd name="T18" fmla="*/ 508 w 636"/>
                <a:gd name="T19" fmla="*/ 64 h 257"/>
                <a:gd name="T20" fmla="*/ 511 w 636"/>
                <a:gd name="T21" fmla="*/ 47 h 257"/>
                <a:gd name="T22" fmla="*/ 517 w 636"/>
                <a:gd name="T23" fmla="*/ 32 h 257"/>
                <a:gd name="T24" fmla="*/ 527 w 636"/>
                <a:gd name="T25" fmla="*/ 20 h 257"/>
                <a:gd name="T26" fmla="*/ 540 w 636"/>
                <a:gd name="T27" fmla="*/ 9 h 257"/>
                <a:gd name="T28" fmla="*/ 556 w 636"/>
                <a:gd name="T29" fmla="*/ 2 h 257"/>
                <a:gd name="T30" fmla="*/ 572 w 636"/>
                <a:gd name="T31" fmla="*/ 0 h 257"/>
                <a:gd name="T32" fmla="*/ 589 w 636"/>
                <a:gd name="T33" fmla="*/ 2 h 257"/>
                <a:gd name="T34" fmla="*/ 605 w 636"/>
                <a:gd name="T35" fmla="*/ 9 h 257"/>
                <a:gd name="T36" fmla="*/ 618 w 636"/>
                <a:gd name="T37" fmla="*/ 20 h 257"/>
                <a:gd name="T38" fmla="*/ 628 w 636"/>
                <a:gd name="T39" fmla="*/ 32 h 257"/>
                <a:gd name="T40" fmla="*/ 634 w 636"/>
                <a:gd name="T41" fmla="*/ 47 h 257"/>
                <a:gd name="T42" fmla="*/ 636 w 636"/>
                <a:gd name="T43" fmla="*/ 64 h 257"/>
                <a:gd name="T44" fmla="*/ 636 w 636"/>
                <a:gd name="T45" fmla="*/ 193 h 257"/>
                <a:gd name="T46" fmla="*/ 634 w 636"/>
                <a:gd name="T47" fmla="*/ 209 h 257"/>
                <a:gd name="T48" fmla="*/ 628 w 636"/>
                <a:gd name="T49" fmla="*/ 224 h 257"/>
                <a:gd name="T50" fmla="*/ 618 w 636"/>
                <a:gd name="T51" fmla="*/ 237 h 257"/>
                <a:gd name="T52" fmla="*/ 605 w 636"/>
                <a:gd name="T53" fmla="*/ 248 h 257"/>
                <a:gd name="T54" fmla="*/ 589 w 636"/>
                <a:gd name="T55" fmla="*/ 254 h 257"/>
                <a:gd name="T56" fmla="*/ 572 w 636"/>
                <a:gd name="T57" fmla="*/ 257 h 257"/>
                <a:gd name="T58" fmla="*/ 64 w 636"/>
                <a:gd name="T59" fmla="*/ 257 h 257"/>
                <a:gd name="T60" fmla="*/ 47 w 636"/>
                <a:gd name="T61" fmla="*/ 254 h 257"/>
                <a:gd name="T62" fmla="*/ 31 w 636"/>
                <a:gd name="T63" fmla="*/ 248 h 257"/>
                <a:gd name="T64" fmla="*/ 18 w 636"/>
                <a:gd name="T65" fmla="*/ 237 h 257"/>
                <a:gd name="T66" fmla="*/ 9 w 636"/>
                <a:gd name="T67" fmla="*/ 224 h 257"/>
                <a:gd name="T68" fmla="*/ 2 w 636"/>
                <a:gd name="T69" fmla="*/ 209 h 257"/>
                <a:gd name="T70" fmla="*/ 0 w 636"/>
                <a:gd name="T71" fmla="*/ 193 h 257"/>
                <a:gd name="T72" fmla="*/ 0 w 636"/>
                <a:gd name="T73" fmla="*/ 64 h 257"/>
                <a:gd name="T74" fmla="*/ 2 w 636"/>
                <a:gd name="T75" fmla="*/ 47 h 257"/>
                <a:gd name="T76" fmla="*/ 9 w 636"/>
                <a:gd name="T77" fmla="*/ 32 h 257"/>
                <a:gd name="T78" fmla="*/ 18 w 636"/>
                <a:gd name="T79" fmla="*/ 20 h 257"/>
                <a:gd name="T80" fmla="*/ 31 w 636"/>
                <a:gd name="T81" fmla="*/ 9 h 257"/>
                <a:gd name="T82" fmla="*/ 47 w 636"/>
                <a:gd name="T83" fmla="*/ 2 h 257"/>
                <a:gd name="T84" fmla="*/ 64 w 636"/>
                <a:gd name="T8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6" h="257">
                  <a:moveTo>
                    <a:pt x="64" y="0"/>
                  </a:moveTo>
                  <a:lnTo>
                    <a:pt x="81" y="2"/>
                  </a:lnTo>
                  <a:lnTo>
                    <a:pt x="96" y="9"/>
                  </a:lnTo>
                  <a:lnTo>
                    <a:pt x="109" y="20"/>
                  </a:lnTo>
                  <a:lnTo>
                    <a:pt x="119" y="32"/>
                  </a:lnTo>
                  <a:lnTo>
                    <a:pt x="126" y="47"/>
                  </a:lnTo>
                  <a:lnTo>
                    <a:pt x="128" y="64"/>
                  </a:lnTo>
                  <a:lnTo>
                    <a:pt x="128" y="129"/>
                  </a:lnTo>
                  <a:lnTo>
                    <a:pt x="508" y="129"/>
                  </a:lnTo>
                  <a:lnTo>
                    <a:pt x="508" y="64"/>
                  </a:lnTo>
                  <a:lnTo>
                    <a:pt x="511" y="47"/>
                  </a:lnTo>
                  <a:lnTo>
                    <a:pt x="517" y="32"/>
                  </a:lnTo>
                  <a:lnTo>
                    <a:pt x="527" y="20"/>
                  </a:lnTo>
                  <a:lnTo>
                    <a:pt x="540" y="9"/>
                  </a:lnTo>
                  <a:lnTo>
                    <a:pt x="556" y="2"/>
                  </a:lnTo>
                  <a:lnTo>
                    <a:pt x="572" y="0"/>
                  </a:lnTo>
                  <a:lnTo>
                    <a:pt x="589" y="2"/>
                  </a:lnTo>
                  <a:lnTo>
                    <a:pt x="605" y="9"/>
                  </a:lnTo>
                  <a:lnTo>
                    <a:pt x="618" y="20"/>
                  </a:lnTo>
                  <a:lnTo>
                    <a:pt x="628" y="32"/>
                  </a:lnTo>
                  <a:lnTo>
                    <a:pt x="634" y="47"/>
                  </a:lnTo>
                  <a:lnTo>
                    <a:pt x="636" y="64"/>
                  </a:lnTo>
                  <a:lnTo>
                    <a:pt x="636" y="193"/>
                  </a:lnTo>
                  <a:lnTo>
                    <a:pt x="634" y="209"/>
                  </a:lnTo>
                  <a:lnTo>
                    <a:pt x="628" y="224"/>
                  </a:lnTo>
                  <a:lnTo>
                    <a:pt x="618" y="237"/>
                  </a:lnTo>
                  <a:lnTo>
                    <a:pt x="605" y="248"/>
                  </a:lnTo>
                  <a:lnTo>
                    <a:pt x="589" y="254"/>
                  </a:lnTo>
                  <a:lnTo>
                    <a:pt x="572" y="257"/>
                  </a:lnTo>
                  <a:lnTo>
                    <a:pt x="64" y="257"/>
                  </a:lnTo>
                  <a:lnTo>
                    <a:pt x="47" y="254"/>
                  </a:lnTo>
                  <a:lnTo>
                    <a:pt x="31" y="248"/>
                  </a:lnTo>
                  <a:lnTo>
                    <a:pt x="18" y="237"/>
                  </a:lnTo>
                  <a:lnTo>
                    <a:pt x="9" y="224"/>
                  </a:lnTo>
                  <a:lnTo>
                    <a:pt x="2" y="209"/>
                  </a:lnTo>
                  <a:lnTo>
                    <a:pt x="0" y="193"/>
                  </a:lnTo>
                  <a:lnTo>
                    <a:pt x="0" y="64"/>
                  </a:lnTo>
                  <a:lnTo>
                    <a:pt x="2" y="47"/>
                  </a:lnTo>
                  <a:lnTo>
                    <a:pt x="9" y="32"/>
                  </a:lnTo>
                  <a:lnTo>
                    <a:pt x="18" y="20"/>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191542"/>
              <a:endParaRPr lang="es-SV" sz="2400">
                <a:solidFill>
                  <a:srgbClr val="000000"/>
                </a:solidFill>
              </a:endParaRPr>
            </a:p>
          </p:txBody>
        </p:sp>
      </p:grpSp>
      <p:sp>
        <p:nvSpPr>
          <p:cNvPr id="209" name="8 Rectángulo">
            <a:extLst>
              <a:ext uri="{FF2B5EF4-FFF2-40B4-BE49-F238E27FC236}">
                <a16:creationId xmlns="" xmlns:a16="http://schemas.microsoft.com/office/drawing/2014/main" id="{358C48CA-B8A5-E0AF-7479-88D68FBBC996}"/>
              </a:ext>
            </a:extLst>
          </p:cNvPr>
          <p:cNvSpPr/>
          <p:nvPr/>
        </p:nvSpPr>
        <p:spPr>
          <a:xfrm>
            <a:off x="1295469" y="1153305"/>
            <a:ext cx="4019011" cy="229561"/>
          </a:xfrm>
          <a:prstGeom prst="rect">
            <a:avLst/>
          </a:prstGeom>
          <a:noFill/>
        </p:spPr>
        <p:txBody>
          <a:bodyPr wrap="square" lIns="44458" tIns="22230" rIns="44458" bIns="22230">
            <a:spAutoFit/>
          </a:bodyPr>
          <a:lstStyle/>
          <a:p>
            <a:pPr indent="-268649" algn="just" defTabSz="879429">
              <a:spcAft>
                <a:spcPts val="600"/>
              </a:spcAft>
            </a:pPr>
            <a:r>
              <a:rPr lang="en-US" sz="1100" dirty="0">
                <a:solidFill>
                  <a:srgbClr val="575757"/>
                </a:solidFill>
                <a:latin typeface="Source Sans Pro" panose="020B0503030403020204" pitchFamily="34" charset="0"/>
              </a:rPr>
              <a:t>BCWS</a:t>
            </a:r>
            <a:r>
              <a:rPr lang="zh-CN" altLang="en-US" sz="1100" dirty="0">
                <a:solidFill>
                  <a:srgbClr val="575757"/>
                </a:solidFill>
                <a:latin typeface="Source Sans Pro" panose="020B0503030403020204" pitchFamily="34" charset="0"/>
              </a:rPr>
              <a:t>：</a:t>
            </a:r>
            <a:r>
              <a:rPr lang="en-US" sz="1100" dirty="0">
                <a:solidFill>
                  <a:srgbClr val="575757"/>
                </a:solidFill>
                <a:latin typeface="Source Sans Pro" panose="020B0503030403020204" pitchFamily="34" charset="0"/>
              </a:rPr>
              <a:t>Indicates the budgeted cost of actual work </a:t>
            </a:r>
            <a:r>
              <a:rPr lang="en-US" sz="1200" dirty="0">
                <a:solidFill>
                  <a:srgbClr val="575757"/>
                </a:solidFill>
                <a:latin typeface="Source Sans Pro" panose="020B0503030403020204" pitchFamily="34" charset="0"/>
              </a:rPr>
              <a:t>performed</a:t>
            </a:r>
            <a:endParaRPr lang="es-SV" sz="1100" dirty="0">
              <a:solidFill>
                <a:srgbClr val="575757"/>
              </a:solidFill>
              <a:latin typeface="Source Sans Pro" panose="020B0503030403020204" pitchFamily="34" charset="0"/>
            </a:endParaRPr>
          </a:p>
        </p:txBody>
      </p:sp>
      <p:sp>
        <p:nvSpPr>
          <p:cNvPr id="210" name="8 Rectángulo">
            <a:extLst>
              <a:ext uri="{FF2B5EF4-FFF2-40B4-BE49-F238E27FC236}">
                <a16:creationId xmlns="" xmlns:a16="http://schemas.microsoft.com/office/drawing/2014/main" id="{EFE0609B-2EDC-FF38-73EF-1C76FBB8E7FF}"/>
              </a:ext>
            </a:extLst>
          </p:cNvPr>
          <p:cNvSpPr/>
          <p:nvPr/>
        </p:nvSpPr>
        <p:spPr>
          <a:xfrm>
            <a:off x="1280181" y="1585332"/>
            <a:ext cx="4019011" cy="229561"/>
          </a:xfrm>
          <a:prstGeom prst="rect">
            <a:avLst/>
          </a:prstGeom>
          <a:noFill/>
        </p:spPr>
        <p:txBody>
          <a:bodyPr wrap="square" lIns="44458" tIns="22230" rIns="44458" bIns="22230">
            <a:spAutoFit/>
          </a:bodyPr>
          <a:lstStyle/>
          <a:p>
            <a:pPr indent="-268649" algn="just" defTabSz="879429">
              <a:spcAft>
                <a:spcPts val="600"/>
              </a:spcAft>
            </a:pPr>
            <a:r>
              <a:rPr lang="en-US" sz="1200" dirty="0">
                <a:solidFill>
                  <a:srgbClr val="575757"/>
                </a:solidFill>
                <a:latin typeface="Source Sans Pro" panose="020B0503030403020204" pitchFamily="34" charset="0"/>
              </a:rPr>
              <a:t>BCWP</a:t>
            </a:r>
            <a:r>
              <a:rPr lang="zh-CN" altLang="en-US" sz="1200" dirty="0">
                <a:solidFill>
                  <a:srgbClr val="575757"/>
                </a:solidFill>
                <a:latin typeface="Source Sans Pro" panose="020B0503030403020204" pitchFamily="34" charset="0"/>
              </a:rPr>
              <a:t>：</a:t>
            </a:r>
            <a:r>
              <a:rPr lang="en-US" altLang="zh-CN" sz="1200" dirty="0">
                <a:solidFill>
                  <a:srgbClr val="575757"/>
                </a:solidFill>
                <a:latin typeface="Source Sans Pro" panose="020B0503030403020204" pitchFamily="34" charset="0"/>
              </a:rPr>
              <a:t>Indicates planned work budget costs</a:t>
            </a:r>
            <a:endParaRPr lang="es-SV" sz="1200" dirty="0">
              <a:solidFill>
                <a:srgbClr val="575757"/>
              </a:solidFill>
              <a:latin typeface="Source Sans Pro" panose="020B0503030403020204" pitchFamily="34" charset="0"/>
            </a:endParaRPr>
          </a:p>
        </p:txBody>
      </p:sp>
      <p:sp>
        <p:nvSpPr>
          <p:cNvPr id="211" name="8 Rectángulo">
            <a:extLst>
              <a:ext uri="{FF2B5EF4-FFF2-40B4-BE49-F238E27FC236}">
                <a16:creationId xmlns="" xmlns:a16="http://schemas.microsoft.com/office/drawing/2014/main" id="{93198451-FF0B-26FA-A3BA-DCC17AAC158B}"/>
              </a:ext>
            </a:extLst>
          </p:cNvPr>
          <p:cNvSpPr/>
          <p:nvPr/>
        </p:nvSpPr>
        <p:spPr>
          <a:xfrm>
            <a:off x="1271429" y="1995348"/>
            <a:ext cx="4019011" cy="229561"/>
          </a:xfrm>
          <a:prstGeom prst="rect">
            <a:avLst/>
          </a:prstGeom>
          <a:noFill/>
        </p:spPr>
        <p:txBody>
          <a:bodyPr wrap="square" lIns="44458" tIns="22230" rIns="44458" bIns="22230">
            <a:spAutoFit/>
          </a:bodyPr>
          <a:lstStyle/>
          <a:p>
            <a:pPr indent="-268649" algn="just" defTabSz="879429">
              <a:spcAft>
                <a:spcPts val="600"/>
              </a:spcAft>
            </a:pPr>
            <a:r>
              <a:rPr lang="en-US" sz="1200" dirty="0">
                <a:solidFill>
                  <a:srgbClr val="575757"/>
                </a:solidFill>
                <a:latin typeface="Source Sans Pro" panose="020B0503030403020204" pitchFamily="34" charset="0"/>
              </a:rPr>
              <a:t>ACWP</a:t>
            </a:r>
            <a:r>
              <a:rPr lang="zh-CN" altLang="en-US" sz="1200" dirty="0">
                <a:solidFill>
                  <a:srgbClr val="575757"/>
                </a:solidFill>
                <a:latin typeface="Source Sans Pro" panose="020B0503030403020204" pitchFamily="34" charset="0"/>
              </a:rPr>
              <a:t>：</a:t>
            </a:r>
            <a:r>
              <a:rPr lang="en-US" altLang="zh-CN" sz="1200" dirty="0">
                <a:solidFill>
                  <a:srgbClr val="575757"/>
                </a:solidFill>
                <a:latin typeface="Source Sans Pro" panose="020B0503030403020204" pitchFamily="34" charset="0"/>
              </a:rPr>
              <a:t>Indicates the actual cost of completing the work</a:t>
            </a:r>
            <a:endParaRPr lang="es-SV" sz="1200" dirty="0">
              <a:solidFill>
                <a:srgbClr val="575757"/>
              </a:solidFill>
              <a:latin typeface="Source Sans Pro" panose="020B0503030403020204" pitchFamily="34" charset="0"/>
            </a:endParaRPr>
          </a:p>
        </p:txBody>
      </p:sp>
      <p:graphicFrame>
        <p:nvGraphicFramePr>
          <p:cNvPr id="212" name="表格 212">
            <a:extLst>
              <a:ext uri="{FF2B5EF4-FFF2-40B4-BE49-F238E27FC236}">
                <a16:creationId xmlns="" xmlns:a16="http://schemas.microsoft.com/office/drawing/2014/main" id="{1081352E-A366-DF3A-C3B7-0272FC5BC0BE}"/>
              </a:ext>
            </a:extLst>
          </p:cNvPr>
          <p:cNvGraphicFramePr>
            <a:graphicFrameLocks noGrp="1"/>
          </p:cNvGraphicFramePr>
          <p:nvPr>
            <p:extLst>
              <p:ext uri="{D42A27DB-BD31-4B8C-83A1-F6EECF244321}">
                <p14:modId xmlns:p14="http://schemas.microsoft.com/office/powerpoint/2010/main" val="3882556029"/>
              </p:ext>
            </p:extLst>
          </p:nvPr>
        </p:nvGraphicFramePr>
        <p:xfrm>
          <a:off x="766419" y="2755692"/>
          <a:ext cx="4566972" cy="3274745"/>
        </p:xfrm>
        <a:graphic>
          <a:graphicData uri="http://schemas.openxmlformats.org/drawingml/2006/table">
            <a:tbl>
              <a:tblPr firstRow="1" bandRow="1">
                <a:tableStyleId>{5C22544A-7EE6-4342-B048-85BDC9FD1C3A}</a:tableStyleId>
              </a:tblPr>
              <a:tblGrid>
                <a:gridCol w="1141743">
                  <a:extLst>
                    <a:ext uri="{9D8B030D-6E8A-4147-A177-3AD203B41FA5}">
                      <a16:colId xmlns="" xmlns:a16="http://schemas.microsoft.com/office/drawing/2014/main" val="925819531"/>
                    </a:ext>
                  </a:extLst>
                </a:gridCol>
                <a:gridCol w="1141743">
                  <a:extLst>
                    <a:ext uri="{9D8B030D-6E8A-4147-A177-3AD203B41FA5}">
                      <a16:colId xmlns="" xmlns:a16="http://schemas.microsoft.com/office/drawing/2014/main" val="352598436"/>
                    </a:ext>
                  </a:extLst>
                </a:gridCol>
                <a:gridCol w="1141743">
                  <a:extLst>
                    <a:ext uri="{9D8B030D-6E8A-4147-A177-3AD203B41FA5}">
                      <a16:colId xmlns="" xmlns:a16="http://schemas.microsoft.com/office/drawing/2014/main" val="3779815588"/>
                    </a:ext>
                  </a:extLst>
                </a:gridCol>
                <a:gridCol w="1141743">
                  <a:extLst>
                    <a:ext uri="{9D8B030D-6E8A-4147-A177-3AD203B41FA5}">
                      <a16:colId xmlns="" xmlns:a16="http://schemas.microsoft.com/office/drawing/2014/main" val="3198570547"/>
                    </a:ext>
                  </a:extLst>
                </a:gridCol>
              </a:tblGrid>
              <a:tr h="362341">
                <a:tc>
                  <a:txBody>
                    <a:bodyPr/>
                    <a:lstStyle/>
                    <a:p>
                      <a:endParaRPr lang="zh-CN" altLang="en-US" sz="1200"/>
                    </a:p>
                  </a:txBody>
                  <a:tcPr marL="121920" marR="121920" marT="60960" marB="60960"/>
                </a:tc>
                <a:tc>
                  <a:txBody>
                    <a:bodyPr/>
                    <a:lstStyle/>
                    <a:p>
                      <a:pPr algn="ctr"/>
                      <a:r>
                        <a:rPr lang="en-US" altLang="zh-CN" sz="1200" dirty="0"/>
                        <a:t>BCWS</a:t>
                      </a:r>
                      <a:endParaRPr lang="zh-CN" altLang="en-US" sz="1200" dirty="0"/>
                    </a:p>
                  </a:txBody>
                  <a:tcPr marL="121920" marR="121920" marT="60960" marB="60960"/>
                </a:tc>
                <a:tc>
                  <a:txBody>
                    <a:bodyPr/>
                    <a:lstStyle/>
                    <a:p>
                      <a:r>
                        <a:rPr lang="en-US" altLang="zh-CN" sz="1200" dirty="0"/>
                        <a:t>BCWP</a:t>
                      </a:r>
                      <a:endParaRPr lang="zh-CN" altLang="en-US" sz="1200" dirty="0"/>
                    </a:p>
                  </a:txBody>
                  <a:tcPr marL="121920" marR="121920" marT="60960" marB="60960"/>
                </a:tc>
                <a:tc>
                  <a:txBody>
                    <a:bodyPr/>
                    <a:lstStyle/>
                    <a:p>
                      <a:r>
                        <a:rPr lang="en-US" altLang="zh-CN" sz="1200" dirty="0"/>
                        <a:t>ACWP</a:t>
                      </a:r>
                      <a:endParaRPr lang="zh-CN" altLang="en-US" sz="1200" dirty="0"/>
                    </a:p>
                  </a:txBody>
                  <a:tcPr marL="121920" marR="121920" marT="60960" marB="60960"/>
                </a:tc>
                <a:extLst>
                  <a:ext uri="{0D108BD9-81ED-4DB2-BD59-A6C34878D82A}">
                    <a16:rowId xmlns="" xmlns:a16="http://schemas.microsoft.com/office/drawing/2014/main" val="2844858400"/>
                  </a:ext>
                </a:extLst>
              </a:tr>
              <a:tr h="362341">
                <a:tc>
                  <a:txBody>
                    <a:bodyPr/>
                    <a:lstStyle/>
                    <a:p>
                      <a:r>
                        <a:rPr lang="en-US" altLang="zh-CN" sz="1200" dirty="0"/>
                        <a:t>4</a:t>
                      </a:r>
                      <a:r>
                        <a:rPr lang="zh-CN" altLang="en-US" sz="1200" dirty="0"/>
                        <a:t>月</a:t>
                      </a:r>
                      <a:r>
                        <a:rPr lang="en-US" altLang="zh-CN" sz="1200" dirty="0"/>
                        <a:t>20</a:t>
                      </a:r>
                      <a:r>
                        <a:rPr lang="zh-CN" altLang="en-US" sz="1200" dirty="0"/>
                        <a:t>日</a:t>
                      </a:r>
                    </a:p>
                  </a:txBody>
                  <a:tcPr marL="121920" marR="121920" marT="60960" marB="60960"/>
                </a:tc>
                <a:tc>
                  <a:txBody>
                    <a:bodyPr/>
                    <a:lstStyle/>
                    <a:p>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extLst>
                  <a:ext uri="{0D108BD9-81ED-4DB2-BD59-A6C34878D82A}">
                    <a16:rowId xmlns="" xmlns:a16="http://schemas.microsoft.com/office/drawing/2014/main" val="1053862306"/>
                  </a:ext>
                </a:extLst>
              </a:tr>
              <a:tr h="487680">
                <a:tc>
                  <a:txBody>
                    <a:bodyPr/>
                    <a:lstStyle/>
                    <a:p>
                      <a:r>
                        <a:rPr lang="en-US" altLang="zh-CN" sz="1200" dirty="0"/>
                        <a:t>4</a:t>
                      </a:r>
                      <a:r>
                        <a:rPr lang="zh-CN" altLang="en-US" sz="1200" dirty="0"/>
                        <a:t>月</a:t>
                      </a:r>
                      <a:r>
                        <a:rPr lang="en-US" altLang="zh-CN" sz="1200" dirty="0"/>
                        <a:t>20</a:t>
                      </a:r>
                      <a:r>
                        <a:rPr lang="zh-CN" altLang="en-US" sz="1200" dirty="0"/>
                        <a:t>日</a:t>
                      </a:r>
                      <a:r>
                        <a:rPr lang="en-US" altLang="zh-CN" sz="1200" dirty="0"/>
                        <a:t>-5</a:t>
                      </a:r>
                      <a:r>
                        <a:rPr lang="zh-CN" altLang="en-US" sz="1200" dirty="0"/>
                        <a:t>月</a:t>
                      </a:r>
                      <a:r>
                        <a:rPr lang="en-US" altLang="zh-CN" sz="1200" dirty="0"/>
                        <a:t>4</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r>
                        <a:rPr lang="zh-CN" altLang="en-US" sz="1200" dirty="0"/>
                        <a:t>↗↘</a:t>
                      </a:r>
                    </a:p>
                  </a:txBody>
                  <a:tcPr marL="121920" marR="121920" marT="60960" marB="60960"/>
                </a:tc>
                <a:extLst>
                  <a:ext uri="{0D108BD9-81ED-4DB2-BD59-A6C34878D82A}">
                    <a16:rowId xmlns="" xmlns:a16="http://schemas.microsoft.com/office/drawing/2014/main" val="2227343819"/>
                  </a:ext>
                </a:extLst>
              </a:tr>
              <a:tr h="362341">
                <a:tc>
                  <a:txBody>
                    <a:bodyPr/>
                    <a:lstStyle/>
                    <a:p>
                      <a:r>
                        <a:rPr lang="en-US" altLang="zh-CN" sz="1200" dirty="0"/>
                        <a:t>5</a:t>
                      </a:r>
                      <a:r>
                        <a:rPr lang="zh-CN" altLang="en-US" sz="1200" dirty="0"/>
                        <a:t>月</a:t>
                      </a:r>
                      <a:r>
                        <a:rPr lang="en-US" altLang="zh-CN" sz="1200" dirty="0"/>
                        <a:t>4</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a:t>↓</a:t>
                      </a:r>
                      <a:endParaRPr lang="zh-CN" altLang="en-US" sz="1200" dirty="0"/>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extLst>
                  <a:ext uri="{0D108BD9-81ED-4DB2-BD59-A6C34878D82A}">
                    <a16:rowId xmlns="" xmlns:a16="http://schemas.microsoft.com/office/drawing/2014/main" val="2853631323"/>
                  </a:ext>
                </a:extLst>
              </a:tr>
              <a:tr h="487680">
                <a:tc>
                  <a:txBody>
                    <a:bodyPr/>
                    <a:lstStyle/>
                    <a:p>
                      <a:r>
                        <a:rPr lang="en-US" altLang="zh-CN" sz="1200" dirty="0"/>
                        <a:t>5</a:t>
                      </a:r>
                      <a:r>
                        <a:rPr lang="zh-CN" altLang="en-US" sz="1200" dirty="0"/>
                        <a:t>月</a:t>
                      </a:r>
                      <a:r>
                        <a:rPr lang="en-US" altLang="zh-CN" sz="1200" dirty="0"/>
                        <a:t>4</a:t>
                      </a:r>
                      <a:r>
                        <a:rPr lang="zh-CN" altLang="en-US" sz="1200" dirty="0"/>
                        <a:t>日</a:t>
                      </a:r>
                      <a:r>
                        <a:rPr lang="en-US" altLang="zh-CN" sz="1200" dirty="0"/>
                        <a:t>-5</a:t>
                      </a:r>
                      <a:r>
                        <a:rPr lang="zh-CN" altLang="en-US" sz="1200" dirty="0"/>
                        <a:t>月</a:t>
                      </a:r>
                      <a:r>
                        <a:rPr lang="en-US" altLang="zh-CN" sz="1200" dirty="0"/>
                        <a:t>18</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r>
                        <a:rPr lang="zh-CN" altLang="en-US" sz="1200" dirty="0"/>
                        <a:t>↗↘</a:t>
                      </a:r>
                    </a:p>
                  </a:txBody>
                  <a:tcPr marL="121920" marR="121920" marT="60960" marB="60960"/>
                </a:tc>
                <a:extLst>
                  <a:ext uri="{0D108BD9-81ED-4DB2-BD59-A6C34878D82A}">
                    <a16:rowId xmlns="" xmlns:a16="http://schemas.microsoft.com/office/drawing/2014/main" val="2885736629"/>
                  </a:ext>
                </a:extLst>
              </a:tr>
              <a:tr h="362341">
                <a:tc>
                  <a:txBody>
                    <a:bodyPr/>
                    <a:lstStyle/>
                    <a:p>
                      <a:r>
                        <a:rPr lang="en-US" altLang="zh-CN" sz="1200" dirty="0"/>
                        <a:t>5</a:t>
                      </a:r>
                      <a:r>
                        <a:rPr lang="zh-CN" altLang="en-US" sz="1200" dirty="0"/>
                        <a:t>月</a:t>
                      </a:r>
                      <a:r>
                        <a:rPr lang="en-US" altLang="zh-CN" sz="1200" dirty="0"/>
                        <a:t>18</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r>
                        <a:rPr lang="zh-CN" altLang="en-US" sz="1200" dirty="0"/>
                        <a:t>↓</a:t>
                      </a:r>
                    </a:p>
                  </a:txBody>
                  <a:tcPr marL="121920" marR="121920" marT="60960" marB="60960"/>
                </a:tc>
                <a:extLst>
                  <a:ext uri="{0D108BD9-81ED-4DB2-BD59-A6C34878D82A}">
                    <a16:rowId xmlns="" xmlns:a16="http://schemas.microsoft.com/office/drawing/2014/main" val="2928273805"/>
                  </a:ext>
                </a:extLst>
              </a:tr>
              <a:tr h="487680">
                <a:tc>
                  <a:txBody>
                    <a:bodyPr/>
                    <a:lstStyle/>
                    <a:p>
                      <a:r>
                        <a:rPr lang="en-US" altLang="zh-CN" sz="1200" dirty="0"/>
                        <a:t>5</a:t>
                      </a:r>
                      <a:r>
                        <a:rPr lang="zh-CN" altLang="en-US" sz="1200" dirty="0"/>
                        <a:t>月</a:t>
                      </a:r>
                      <a:r>
                        <a:rPr lang="en-US" altLang="zh-CN" sz="1200" dirty="0"/>
                        <a:t>18</a:t>
                      </a:r>
                      <a:r>
                        <a:rPr lang="zh-CN" altLang="en-US" sz="1200" dirty="0"/>
                        <a:t>日</a:t>
                      </a:r>
                      <a:r>
                        <a:rPr lang="en-US" altLang="zh-CN" sz="1200" dirty="0"/>
                        <a:t>-5</a:t>
                      </a:r>
                      <a:r>
                        <a:rPr lang="zh-CN" altLang="en-US" sz="1200" dirty="0"/>
                        <a:t>月</a:t>
                      </a:r>
                      <a:r>
                        <a:rPr lang="en-US" altLang="zh-CN" sz="1200" dirty="0"/>
                        <a:t>31</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r>
                        <a:rPr lang="zh-CN" altLang="en-US" sz="1200" dirty="0"/>
                        <a:t>↗</a:t>
                      </a:r>
                    </a:p>
                  </a:txBody>
                  <a:tcPr marL="121920" marR="121920" marT="60960" marB="60960"/>
                </a:tc>
                <a:extLst>
                  <a:ext uri="{0D108BD9-81ED-4DB2-BD59-A6C34878D82A}">
                    <a16:rowId xmlns="" xmlns:a16="http://schemas.microsoft.com/office/drawing/2014/main" val="220943133"/>
                  </a:ext>
                </a:extLst>
              </a:tr>
              <a:tr h="362341">
                <a:tc>
                  <a:txBody>
                    <a:bodyPr/>
                    <a:lstStyle/>
                    <a:p>
                      <a:r>
                        <a:rPr lang="en-US" altLang="zh-CN" sz="1200" dirty="0"/>
                        <a:t>5</a:t>
                      </a:r>
                      <a:r>
                        <a:rPr lang="zh-CN" altLang="en-US" sz="1200" dirty="0"/>
                        <a:t>月</a:t>
                      </a:r>
                      <a:r>
                        <a:rPr lang="en-US" altLang="zh-CN" sz="1200" dirty="0"/>
                        <a:t>31</a:t>
                      </a:r>
                      <a:r>
                        <a:rPr lang="zh-CN" altLang="en-US" sz="1200" dirty="0"/>
                        <a:t>日</a:t>
                      </a:r>
                    </a:p>
                  </a:txBody>
                  <a:tcPr marL="121920" marR="121920" marT="60960" marB="60960"/>
                </a:tc>
                <a:tc>
                  <a:txBody>
                    <a:bodyPr/>
                    <a:lstStyle/>
                    <a:p>
                      <a:pPr marL="0" marR="0" lvl="0" indent="0" algn="l" defTabSz="333150" rtl="0" eaLnBrk="1" fontAlgn="auto" latinLnBrk="0" hangingPunct="1">
                        <a:lnSpc>
                          <a:spcPct val="100000"/>
                        </a:lnSpc>
                        <a:spcBef>
                          <a:spcPts val="0"/>
                        </a:spcBef>
                        <a:spcAft>
                          <a:spcPts val="0"/>
                        </a:spcAft>
                        <a:buClrTx/>
                        <a:buSzTx/>
                        <a:buFontTx/>
                        <a:buNone/>
                        <a:tabLst/>
                        <a:defRPr/>
                      </a:pPr>
                      <a:r>
                        <a:rPr lang="zh-CN" altLang="en-US" sz="1200" dirty="0"/>
                        <a:t>→</a:t>
                      </a:r>
                    </a:p>
                  </a:txBody>
                  <a:tcPr marL="121920" marR="121920" marT="60960" marB="60960"/>
                </a:tc>
                <a:tc>
                  <a:txBody>
                    <a:bodyPr/>
                    <a:lstStyle/>
                    <a:p>
                      <a:r>
                        <a:rPr lang="zh-CN" altLang="en-US" sz="1200" dirty="0"/>
                        <a:t>→</a:t>
                      </a:r>
                    </a:p>
                  </a:txBody>
                  <a:tcPr marL="121920" marR="121920" marT="60960" marB="60960"/>
                </a:tc>
                <a:tc>
                  <a:txBody>
                    <a:bodyPr/>
                    <a:lstStyle/>
                    <a:p>
                      <a:r>
                        <a:rPr lang="zh-CN" altLang="en-US" sz="1200" dirty="0"/>
                        <a:t>→</a:t>
                      </a:r>
                    </a:p>
                  </a:txBody>
                  <a:tcPr marL="121920" marR="121920" marT="60960" marB="60960"/>
                </a:tc>
                <a:extLst>
                  <a:ext uri="{0D108BD9-81ED-4DB2-BD59-A6C34878D82A}">
                    <a16:rowId xmlns="" xmlns:a16="http://schemas.microsoft.com/office/drawing/2014/main" val="1906709016"/>
                  </a:ext>
                </a:extLst>
              </a:tr>
            </a:tbl>
          </a:graphicData>
        </a:graphic>
      </p:graphicFrame>
    </p:spTree>
    <p:extLst>
      <p:ext uri="{BB962C8B-B14F-4D97-AF65-F5344CB8AC3E}">
        <p14:creationId xmlns:p14="http://schemas.microsoft.com/office/powerpoint/2010/main" val="1420265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xmlns="" id="{E0D0B775-D349-43DB-95CC-A23F1163537E}"/>
              </a:ext>
            </a:extLst>
          </p:cNvPr>
          <p:cNvSpPr/>
          <p:nvPr/>
        </p:nvSpPr>
        <p:spPr>
          <a:xfrm>
            <a:off x="5304879" y="3028960"/>
            <a:ext cx="5999583" cy="584771"/>
          </a:xfrm>
          <a:prstGeom prst="rect">
            <a:avLst/>
          </a:prstGeom>
        </p:spPr>
        <p:txBody>
          <a:bodyPr wrap="square" lIns="91340" tIns="45718" rIns="91340" bIns="45718">
            <a:spAutoFit/>
          </a:bodyPr>
          <a:lstStyle/>
          <a:p>
            <a:r>
              <a:rPr lang="en-US" altLang="zh-CN" sz="3200" smtClean="0">
                <a:solidFill>
                  <a:prstClr val="white"/>
                </a:solidFill>
                <a:latin typeface="思源黑体 CN Medium" panose="020B0600000000000000" pitchFamily="34" charset="-122"/>
                <a:ea typeface="思源黑体 CN Medium" panose="020B0600000000000000" pitchFamily="34" charset="-122"/>
              </a:rPr>
              <a:t>Summary </a:t>
            </a:r>
            <a:r>
              <a:rPr lang="en-US" altLang="zh-CN" sz="3200">
                <a:solidFill>
                  <a:prstClr val="white"/>
                </a:solidFill>
                <a:latin typeface="思源黑体 CN Medium" panose="020B0600000000000000" pitchFamily="34" charset="-122"/>
                <a:ea typeface="思源黑体 CN Medium" panose="020B0600000000000000" pitchFamily="34" charset="-122"/>
              </a:rPr>
              <a:t>of the project</a:t>
            </a:r>
            <a:endParaRPr lang="zh-CN" altLang="en-US" sz="32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05</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590681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102 Rectángulo"/>
          <p:cNvSpPr/>
          <p:nvPr/>
        </p:nvSpPr>
        <p:spPr bwMode="auto">
          <a:xfrm>
            <a:off x="1919895" y="1118459"/>
            <a:ext cx="1137920" cy="1795780"/>
          </a:xfrm>
          <a:custGeom>
            <a:avLst/>
            <a:gdLst>
              <a:gd name="connsiteX0" fmla="*/ 0 w 3632960"/>
              <a:gd name="connsiteY0" fmla="*/ 0 h 636575"/>
              <a:gd name="connsiteX1" fmla="*/ 3632960 w 3632960"/>
              <a:gd name="connsiteY1" fmla="*/ 0 h 636575"/>
              <a:gd name="connsiteX2" fmla="*/ 3632960 w 3632960"/>
              <a:gd name="connsiteY2" fmla="*/ 636575 h 636575"/>
              <a:gd name="connsiteX3" fmla="*/ 0 w 3632960"/>
              <a:gd name="connsiteY3" fmla="*/ 636575 h 636575"/>
              <a:gd name="connsiteX4" fmla="*/ 0 w 3632960"/>
              <a:gd name="connsiteY4" fmla="*/ 0 h 636575"/>
              <a:gd name="connsiteX0-1" fmla="*/ 0 w 3632960"/>
              <a:gd name="connsiteY0-2" fmla="*/ 2171700 h 2808275"/>
              <a:gd name="connsiteX1-3" fmla="*/ 2197860 w 3632960"/>
              <a:gd name="connsiteY1-4" fmla="*/ 0 h 2808275"/>
              <a:gd name="connsiteX2-5" fmla="*/ 3632960 w 3632960"/>
              <a:gd name="connsiteY2-6" fmla="*/ 2808275 h 2808275"/>
              <a:gd name="connsiteX3-7" fmla="*/ 0 w 3632960"/>
              <a:gd name="connsiteY3-8" fmla="*/ 2808275 h 2808275"/>
              <a:gd name="connsiteX4-9" fmla="*/ 0 w 3632960"/>
              <a:gd name="connsiteY4-10" fmla="*/ 2171700 h 2808275"/>
              <a:gd name="connsiteX0-11" fmla="*/ 0 w 2197860"/>
              <a:gd name="connsiteY0-12" fmla="*/ 2171700 h 2808275"/>
              <a:gd name="connsiteX1-13" fmla="*/ 2197860 w 2197860"/>
              <a:gd name="connsiteY1-14" fmla="*/ 0 h 2808275"/>
              <a:gd name="connsiteX2-15" fmla="*/ 1664460 w 2197860"/>
              <a:gd name="connsiteY2-16" fmla="*/ 2084375 h 2808275"/>
              <a:gd name="connsiteX3-17" fmla="*/ 0 w 2197860"/>
              <a:gd name="connsiteY3-18" fmla="*/ 2808275 h 2808275"/>
              <a:gd name="connsiteX4-19" fmla="*/ 0 w 2197860"/>
              <a:gd name="connsiteY4-20" fmla="*/ 2171700 h 2808275"/>
              <a:gd name="connsiteX0-21" fmla="*/ 0 w 2210560"/>
              <a:gd name="connsiteY0-22" fmla="*/ 2171700 h 2808275"/>
              <a:gd name="connsiteX1-23" fmla="*/ 2197860 w 2210560"/>
              <a:gd name="connsiteY1-24" fmla="*/ 0 h 2808275"/>
              <a:gd name="connsiteX2-25" fmla="*/ 2210560 w 2210560"/>
              <a:gd name="connsiteY2-26" fmla="*/ 2389175 h 2808275"/>
              <a:gd name="connsiteX3-27" fmla="*/ 0 w 2210560"/>
              <a:gd name="connsiteY3-28" fmla="*/ 2808275 h 2808275"/>
              <a:gd name="connsiteX4-29" fmla="*/ 0 w 2210560"/>
              <a:gd name="connsiteY4-30" fmla="*/ 2171700 h 2808275"/>
              <a:gd name="connsiteX0-31" fmla="*/ 190500 w 2210560"/>
              <a:gd name="connsiteY0-32" fmla="*/ 2071687 h 2808275"/>
              <a:gd name="connsiteX1-33" fmla="*/ 2197860 w 2210560"/>
              <a:gd name="connsiteY1-34" fmla="*/ 0 h 2808275"/>
              <a:gd name="connsiteX2-35" fmla="*/ 2210560 w 2210560"/>
              <a:gd name="connsiteY2-36" fmla="*/ 2389175 h 2808275"/>
              <a:gd name="connsiteX3-37" fmla="*/ 0 w 2210560"/>
              <a:gd name="connsiteY3-38" fmla="*/ 2808275 h 2808275"/>
              <a:gd name="connsiteX4-39" fmla="*/ 190500 w 2210560"/>
              <a:gd name="connsiteY4-40" fmla="*/ 2071687 h 2808275"/>
              <a:gd name="connsiteX0-41" fmla="*/ 138113 w 2210560"/>
              <a:gd name="connsiteY0-42" fmla="*/ 2176462 h 2808275"/>
              <a:gd name="connsiteX1-43" fmla="*/ 2197860 w 2210560"/>
              <a:gd name="connsiteY1-44" fmla="*/ 0 h 2808275"/>
              <a:gd name="connsiteX2-45" fmla="*/ 2210560 w 2210560"/>
              <a:gd name="connsiteY2-46" fmla="*/ 2389175 h 2808275"/>
              <a:gd name="connsiteX3-47" fmla="*/ 0 w 2210560"/>
              <a:gd name="connsiteY3-48" fmla="*/ 2808275 h 2808275"/>
              <a:gd name="connsiteX4-49" fmla="*/ 138113 w 2210560"/>
              <a:gd name="connsiteY4-50" fmla="*/ 2176462 h 2808275"/>
              <a:gd name="connsiteX0-51" fmla="*/ 0 w 2072447"/>
              <a:gd name="connsiteY0-52" fmla="*/ 2176462 h 2784463"/>
              <a:gd name="connsiteX1-53" fmla="*/ 2059747 w 2072447"/>
              <a:gd name="connsiteY1-54" fmla="*/ 0 h 2784463"/>
              <a:gd name="connsiteX2-55" fmla="*/ 2072447 w 2072447"/>
              <a:gd name="connsiteY2-56" fmla="*/ 2389175 h 2784463"/>
              <a:gd name="connsiteX3-57" fmla="*/ 176212 w 2072447"/>
              <a:gd name="connsiteY3-58" fmla="*/ 2784463 h 2784463"/>
              <a:gd name="connsiteX4-59" fmla="*/ 0 w 2072447"/>
              <a:gd name="connsiteY4-60" fmla="*/ 2176462 h 2784463"/>
              <a:gd name="connsiteX0-61" fmla="*/ 4763 w 2077210"/>
              <a:gd name="connsiteY0-62" fmla="*/ 2176462 h 2793988"/>
              <a:gd name="connsiteX1-63" fmla="*/ 2064510 w 2077210"/>
              <a:gd name="connsiteY1-64" fmla="*/ 0 h 2793988"/>
              <a:gd name="connsiteX2-65" fmla="*/ 2077210 w 2077210"/>
              <a:gd name="connsiteY2-66" fmla="*/ 2389175 h 2793988"/>
              <a:gd name="connsiteX3-67" fmla="*/ 0 w 2077210"/>
              <a:gd name="connsiteY3-68" fmla="*/ 2793988 h 2793988"/>
              <a:gd name="connsiteX4-69" fmla="*/ 4763 w 2077210"/>
              <a:gd name="connsiteY4-70" fmla="*/ 2176462 h 2793988"/>
              <a:gd name="connsiteX0-71" fmla="*/ 458 w 2077668"/>
              <a:gd name="connsiteY0-72" fmla="*/ 2176462 h 2793988"/>
              <a:gd name="connsiteX1-73" fmla="*/ 2064968 w 2077668"/>
              <a:gd name="connsiteY1-74" fmla="*/ 0 h 2793988"/>
              <a:gd name="connsiteX2-75" fmla="*/ 2077668 w 2077668"/>
              <a:gd name="connsiteY2-76" fmla="*/ 2389175 h 2793988"/>
              <a:gd name="connsiteX3-77" fmla="*/ 458 w 2077668"/>
              <a:gd name="connsiteY3-78" fmla="*/ 2793988 h 2793988"/>
              <a:gd name="connsiteX4-79" fmla="*/ 458 w 2077668"/>
              <a:gd name="connsiteY4-80" fmla="*/ 2176462 h 2793988"/>
              <a:gd name="connsiteX0-81" fmla="*/ 458 w 2077668"/>
              <a:gd name="connsiteY0-82" fmla="*/ 2157412 h 2774938"/>
              <a:gd name="connsiteX1-83" fmla="*/ 2069730 w 2077668"/>
              <a:gd name="connsiteY1-84" fmla="*/ 0 h 2774938"/>
              <a:gd name="connsiteX2-85" fmla="*/ 2077668 w 2077668"/>
              <a:gd name="connsiteY2-86" fmla="*/ 2370125 h 2774938"/>
              <a:gd name="connsiteX3-87" fmla="*/ 458 w 2077668"/>
              <a:gd name="connsiteY3-88" fmla="*/ 2774938 h 2774938"/>
              <a:gd name="connsiteX4-89" fmla="*/ 458 w 2077668"/>
              <a:gd name="connsiteY4-90" fmla="*/ 2157412 h 2774938"/>
              <a:gd name="connsiteX0-91" fmla="*/ 458 w 2077668"/>
              <a:gd name="connsiteY0-92" fmla="*/ 2138362 h 2755888"/>
              <a:gd name="connsiteX1-93" fmla="*/ 2069730 w 2077668"/>
              <a:gd name="connsiteY1-94" fmla="*/ 0 h 2755888"/>
              <a:gd name="connsiteX2-95" fmla="*/ 2077668 w 2077668"/>
              <a:gd name="connsiteY2-96" fmla="*/ 2351075 h 2755888"/>
              <a:gd name="connsiteX3-97" fmla="*/ 458 w 2077668"/>
              <a:gd name="connsiteY3-98" fmla="*/ 2755888 h 2755888"/>
              <a:gd name="connsiteX4-99" fmla="*/ 458 w 2077668"/>
              <a:gd name="connsiteY4-100" fmla="*/ 2138362 h 2755888"/>
              <a:gd name="connsiteX0-101" fmla="*/ 458 w 2072905"/>
              <a:gd name="connsiteY0-102" fmla="*/ 2138362 h 2755888"/>
              <a:gd name="connsiteX1-103" fmla="*/ 2069730 w 2072905"/>
              <a:gd name="connsiteY1-104" fmla="*/ 0 h 2755888"/>
              <a:gd name="connsiteX2-105" fmla="*/ 2072905 w 2072905"/>
              <a:gd name="connsiteY2-106" fmla="*/ 2379650 h 2755888"/>
              <a:gd name="connsiteX3-107" fmla="*/ 458 w 2072905"/>
              <a:gd name="connsiteY3-108" fmla="*/ 2755888 h 2755888"/>
              <a:gd name="connsiteX4-109" fmla="*/ 458 w 2072905"/>
              <a:gd name="connsiteY4-110" fmla="*/ 2138362 h 2755888"/>
              <a:gd name="connsiteX0-111" fmla="*/ 458 w 2075555"/>
              <a:gd name="connsiteY0-112" fmla="*/ 2152650 h 2770176"/>
              <a:gd name="connsiteX1-113" fmla="*/ 2074492 w 2075555"/>
              <a:gd name="connsiteY1-114" fmla="*/ 0 h 2770176"/>
              <a:gd name="connsiteX2-115" fmla="*/ 2072905 w 2075555"/>
              <a:gd name="connsiteY2-116" fmla="*/ 2393938 h 2770176"/>
              <a:gd name="connsiteX3-117" fmla="*/ 458 w 2075555"/>
              <a:gd name="connsiteY3-118" fmla="*/ 2770176 h 2770176"/>
              <a:gd name="connsiteX4-119" fmla="*/ 458 w 2075555"/>
              <a:gd name="connsiteY4-120" fmla="*/ 2152650 h 2770176"/>
              <a:gd name="connsiteX0-121" fmla="*/ 458 w 2075261"/>
              <a:gd name="connsiteY0-122" fmla="*/ 2152650 h 2770176"/>
              <a:gd name="connsiteX1-123" fmla="*/ 2074492 w 2075261"/>
              <a:gd name="connsiteY1-124" fmla="*/ 0 h 2770176"/>
              <a:gd name="connsiteX2-125" fmla="*/ 2068143 w 2075261"/>
              <a:gd name="connsiteY2-126" fmla="*/ 2408226 h 2770176"/>
              <a:gd name="connsiteX3-127" fmla="*/ 458 w 2075261"/>
              <a:gd name="connsiteY3-128" fmla="*/ 2770176 h 2770176"/>
              <a:gd name="connsiteX4-129" fmla="*/ 458 w 2075261"/>
              <a:gd name="connsiteY4-130" fmla="*/ 2152650 h 2770176"/>
              <a:gd name="connsiteX0-131" fmla="*/ 458 w 2075555"/>
              <a:gd name="connsiteY0-132" fmla="*/ 2152650 h 2770176"/>
              <a:gd name="connsiteX1-133" fmla="*/ 2074492 w 2075555"/>
              <a:gd name="connsiteY1-134" fmla="*/ 0 h 2770176"/>
              <a:gd name="connsiteX2-135" fmla="*/ 2072905 w 2075555"/>
              <a:gd name="connsiteY2-136" fmla="*/ 2408226 h 2770176"/>
              <a:gd name="connsiteX3-137" fmla="*/ 458 w 2075555"/>
              <a:gd name="connsiteY3-138" fmla="*/ 2770176 h 2770176"/>
              <a:gd name="connsiteX4-139" fmla="*/ 458 w 2075555"/>
              <a:gd name="connsiteY4-140" fmla="*/ 2152650 h 2770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75555" h="2770176">
                <a:moveTo>
                  <a:pt x="458" y="2152650"/>
                </a:moveTo>
                <a:lnTo>
                  <a:pt x="2074492" y="0"/>
                </a:lnTo>
                <a:cubicBezTo>
                  <a:pt x="2078725" y="796392"/>
                  <a:pt x="2068672" y="1611834"/>
                  <a:pt x="2072905" y="2408226"/>
                </a:cubicBezTo>
                <a:lnTo>
                  <a:pt x="458" y="2770176"/>
                </a:lnTo>
                <a:cubicBezTo>
                  <a:pt x="2046" y="2564334"/>
                  <a:pt x="-1130" y="2358492"/>
                  <a:pt x="458" y="2152650"/>
                </a:cubicBezTo>
                <a:close/>
              </a:path>
            </a:pathLst>
          </a:custGeom>
          <a:solidFill>
            <a:schemeClr val="accent1">
              <a:lumMod val="50000"/>
            </a:schemeClr>
          </a:solidFill>
          <a:ln>
            <a:noFill/>
          </a:ln>
        </p:spPr>
        <p:txBody>
          <a:bodyPr lIns="0" tIns="0" rIns="0" bIns="0" rtlCol="0" anchor="ctr"/>
          <a:lstStyle/>
          <a:p>
            <a:pPr algn="ctr" defTabSz="1201637"/>
            <a:endParaRPr lang="es-SV" sz="2400" dirty="0">
              <a:solidFill>
                <a:srgbClr val="000000"/>
              </a:solidFill>
            </a:endParaRPr>
          </a:p>
        </p:txBody>
      </p:sp>
      <p:sp>
        <p:nvSpPr>
          <p:cNvPr id="104" name="102 Rectángulo"/>
          <p:cNvSpPr/>
          <p:nvPr/>
        </p:nvSpPr>
        <p:spPr bwMode="auto">
          <a:xfrm>
            <a:off x="1919895" y="2666164"/>
            <a:ext cx="1137920" cy="1657773"/>
          </a:xfrm>
          <a:custGeom>
            <a:avLst/>
            <a:gdLst>
              <a:gd name="connsiteX0" fmla="*/ 0 w 3632960"/>
              <a:gd name="connsiteY0" fmla="*/ 0 h 636575"/>
              <a:gd name="connsiteX1" fmla="*/ 3632960 w 3632960"/>
              <a:gd name="connsiteY1" fmla="*/ 0 h 636575"/>
              <a:gd name="connsiteX2" fmla="*/ 3632960 w 3632960"/>
              <a:gd name="connsiteY2" fmla="*/ 636575 h 636575"/>
              <a:gd name="connsiteX3" fmla="*/ 0 w 3632960"/>
              <a:gd name="connsiteY3" fmla="*/ 636575 h 636575"/>
              <a:gd name="connsiteX4" fmla="*/ 0 w 3632960"/>
              <a:gd name="connsiteY4" fmla="*/ 0 h 636575"/>
              <a:gd name="connsiteX0-1" fmla="*/ 0 w 3632960"/>
              <a:gd name="connsiteY0-2" fmla="*/ 2171700 h 2808275"/>
              <a:gd name="connsiteX1-3" fmla="*/ 2197860 w 3632960"/>
              <a:gd name="connsiteY1-4" fmla="*/ 0 h 2808275"/>
              <a:gd name="connsiteX2-5" fmla="*/ 3632960 w 3632960"/>
              <a:gd name="connsiteY2-6" fmla="*/ 2808275 h 2808275"/>
              <a:gd name="connsiteX3-7" fmla="*/ 0 w 3632960"/>
              <a:gd name="connsiteY3-8" fmla="*/ 2808275 h 2808275"/>
              <a:gd name="connsiteX4-9" fmla="*/ 0 w 3632960"/>
              <a:gd name="connsiteY4-10" fmla="*/ 2171700 h 2808275"/>
              <a:gd name="connsiteX0-11" fmla="*/ 0 w 2197860"/>
              <a:gd name="connsiteY0-12" fmla="*/ 2171700 h 2808275"/>
              <a:gd name="connsiteX1-13" fmla="*/ 2197860 w 2197860"/>
              <a:gd name="connsiteY1-14" fmla="*/ 0 h 2808275"/>
              <a:gd name="connsiteX2-15" fmla="*/ 1664460 w 2197860"/>
              <a:gd name="connsiteY2-16" fmla="*/ 2084375 h 2808275"/>
              <a:gd name="connsiteX3-17" fmla="*/ 0 w 2197860"/>
              <a:gd name="connsiteY3-18" fmla="*/ 2808275 h 2808275"/>
              <a:gd name="connsiteX4-19" fmla="*/ 0 w 2197860"/>
              <a:gd name="connsiteY4-20" fmla="*/ 2171700 h 2808275"/>
              <a:gd name="connsiteX0-21" fmla="*/ 0 w 2210560"/>
              <a:gd name="connsiteY0-22" fmla="*/ 2171700 h 2808275"/>
              <a:gd name="connsiteX1-23" fmla="*/ 2197860 w 2210560"/>
              <a:gd name="connsiteY1-24" fmla="*/ 0 h 2808275"/>
              <a:gd name="connsiteX2-25" fmla="*/ 2210560 w 2210560"/>
              <a:gd name="connsiteY2-26" fmla="*/ 2389175 h 2808275"/>
              <a:gd name="connsiteX3-27" fmla="*/ 0 w 2210560"/>
              <a:gd name="connsiteY3-28" fmla="*/ 2808275 h 2808275"/>
              <a:gd name="connsiteX4-29" fmla="*/ 0 w 2210560"/>
              <a:gd name="connsiteY4-30" fmla="*/ 2171700 h 2808275"/>
              <a:gd name="connsiteX0-31" fmla="*/ 190500 w 2210560"/>
              <a:gd name="connsiteY0-32" fmla="*/ 2071687 h 2808275"/>
              <a:gd name="connsiteX1-33" fmla="*/ 2197860 w 2210560"/>
              <a:gd name="connsiteY1-34" fmla="*/ 0 h 2808275"/>
              <a:gd name="connsiteX2-35" fmla="*/ 2210560 w 2210560"/>
              <a:gd name="connsiteY2-36" fmla="*/ 2389175 h 2808275"/>
              <a:gd name="connsiteX3-37" fmla="*/ 0 w 2210560"/>
              <a:gd name="connsiteY3-38" fmla="*/ 2808275 h 2808275"/>
              <a:gd name="connsiteX4-39" fmla="*/ 190500 w 2210560"/>
              <a:gd name="connsiteY4-40" fmla="*/ 2071687 h 2808275"/>
              <a:gd name="connsiteX0-41" fmla="*/ 138113 w 2210560"/>
              <a:gd name="connsiteY0-42" fmla="*/ 2176462 h 2808275"/>
              <a:gd name="connsiteX1-43" fmla="*/ 2197860 w 2210560"/>
              <a:gd name="connsiteY1-44" fmla="*/ 0 h 2808275"/>
              <a:gd name="connsiteX2-45" fmla="*/ 2210560 w 2210560"/>
              <a:gd name="connsiteY2-46" fmla="*/ 2389175 h 2808275"/>
              <a:gd name="connsiteX3-47" fmla="*/ 0 w 2210560"/>
              <a:gd name="connsiteY3-48" fmla="*/ 2808275 h 2808275"/>
              <a:gd name="connsiteX4-49" fmla="*/ 138113 w 2210560"/>
              <a:gd name="connsiteY4-50" fmla="*/ 2176462 h 2808275"/>
              <a:gd name="connsiteX0-51" fmla="*/ 0 w 2072447"/>
              <a:gd name="connsiteY0-52" fmla="*/ 2176462 h 2784463"/>
              <a:gd name="connsiteX1-53" fmla="*/ 2059747 w 2072447"/>
              <a:gd name="connsiteY1-54" fmla="*/ 0 h 2784463"/>
              <a:gd name="connsiteX2-55" fmla="*/ 2072447 w 2072447"/>
              <a:gd name="connsiteY2-56" fmla="*/ 2389175 h 2784463"/>
              <a:gd name="connsiteX3-57" fmla="*/ 176212 w 2072447"/>
              <a:gd name="connsiteY3-58" fmla="*/ 2784463 h 2784463"/>
              <a:gd name="connsiteX4-59" fmla="*/ 0 w 2072447"/>
              <a:gd name="connsiteY4-60" fmla="*/ 2176462 h 2784463"/>
              <a:gd name="connsiteX0-61" fmla="*/ 4763 w 2077210"/>
              <a:gd name="connsiteY0-62" fmla="*/ 2176462 h 2793988"/>
              <a:gd name="connsiteX1-63" fmla="*/ 2064510 w 2077210"/>
              <a:gd name="connsiteY1-64" fmla="*/ 0 h 2793988"/>
              <a:gd name="connsiteX2-65" fmla="*/ 2077210 w 2077210"/>
              <a:gd name="connsiteY2-66" fmla="*/ 2389175 h 2793988"/>
              <a:gd name="connsiteX3-67" fmla="*/ 0 w 2077210"/>
              <a:gd name="connsiteY3-68" fmla="*/ 2793988 h 2793988"/>
              <a:gd name="connsiteX4-69" fmla="*/ 4763 w 2077210"/>
              <a:gd name="connsiteY4-70" fmla="*/ 2176462 h 2793988"/>
              <a:gd name="connsiteX0-71" fmla="*/ 458 w 2077668"/>
              <a:gd name="connsiteY0-72" fmla="*/ 2176462 h 2793988"/>
              <a:gd name="connsiteX1-73" fmla="*/ 2064968 w 2077668"/>
              <a:gd name="connsiteY1-74" fmla="*/ 0 h 2793988"/>
              <a:gd name="connsiteX2-75" fmla="*/ 2077668 w 2077668"/>
              <a:gd name="connsiteY2-76" fmla="*/ 2389175 h 2793988"/>
              <a:gd name="connsiteX3-77" fmla="*/ 458 w 2077668"/>
              <a:gd name="connsiteY3-78" fmla="*/ 2793988 h 2793988"/>
              <a:gd name="connsiteX4-79" fmla="*/ 458 w 2077668"/>
              <a:gd name="connsiteY4-80" fmla="*/ 2176462 h 2793988"/>
              <a:gd name="connsiteX0-81" fmla="*/ 458 w 2077668"/>
              <a:gd name="connsiteY0-82" fmla="*/ 2157412 h 2774938"/>
              <a:gd name="connsiteX1-83" fmla="*/ 2069730 w 2077668"/>
              <a:gd name="connsiteY1-84" fmla="*/ 0 h 2774938"/>
              <a:gd name="connsiteX2-85" fmla="*/ 2077668 w 2077668"/>
              <a:gd name="connsiteY2-86" fmla="*/ 2370125 h 2774938"/>
              <a:gd name="connsiteX3-87" fmla="*/ 458 w 2077668"/>
              <a:gd name="connsiteY3-88" fmla="*/ 2774938 h 2774938"/>
              <a:gd name="connsiteX4-89" fmla="*/ 458 w 2077668"/>
              <a:gd name="connsiteY4-90" fmla="*/ 2157412 h 2774938"/>
              <a:gd name="connsiteX0-91" fmla="*/ 458 w 2077668"/>
              <a:gd name="connsiteY0-92" fmla="*/ 2138362 h 2755888"/>
              <a:gd name="connsiteX1-93" fmla="*/ 2069730 w 2077668"/>
              <a:gd name="connsiteY1-94" fmla="*/ 0 h 2755888"/>
              <a:gd name="connsiteX2-95" fmla="*/ 2077668 w 2077668"/>
              <a:gd name="connsiteY2-96" fmla="*/ 2351075 h 2755888"/>
              <a:gd name="connsiteX3-97" fmla="*/ 458 w 2077668"/>
              <a:gd name="connsiteY3-98" fmla="*/ 2755888 h 2755888"/>
              <a:gd name="connsiteX4-99" fmla="*/ 458 w 2077668"/>
              <a:gd name="connsiteY4-100" fmla="*/ 2138362 h 2755888"/>
              <a:gd name="connsiteX0-101" fmla="*/ 458 w 2072905"/>
              <a:gd name="connsiteY0-102" fmla="*/ 2138362 h 2755888"/>
              <a:gd name="connsiteX1-103" fmla="*/ 2069730 w 2072905"/>
              <a:gd name="connsiteY1-104" fmla="*/ 0 h 2755888"/>
              <a:gd name="connsiteX2-105" fmla="*/ 2072905 w 2072905"/>
              <a:gd name="connsiteY2-106" fmla="*/ 2379650 h 2755888"/>
              <a:gd name="connsiteX3-107" fmla="*/ 458 w 2072905"/>
              <a:gd name="connsiteY3-108" fmla="*/ 2755888 h 2755888"/>
              <a:gd name="connsiteX4-109" fmla="*/ 458 w 2072905"/>
              <a:gd name="connsiteY4-110" fmla="*/ 2138362 h 2755888"/>
              <a:gd name="connsiteX0-111" fmla="*/ 458 w 2075555"/>
              <a:gd name="connsiteY0-112" fmla="*/ 2152650 h 2770176"/>
              <a:gd name="connsiteX1-113" fmla="*/ 2074492 w 2075555"/>
              <a:gd name="connsiteY1-114" fmla="*/ 0 h 2770176"/>
              <a:gd name="connsiteX2-115" fmla="*/ 2072905 w 2075555"/>
              <a:gd name="connsiteY2-116" fmla="*/ 2393938 h 2770176"/>
              <a:gd name="connsiteX3-117" fmla="*/ 458 w 2075555"/>
              <a:gd name="connsiteY3-118" fmla="*/ 2770176 h 2770176"/>
              <a:gd name="connsiteX4-119" fmla="*/ 458 w 2075555"/>
              <a:gd name="connsiteY4-120" fmla="*/ 2152650 h 2770176"/>
              <a:gd name="connsiteX0-121" fmla="*/ 458 w 2075261"/>
              <a:gd name="connsiteY0-122" fmla="*/ 2152650 h 2770176"/>
              <a:gd name="connsiteX1-123" fmla="*/ 2074492 w 2075261"/>
              <a:gd name="connsiteY1-124" fmla="*/ 0 h 2770176"/>
              <a:gd name="connsiteX2-125" fmla="*/ 2068143 w 2075261"/>
              <a:gd name="connsiteY2-126" fmla="*/ 2408226 h 2770176"/>
              <a:gd name="connsiteX3-127" fmla="*/ 458 w 2075261"/>
              <a:gd name="connsiteY3-128" fmla="*/ 2770176 h 2770176"/>
              <a:gd name="connsiteX4-129" fmla="*/ 458 w 2075261"/>
              <a:gd name="connsiteY4-130" fmla="*/ 2152650 h 2770176"/>
              <a:gd name="connsiteX0-131" fmla="*/ 458 w 2075555"/>
              <a:gd name="connsiteY0-132" fmla="*/ 2152650 h 2770176"/>
              <a:gd name="connsiteX1-133" fmla="*/ 2074492 w 2075555"/>
              <a:gd name="connsiteY1-134" fmla="*/ 0 h 2770176"/>
              <a:gd name="connsiteX2-135" fmla="*/ 2072905 w 2075555"/>
              <a:gd name="connsiteY2-136" fmla="*/ 2408226 h 2770176"/>
              <a:gd name="connsiteX3-137" fmla="*/ 458 w 2075555"/>
              <a:gd name="connsiteY3-138" fmla="*/ 2770176 h 2770176"/>
              <a:gd name="connsiteX4-139" fmla="*/ 458 w 2075555"/>
              <a:gd name="connsiteY4-140" fmla="*/ 2152650 h 2770176"/>
              <a:gd name="connsiteX0-141" fmla="*/ 458 w 2082430"/>
              <a:gd name="connsiteY0-142" fmla="*/ 2152650 h 4279889"/>
              <a:gd name="connsiteX1-143" fmla="*/ 2074492 w 2082430"/>
              <a:gd name="connsiteY1-144" fmla="*/ 0 h 4279889"/>
              <a:gd name="connsiteX2-145" fmla="*/ 2082430 w 2082430"/>
              <a:gd name="connsiteY2-146" fmla="*/ 4279889 h 4279889"/>
              <a:gd name="connsiteX3-147" fmla="*/ 458 w 2082430"/>
              <a:gd name="connsiteY3-148" fmla="*/ 2770176 h 4279889"/>
              <a:gd name="connsiteX4-149" fmla="*/ 458 w 2082430"/>
              <a:gd name="connsiteY4-150" fmla="*/ 2152650 h 4279889"/>
              <a:gd name="connsiteX0-151" fmla="*/ 458 w 2089548"/>
              <a:gd name="connsiteY0-152" fmla="*/ 357187 h 2484426"/>
              <a:gd name="connsiteX1-153" fmla="*/ 2088779 w 2089548"/>
              <a:gd name="connsiteY1-154" fmla="*/ 0 h 2484426"/>
              <a:gd name="connsiteX2-155" fmla="*/ 2082430 w 2089548"/>
              <a:gd name="connsiteY2-156" fmla="*/ 2484426 h 2484426"/>
              <a:gd name="connsiteX3-157" fmla="*/ 458 w 2089548"/>
              <a:gd name="connsiteY3-158" fmla="*/ 974713 h 2484426"/>
              <a:gd name="connsiteX4-159" fmla="*/ 458 w 2089548"/>
              <a:gd name="connsiteY4-160" fmla="*/ 357187 h 2484426"/>
              <a:gd name="connsiteX0-161" fmla="*/ 458 w 2082430"/>
              <a:gd name="connsiteY0-162" fmla="*/ 233362 h 2360601"/>
              <a:gd name="connsiteX1-163" fmla="*/ 2022104 w 2082430"/>
              <a:gd name="connsiteY1-164" fmla="*/ 0 h 2360601"/>
              <a:gd name="connsiteX2-165" fmla="*/ 2082430 w 2082430"/>
              <a:gd name="connsiteY2-166" fmla="*/ 2360601 h 2360601"/>
              <a:gd name="connsiteX3-167" fmla="*/ 458 w 2082430"/>
              <a:gd name="connsiteY3-168" fmla="*/ 850888 h 2360601"/>
              <a:gd name="connsiteX4-169" fmla="*/ 458 w 2082430"/>
              <a:gd name="connsiteY4-170" fmla="*/ 233362 h 2360601"/>
              <a:gd name="connsiteX0-171" fmla="*/ 458 w 2082430"/>
              <a:gd name="connsiteY0-172" fmla="*/ 366712 h 2493951"/>
              <a:gd name="connsiteX1-173" fmla="*/ 2079254 w 2082430"/>
              <a:gd name="connsiteY1-174" fmla="*/ 0 h 2493951"/>
              <a:gd name="connsiteX2-175" fmla="*/ 2082430 w 2082430"/>
              <a:gd name="connsiteY2-176" fmla="*/ 2493951 h 2493951"/>
              <a:gd name="connsiteX3-177" fmla="*/ 458 w 2082430"/>
              <a:gd name="connsiteY3-178" fmla="*/ 984238 h 2493951"/>
              <a:gd name="connsiteX4-179" fmla="*/ 458 w 2082430"/>
              <a:gd name="connsiteY4-180" fmla="*/ 366712 h 24939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430" h="2493951">
                <a:moveTo>
                  <a:pt x="458" y="366712"/>
                </a:moveTo>
                <a:lnTo>
                  <a:pt x="2079254" y="0"/>
                </a:lnTo>
                <a:cubicBezTo>
                  <a:pt x="2083487" y="796392"/>
                  <a:pt x="2078197" y="1697559"/>
                  <a:pt x="2082430" y="2493951"/>
                </a:cubicBezTo>
                <a:lnTo>
                  <a:pt x="458" y="984238"/>
                </a:lnTo>
                <a:cubicBezTo>
                  <a:pt x="2046" y="778396"/>
                  <a:pt x="-1130" y="572554"/>
                  <a:pt x="458" y="366712"/>
                </a:cubicBezTo>
                <a:close/>
              </a:path>
            </a:pathLst>
          </a:custGeom>
          <a:solidFill>
            <a:schemeClr val="accent4">
              <a:lumMod val="50000"/>
            </a:schemeClr>
          </a:solidFill>
          <a:ln>
            <a:noFill/>
          </a:ln>
        </p:spPr>
        <p:txBody>
          <a:bodyPr lIns="0" tIns="0" rIns="0" bIns="0" rtlCol="0" anchor="ctr"/>
          <a:lstStyle/>
          <a:p>
            <a:pPr algn="ctr" defTabSz="1201637"/>
            <a:endParaRPr lang="es-SV" sz="2400">
              <a:solidFill>
                <a:srgbClr val="000000"/>
              </a:solidFill>
            </a:endParaRPr>
          </a:p>
        </p:txBody>
      </p:sp>
      <p:sp>
        <p:nvSpPr>
          <p:cNvPr id="105" name="102 Rectángulo"/>
          <p:cNvSpPr/>
          <p:nvPr/>
        </p:nvSpPr>
        <p:spPr bwMode="auto">
          <a:xfrm>
            <a:off x="1919895" y="3314711"/>
            <a:ext cx="1137920" cy="2557780"/>
          </a:xfrm>
          <a:custGeom>
            <a:avLst/>
            <a:gdLst>
              <a:gd name="connsiteX0" fmla="*/ 0 w 3632960"/>
              <a:gd name="connsiteY0" fmla="*/ 0 h 636575"/>
              <a:gd name="connsiteX1" fmla="*/ 3632960 w 3632960"/>
              <a:gd name="connsiteY1" fmla="*/ 0 h 636575"/>
              <a:gd name="connsiteX2" fmla="*/ 3632960 w 3632960"/>
              <a:gd name="connsiteY2" fmla="*/ 636575 h 636575"/>
              <a:gd name="connsiteX3" fmla="*/ 0 w 3632960"/>
              <a:gd name="connsiteY3" fmla="*/ 636575 h 636575"/>
              <a:gd name="connsiteX4" fmla="*/ 0 w 3632960"/>
              <a:gd name="connsiteY4" fmla="*/ 0 h 636575"/>
              <a:gd name="connsiteX0-1" fmla="*/ 0 w 3632960"/>
              <a:gd name="connsiteY0-2" fmla="*/ 2171700 h 2808275"/>
              <a:gd name="connsiteX1-3" fmla="*/ 2197860 w 3632960"/>
              <a:gd name="connsiteY1-4" fmla="*/ 0 h 2808275"/>
              <a:gd name="connsiteX2-5" fmla="*/ 3632960 w 3632960"/>
              <a:gd name="connsiteY2-6" fmla="*/ 2808275 h 2808275"/>
              <a:gd name="connsiteX3-7" fmla="*/ 0 w 3632960"/>
              <a:gd name="connsiteY3-8" fmla="*/ 2808275 h 2808275"/>
              <a:gd name="connsiteX4-9" fmla="*/ 0 w 3632960"/>
              <a:gd name="connsiteY4-10" fmla="*/ 2171700 h 2808275"/>
              <a:gd name="connsiteX0-11" fmla="*/ 0 w 2197860"/>
              <a:gd name="connsiteY0-12" fmla="*/ 2171700 h 2808275"/>
              <a:gd name="connsiteX1-13" fmla="*/ 2197860 w 2197860"/>
              <a:gd name="connsiteY1-14" fmla="*/ 0 h 2808275"/>
              <a:gd name="connsiteX2-15" fmla="*/ 1664460 w 2197860"/>
              <a:gd name="connsiteY2-16" fmla="*/ 2084375 h 2808275"/>
              <a:gd name="connsiteX3-17" fmla="*/ 0 w 2197860"/>
              <a:gd name="connsiteY3-18" fmla="*/ 2808275 h 2808275"/>
              <a:gd name="connsiteX4-19" fmla="*/ 0 w 2197860"/>
              <a:gd name="connsiteY4-20" fmla="*/ 2171700 h 2808275"/>
              <a:gd name="connsiteX0-21" fmla="*/ 0 w 2210560"/>
              <a:gd name="connsiteY0-22" fmla="*/ 2171700 h 2808275"/>
              <a:gd name="connsiteX1-23" fmla="*/ 2197860 w 2210560"/>
              <a:gd name="connsiteY1-24" fmla="*/ 0 h 2808275"/>
              <a:gd name="connsiteX2-25" fmla="*/ 2210560 w 2210560"/>
              <a:gd name="connsiteY2-26" fmla="*/ 2389175 h 2808275"/>
              <a:gd name="connsiteX3-27" fmla="*/ 0 w 2210560"/>
              <a:gd name="connsiteY3-28" fmla="*/ 2808275 h 2808275"/>
              <a:gd name="connsiteX4-29" fmla="*/ 0 w 2210560"/>
              <a:gd name="connsiteY4-30" fmla="*/ 2171700 h 2808275"/>
              <a:gd name="connsiteX0-31" fmla="*/ 190500 w 2210560"/>
              <a:gd name="connsiteY0-32" fmla="*/ 2071687 h 2808275"/>
              <a:gd name="connsiteX1-33" fmla="*/ 2197860 w 2210560"/>
              <a:gd name="connsiteY1-34" fmla="*/ 0 h 2808275"/>
              <a:gd name="connsiteX2-35" fmla="*/ 2210560 w 2210560"/>
              <a:gd name="connsiteY2-36" fmla="*/ 2389175 h 2808275"/>
              <a:gd name="connsiteX3-37" fmla="*/ 0 w 2210560"/>
              <a:gd name="connsiteY3-38" fmla="*/ 2808275 h 2808275"/>
              <a:gd name="connsiteX4-39" fmla="*/ 190500 w 2210560"/>
              <a:gd name="connsiteY4-40" fmla="*/ 2071687 h 2808275"/>
              <a:gd name="connsiteX0-41" fmla="*/ 138113 w 2210560"/>
              <a:gd name="connsiteY0-42" fmla="*/ 2176462 h 2808275"/>
              <a:gd name="connsiteX1-43" fmla="*/ 2197860 w 2210560"/>
              <a:gd name="connsiteY1-44" fmla="*/ 0 h 2808275"/>
              <a:gd name="connsiteX2-45" fmla="*/ 2210560 w 2210560"/>
              <a:gd name="connsiteY2-46" fmla="*/ 2389175 h 2808275"/>
              <a:gd name="connsiteX3-47" fmla="*/ 0 w 2210560"/>
              <a:gd name="connsiteY3-48" fmla="*/ 2808275 h 2808275"/>
              <a:gd name="connsiteX4-49" fmla="*/ 138113 w 2210560"/>
              <a:gd name="connsiteY4-50" fmla="*/ 2176462 h 2808275"/>
              <a:gd name="connsiteX0-51" fmla="*/ 0 w 2072447"/>
              <a:gd name="connsiteY0-52" fmla="*/ 2176462 h 2784463"/>
              <a:gd name="connsiteX1-53" fmla="*/ 2059747 w 2072447"/>
              <a:gd name="connsiteY1-54" fmla="*/ 0 h 2784463"/>
              <a:gd name="connsiteX2-55" fmla="*/ 2072447 w 2072447"/>
              <a:gd name="connsiteY2-56" fmla="*/ 2389175 h 2784463"/>
              <a:gd name="connsiteX3-57" fmla="*/ 176212 w 2072447"/>
              <a:gd name="connsiteY3-58" fmla="*/ 2784463 h 2784463"/>
              <a:gd name="connsiteX4-59" fmla="*/ 0 w 2072447"/>
              <a:gd name="connsiteY4-60" fmla="*/ 2176462 h 2784463"/>
              <a:gd name="connsiteX0-61" fmla="*/ 4763 w 2077210"/>
              <a:gd name="connsiteY0-62" fmla="*/ 2176462 h 2793988"/>
              <a:gd name="connsiteX1-63" fmla="*/ 2064510 w 2077210"/>
              <a:gd name="connsiteY1-64" fmla="*/ 0 h 2793988"/>
              <a:gd name="connsiteX2-65" fmla="*/ 2077210 w 2077210"/>
              <a:gd name="connsiteY2-66" fmla="*/ 2389175 h 2793988"/>
              <a:gd name="connsiteX3-67" fmla="*/ 0 w 2077210"/>
              <a:gd name="connsiteY3-68" fmla="*/ 2793988 h 2793988"/>
              <a:gd name="connsiteX4-69" fmla="*/ 4763 w 2077210"/>
              <a:gd name="connsiteY4-70" fmla="*/ 2176462 h 2793988"/>
              <a:gd name="connsiteX0-71" fmla="*/ 458 w 2077668"/>
              <a:gd name="connsiteY0-72" fmla="*/ 2176462 h 2793988"/>
              <a:gd name="connsiteX1-73" fmla="*/ 2064968 w 2077668"/>
              <a:gd name="connsiteY1-74" fmla="*/ 0 h 2793988"/>
              <a:gd name="connsiteX2-75" fmla="*/ 2077668 w 2077668"/>
              <a:gd name="connsiteY2-76" fmla="*/ 2389175 h 2793988"/>
              <a:gd name="connsiteX3-77" fmla="*/ 458 w 2077668"/>
              <a:gd name="connsiteY3-78" fmla="*/ 2793988 h 2793988"/>
              <a:gd name="connsiteX4-79" fmla="*/ 458 w 2077668"/>
              <a:gd name="connsiteY4-80" fmla="*/ 2176462 h 2793988"/>
              <a:gd name="connsiteX0-81" fmla="*/ 458 w 2077668"/>
              <a:gd name="connsiteY0-82" fmla="*/ 2157412 h 2774938"/>
              <a:gd name="connsiteX1-83" fmla="*/ 2069730 w 2077668"/>
              <a:gd name="connsiteY1-84" fmla="*/ 0 h 2774938"/>
              <a:gd name="connsiteX2-85" fmla="*/ 2077668 w 2077668"/>
              <a:gd name="connsiteY2-86" fmla="*/ 2370125 h 2774938"/>
              <a:gd name="connsiteX3-87" fmla="*/ 458 w 2077668"/>
              <a:gd name="connsiteY3-88" fmla="*/ 2774938 h 2774938"/>
              <a:gd name="connsiteX4-89" fmla="*/ 458 w 2077668"/>
              <a:gd name="connsiteY4-90" fmla="*/ 2157412 h 2774938"/>
              <a:gd name="connsiteX0-91" fmla="*/ 458 w 2077668"/>
              <a:gd name="connsiteY0-92" fmla="*/ 2138362 h 2755888"/>
              <a:gd name="connsiteX1-93" fmla="*/ 2069730 w 2077668"/>
              <a:gd name="connsiteY1-94" fmla="*/ 0 h 2755888"/>
              <a:gd name="connsiteX2-95" fmla="*/ 2077668 w 2077668"/>
              <a:gd name="connsiteY2-96" fmla="*/ 2351075 h 2755888"/>
              <a:gd name="connsiteX3-97" fmla="*/ 458 w 2077668"/>
              <a:gd name="connsiteY3-98" fmla="*/ 2755888 h 2755888"/>
              <a:gd name="connsiteX4-99" fmla="*/ 458 w 2077668"/>
              <a:gd name="connsiteY4-100" fmla="*/ 2138362 h 2755888"/>
              <a:gd name="connsiteX0-101" fmla="*/ 458 w 2072905"/>
              <a:gd name="connsiteY0-102" fmla="*/ 2138362 h 2755888"/>
              <a:gd name="connsiteX1-103" fmla="*/ 2069730 w 2072905"/>
              <a:gd name="connsiteY1-104" fmla="*/ 0 h 2755888"/>
              <a:gd name="connsiteX2-105" fmla="*/ 2072905 w 2072905"/>
              <a:gd name="connsiteY2-106" fmla="*/ 2379650 h 2755888"/>
              <a:gd name="connsiteX3-107" fmla="*/ 458 w 2072905"/>
              <a:gd name="connsiteY3-108" fmla="*/ 2755888 h 2755888"/>
              <a:gd name="connsiteX4-109" fmla="*/ 458 w 2072905"/>
              <a:gd name="connsiteY4-110" fmla="*/ 2138362 h 2755888"/>
              <a:gd name="connsiteX0-111" fmla="*/ 458 w 2075555"/>
              <a:gd name="connsiteY0-112" fmla="*/ 2152650 h 2770176"/>
              <a:gd name="connsiteX1-113" fmla="*/ 2074492 w 2075555"/>
              <a:gd name="connsiteY1-114" fmla="*/ 0 h 2770176"/>
              <a:gd name="connsiteX2-115" fmla="*/ 2072905 w 2075555"/>
              <a:gd name="connsiteY2-116" fmla="*/ 2393938 h 2770176"/>
              <a:gd name="connsiteX3-117" fmla="*/ 458 w 2075555"/>
              <a:gd name="connsiteY3-118" fmla="*/ 2770176 h 2770176"/>
              <a:gd name="connsiteX4-119" fmla="*/ 458 w 2075555"/>
              <a:gd name="connsiteY4-120" fmla="*/ 2152650 h 2770176"/>
              <a:gd name="connsiteX0-121" fmla="*/ 458 w 2075261"/>
              <a:gd name="connsiteY0-122" fmla="*/ 2152650 h 2770176"/>
              <a:gd name="connsiteX1-123" fmla="*/ 2074492 w 2075261"/>
              <a:gd name="connsiteY1-124" fmla="*/ 0 h 2770176"/>
              <a:gd name="connsiteX2-125" fmla="*/ 2068143 w 2075261"/>
              <a:gd name="connsiteY2-126" fmla="*/ 2408226 h 2770176"/>
              <a:gd name="connsiteX3-127" fmla="*/ 458 w 2075261"/>
              <a:gd name="connsiteY3-128" fmla="*/ 2770176 h 2770176"/>
              <a:gd name="connsiteX4-129" fmla="*/ 458 w 2075261"/>
              <a:gd name="connsiteY4-130" fmla="*/ 2152650 h 2770176"/>
              <a:gd name="connsiteX0-131" fmla="*/ 458 w 2075555"/>
              <a:gd name="connsiteY0-132" fmla="*/ 2152650 h 2770176"/>
              <a:gd name="connsiteX1-133" fmla="*/ 2074492 w 2075555"/>
              <a:gd name="connsiteY1-134" fmla="*/ 0 h 2770176"/>
              <a:gd name="connsiteX2-135" fmla="*/ 2072905 w 2075555"/>
              <a:gd name="connsiteY2-136" fmla="*/ 2408226 h 2770176"/>
              <a:gd name="connsiteX3-137" fmla="*/ 458 w 2075555"/>
              <a:gd name="connsiteY3-138" fmla="*/ 2770176 h 2770176"/>
              <a:gd name="connsiteX4-139" fmla="*/ 458 w 2075555"/>
              <a:gd name="connsiteY4-140" fmla="*/ 2152650 h 2770176"/>
              <a:gd name="connsiteX0-141" fmla="*/ 458 w 2082430"/>
              <a:gd name="connsiteY0-142" fmla="*/ 2152650 h 4279889"/>
              <a:gd name="connsiteX1-143" fmla="*/ 2074492 w 2082430"/>
              <a:gd name="connsiteY1-144" fmla="*/ 0 h 4279889"/>
              <a:gd name="connsiteX2-145" fmla="*/ 2082430 w 2082430"/>
              <a:gd name="connsiteY2-146" fmla="*/ 4279889 h 4279889"/>
              <a:gd name="connsiteX3-147" fmla="*/ 458 w 2082430"/>
              <a:gd name="connsiteY3-148" fmla="*/ 2770176 h 4279889"/>
              <a:gd name="connsiteX4-149" fmla="*/ 458 w 2082430"/>
              <a:gd name="connsiteY4-150" fmla="*/ 2152650 h 4279889"/>
              <a:gd name="connsiteX0-151" fmla="*/ 458 w 2089548"/>
              <a:gd name="connsiteY0-152" fmla="*/ 357187 h 2484426"/>
              <a:gd name="connsiteX1-153" fmla="*/ 2088779 w 2089548"/>
              <a:gd name="connsiteY1-154" fmla="*/ 0 h 2484426"/>
              <a:gd name="connsiteX2-155" fmla="*/ 2082430 w 2089548"/>
              <a:gd name="connsiteY2-156" fmla="*/ 2484426 h 2484426"/>
              <a:gd name="connsiteX3-157" fmla="*/ 458 w 2089548"/>
              <a:gd name="connsiteY3-158" fmla="*/ 974713 h 2484426"/>
              <a:gd name="connsiteX4-159" fmla="*/ 458 w 2089548"/>
              <a:gd name="connsiteY4-160" fmla="*/ 357187 h 2484426"/>
              <a:gd name="connsiteX0-161" fmla="*/ 458 w 2082430"/>
              <a:gd name="connsiteY0-162" fmla="*/ 233362 h 2360601"/>
              <a:gd name="connsiteX1-163" fmla="*/ 2022104 w 2082430"/>
              <a:gd name="connsiteY1-164" fmla="*/ 0 h 2360601"/>
              <a:gd name="connsiteX2-165" fmla="*/ 2082430 w 2082430"/>
              <a:gd name="connsiteY2-166" fmla="*/ 2360601 h 2360601"/>
              <a:gd name="connsiteX3-167" fmla="*/ 458 w 2082430"/>
              <a:gd name="connsiteY3-168" fmla="*/ 850888 h 2360601"/>
              <a:gd name="connsiteX4-169" fmla="*/ 458 w 2082430"/>
              <a:gd name="connsiteY4-170" fmla="*/ 233362 h 2360601"/>
              <a:gd name="connsiteX0-171" fmla="*/ 458 w 2082430"/>
              <a:gd name="connsiteY0-172" fmla="*/ 366712 h 2493951"/>
              <a:gd name="connsiteX1-173" fmla="*/ 2079254 w 2082430"/>
              <a:gd name="connsiteY1-174" fmla="*/ 0 h 2493951"/>
              <a:gd name="connsiteX2-175" fmla="*/ 2082430 w 2082430"/>
              <a:gd name="connsiteY2-176" fmla="*/ 2493951 h 2493951"/>
              <a:gd name="connsiteX3-177" fmla="*/ 458 w 2082430"/>
              <a:gd name="connsiteY3-178" fmla="*/ 984238 h 2493951"/>
              <a:gd name="connsiteX4-179" fmla="*/ 458 w 2082430"/>
              <a:gd name="connsiteY4-180" fmla="*/ 366712 h 2493951"/>
              <a:gd name="connsiteX0-181" fmla="*/ 25400 w 2081972"/>
              <a:gd name="connsiteY0-182" fmla="*/ 0 h 4000489"/>
              <a:gd name="connsiteX1-183" fmla="*/ 2078796 w 2081972"/>
              <a:gd name="connsiteY1-184" fmla="*/ 1506538 h 4000489"/>
              <a:gd name="connsiteX2-185" fmla="*/ 2081972 w 2081972"/>
              <a:gd name="connsiteY2-186" fmla="*/ 4000489 h 4000489"/>
              <a:gd name="connsiteX3-187" fmla="*/ 0 w 2081972"/>
              <a:gd name="connsiteY3-188" fmla="*/ 2490776 h 4000489"/>
              <a:gd name="connsiteX4-189" fmla="*/ 25400 w 2081972"/>
              <a:gd name="connsiteY4-190" fmla="*/ 0 h 4000489"/>
              <a:gd name="connsiteX0-191" fmla="*/ 14 w 2056586"/>
              <a:gd name="connsiteY0-192" fmla="*/ 0 h 4000489"/>
              <a:gd name="connsiteX1-193" fmla="*/ 2053410 w 2056586"/>
              <a:gd name="connsiteY1-194" fmla="*/ 1506538 h 4000489"/>
              <a:gd name="connsiteX2-195" fmla="*/ 2056586 w 2056586"/>
              <a:gd name="connsiteY2-196" fmla="*/ 4000489 h 4000489"/>
              <a:gd name="connsiteX3-197" fmla="*/ 139714 w 2056586"/>
              <a:gd name="connsiteY3-198" fmla="*/ 712776 h 4000489"/>
              <a:gd name="connsiteX4-199" fmla="*/ 14 w 2056586"/>
              <a:gd name="connsiteY4-200" fmla="*/ 0 h 4000489"/>
              <a:gd name="connsiteX0-201" fmla="*/ 6350 w 2062922"/>
              <a:gd name="connsiteY0-202" fmla="*/ 0 h 4000489"/>
              <a:gd name="connsiteX1-203" fmla="*/ 2059746 w 2062922"/>
              <a:gd name="connsiteY1-204" fmla="*/ 1506538 h 4000489"/>
              <a:gd name="connsiteX2-205" fmla="*/ 2062922 w 2062922"/>
              <a:gd name="connsiteY2-206" fmla="*/ 4000489 h 4000489"/>
              <a:gd name="connsiteX3-207" fmla="*/ 0 w 2062922"/>
              <a:gd name="connsiteY3-208" fmla="*/ 630226 h 4000489"/>
              <a:gd name="connsiteX4-209" fmla="*/ 6350 w 2062922"/>
              <a:gd name="connsiteY4-210" fmla="*/ 0 h 4000489"/>
              <a:gd name="connsiteX0-211" fmla="*/ 458 w 2063380"/>
              <a:gd name="connsiteY0-212" fmla="*/ 0 h 4006839"/>
              <a:gd name="connsiteX1-213" fmla="*/ 2060204 w 2063380"/>
              <a:gd name="connsiteY1-214" fmla="*/ 1512888 h 4006839"/>
              <a:gd name="connsiteX2-215" fmla="*/ 2063380 w 2063380"/>
              <a:gd name="connsiteY2-216" fmla="*/ 4006839 h 4006839"/>
              <a:gd name="connsiteX3-217" fmla="*/ 458 w 2063380"/>
              <a:gd name="connsiteY3-218" fmla="*/ 636576 h 4006839"/>
              <a:gd name="connsiteX4-219" fmla="*/ 458 w 2063380"/>
              <a:gd name="connsiteY4-220" fmla="*/ 0 h 4006839"/>
              <a:gd name="connsiteX0-221" fmla="*/ 179 w 2069451"/>
              <a:gd name="connsiteY0-222" fmla="*/ 0 h 4006839"/>
              <a:gd name="connsiteX1-223" fmla="*/ 2066275 w 2069451"/>
              <a:gd name="connsiteY1-224" fmla="*/ 1512888 h 4006839"/>
              <a:gd name="connsiteX2-225" fmla="*/ 2069451 w 2069451"/>
              <a:gd name="connsiteY2-226" fmla="*/ 4006839 h 4006839"/>
              <a:gd name="connsiteX3-227" fmla="*/ 6529 w 2069451"/>
              <a:gd name="connsiteY3-228" fmla="*/ 636576 h 4006839"/>
              <a:gd name="connsiteX4-229" fmla="*/ 179 w 2069451"/>
              <a:gd name="connsiteY4-230" fmla="*/ 0 h 4006839"/>
              <a:gd name="connsiteX0-231" fmla="*/ 3175 w 2072447"/>
              <a:gd name="connsiteY0-232" fmla="*/ 0 h 4006839"/>
              <a:gd name="connsiteX1-233" fmla="*/ 2069271 w 2072447"/>
              <a:gd name="connsiteY1-234" fmla="*/ 1512888 h 4006839"/>
              <a:gd name="connsiteX2-235" fmla="*/ 2072447 w 2072447"/>
              <a:gd name="connsiteY2-236" fmla="*/ 4006839 h 4006839"/>
              <a:gd name="connsiteX3-237" fmla="*/ 0 w 2072447"/>
              <a:gd name="connsiteY3-238" fmla="*/ 652451 h 4006839"/>
              <a:gd name="connsiteX4-239" fmla="*/ 3175 w 2072447"/>
              <a:gd name="connsiteY4-240" fmla="*/ 0 h 4006839"/>
              <a:gd name="connsiteX0-241" fmla="*/ 794 w 2070066"/>
              <a:gd name="connsiteY0-242" fmla="*/ 0 h 4006839"/>
              <a:gd name="connsiteX1-243" fmla="*/ 2066890 w 2070066"/>
              <a:gd name="connsiteY1-244" fmla="*/ 1512888 h 4006839"/>
              <a:gd name="connsiteX2-245" fmla="*/ 2070066 w 2070066"/>
              <a:gd name="connsiteY2-246" fmla="*/ 4006839 h 4006839"/>
              <a:gd name="connsiteX3-247" fmla="*/ 0 w 2070066"/>
              <a:gd name="connsiteY3-248" fmla="*/ 645307 h 4006839"/>
              <a:gd name="connsiteX4-249" fmla="*/ 794 w 2070066"/>
              <a:gd name="connsiteY4-250" fmla="*/ 0 h 4006839"/>
              <a:gd name="connsiteX0-251" fmla="*/ 794 w 2070066"/>
              <a:gd name="connsiteY0-252" fmla="*/ 0 h 4006839"/>
              <a:gd name="connsiteX1-253" fmla="*/ 2066890 w 2070066"/>
              <a:gd name="connsiteY1-254" fmla="*/ 1512888 h 4006839"/>
              <a:gd name="connsiteX2-255" fmla="*/ 2070066 w 2070066"/>
              <a:gd name="connsiteY2-256" fmla="*/ 4006839 h 4006839"/>
              <a:gd name="connsiteX3-257" fmla="*/ 0 w 2070066"/>
              <a:gd name="connsiteY3-258" fmla="*/ 645307 h 4006839"/>
              <a:gd name="connsiteX4-259" fmla="*/ 794 w 2070066"/>
              <a:gd name="connsiteY4-260" fmla="*/ 0 h 40068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70066" h="4006839">
                <a:moveTo>
                  <a:pt x="794" y="0"/>
                </a:moveTo>
                <a:lnTo>
                  <a:pt x="2066890" y="1512888"/>
                </a:lnTo>
                <a:cubicBezTo>
                  <a:pt x="2071123" y="2309280"/>
                  <a:pt x="2065833" y="3210447"/>
                  <a:pt x="2070066" y="4006839"/>
                </a:cubicBezTo>
                <a:lnTo>
                  <a:pt x="0" y="645307"/>
                </a:lnTo>
                <a:cubicBezTo>
                  <a:pt x="1588" y="439465"/>
                  <a:pt x="-794" y="205842"/>
                  <a:pt x="794" y="0"/>
                </a:cubicBezTo>
                <a:close/>
              </a:path>
            </a:pathLst>
          </a:custGeom>
          <a:solidFill>
            <a:schemeClr val="accent3">
              <a:lumMod val="50000"/>
            </a:schemeClr>
          </a:solidFill>
          <a:ln>
            <a:noFill/>
          </a:ln>
        </p:spPr>
        <p:txBody>
          <a:bodyPr lIns="0" tIns="0" rIns="0" bIns="0" rtlCol="0" anchor="ctr"/>
          <a:lstStyle/>
          <a:p>
            <a:pPr algn="ctr" defTabSz="1201637"/>
            <a:endParaRPr lang="es-SV" sz="2400">
              <a:solidFill>
                <a:srgbClr val="000000"/>
              </a:solidFill>
            </a:endParaRPr>
          </a:p>
        </p:txBody>
      </p:sp>
      <p:sp>
        <p:nvSpPr>
          <p:cNvPr id="100" name="99 Rectángulo"/>
          <p:cNvSpPr/>
          <p:nvPr/>
        </p:nvSpPr>
        <p:spPr bwMode="auto">
          <a:xfrm>
            <a:off x="3062051" y="1109147"/>
            <a:ext cx="6494780" cy="1557020"/>
          </a:xfrm>
          <a:custGeom>
            <a:avLst/>
            <a:gdLst>
              <a:gd name="connsiteX0" fmla="*/ 0 w 9222464"/>
              <a:gd name="connsiteY0" fmla="*/ 0 h 2489978"/>
              <a:gd name="connsiteX1" fmla="*/ 9222464 w 9222464"/>
              <a:gd name="connsiteY1" fmla="*/ 0 h 2489978"/>
              <a:gd name="connsiteX2" fmla="*/ 9222464 w 9222464"/>
              <a:gd name="connsiteY2" fmla="*/ 2489978 h 2489978"/>
              <a:gd name="connsiteX3" fmla="*/ 0 w 9222464"/>
              <a:gd name="connsiteY3" fmla="*/ 2489978 h 2489978"/>
              <a:gd name="connsiteX4" fmla="*/ 0 w 9222464"/>
              <a:gd name="connsiteY4" fmla="*/ 0 h 2489978"/>
              <a:gd name="connsiteX0-1" fmla="*/ 4762 w 9227226"/>
              <a:gd name="connsiteY0-2" fmla="*/ 0 h 2489978"/>
              <a:gd name="connsiteX1-3" fmla="*/ 9227226 w 9227226"/>
              <a:gd name="connsiteY1-4" fmla="*/ 0 h 2489978"/>
              <a:gd name="connsiteX2-5" fmla="*/ 9227226 w 9227226"/>
              <a:gd name="connsiteY2-6" fmla="*/ 2489978 h 2489978"/>
              <a:gd name="connsiteX3-7" fmla="*/ 0 w 9227226"/>
              <a:gd name="connsiteY3-8" fmla="*/ 2409015 h 2489978"/>
              <a:gd name="connsiteX4-9" fmla="*/ 4762 w 9227226"/>
              <a:gd name="connsiteY4-10" fmla="*/ 0 h 2489978"/>
              <a:gd name="connsiteX0-11" fmla="*/ 4762 w 9231988"/>
              <a:gd name="connsiteY0-12" fmla="*/ 0 h 2413778"/>
              <a:gd name="connsiteX1-13" fmla="*/ 9227226 w 9231988"/>
              <a:gd name="connsiteY1-14" fmla="*/ 0 h 2413778"/>
              <a:gd name="connsiteX2-15" fmla="*/ 9231988 w 9231988"/>
              <a:gd name="connsiteY2-16" fmla="*/ 2413778 h 2413778"/>
              <a:gd name="connsiteX3-17" fmla="*/ 0 w 9231988"/>
              <a:gd name="connsiteY3-18" fmla="*/ 2409015 h 2413778"/>
              <a:gd name="connsiteX4-19" fmla="*/ 4762 w 9231988"/>
              <a:gd name="connsiteY4-20" fmla="*/ 0 h 24137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1988" h="2413778">
                <a:moveTo>
                  <a:pt x="4762" y="0"/>
                </a:moveTo>
                <a:lnTo>
                  <a:pt x="9227226" y="0"/>
                </a:lnTo>
                <a:cubicBezTo>
                  <a:pt x="9228813" y="804593"/>
                  <a:pt x="9230401" y="1609185"/>
                  <a:pt x="9231988" y="2413778"/>
                </a:cubicBezTo>
                <a:lnTo>
                  <a:pt x="0" y="2409015"/>
                </a:lnTo>
                <a:cubicBezTo>
                  <a:pt x="1587" y="1606010"/>
                  <a:pt x="3175" y="803005"/>
                  <a:pt x="4762" y="0"/>
                </a:cubicBezTo>
                <a:close/>
              </a:path>
            </a:pathLst>
          </a:custGeom>
          <a:solidFill>
            <a:schemeClr val="accent1"/>
          </a:solidFill>
          <a:ln>
            <a:solidFill>
              <a:srgbClr val="00B050"/>
            </a:solidFill>
          </a:ln>
        </p:spPr>
        <p:txBody>
          <a:bodyPr lIns="0" tIns="0" rIns="0" bIns="0" rtlCol="0" anchor="ctr"/>
          <a:lstStyle/>
          <a:p>
            <a:pPr algn="ctr" defTabSz="1201637"/>
            <a:endParaRPr lang="es-SV" sz="2400">
              <a:solidFill>
                <a:srgbClr val="000000"/>
              </a:solidFill>
            </a:endParaRPr>
          </a:p>
        </p:txBody>
      </p:sp>
      <p:sp>
        <p:nvSpPr>
          <p:cNvPr id="101" name="100 Rectángulo"/>
          <p:cNvSpPr/>
          <p:nvPr/>
        </p:nvSpPr>
        <p:spPr bwMode="auto">
          <a:xfrm>
            <a:off x="3062051" y="2660260"/>
            <a:ext cx="6494780" cy="1606127"/>
          </a:xfrm>
          <a:prstGeom prst="rect">
            <a:avLst/>
          </a:prstGeom>
          <a:solidFill>
            <a:schemeClr val="accent4"/>
          </a:solidFill>
          <a:ln>
            <a:noFill/>
          </a:ln>
        </p:spPr>
        <p:txBody>
          <a:bodyPr lIns="0" tIns="0" rIns="0" bIns="0" rtlCol="0" anchor="ctr"/>
          <a:lstStyle/>
          <a:p>
            <a:pPr algn="ctr" defTabSz="1201637"/>
            <a:endParaRPr lang="es-SV" sz="2400">
              <a:solidFill>
                <a:srgbClr val="000000"/>
              </a:solidFill>
            </a:endParaRPr>
          </a:p>
        </p:txBody>
      </p:sp>
      <p:sp>
        <p:nvSpPr>
          <p:cNvPr id="102" name="101 Rectángulo"/>
          <p:cNvSpPr/>
          <p:nvPr/>
        </p:nvSpPr>
        <p:spPr bwMode="auto">
          <a:xfrm>
            <a:off x="3062051" y="4266391"/>
            <a:ext cx="6494780" cy="1606127"/>
          </a:xfrm>
          <a:prstGeom prst="rect">
            <a:avLst/>
          </a:prstGeom>
          <a:solidFill>
            <a:schemeClr val="accent3"/>
          </a:solidFill>
          <a:ln>
            <a:noFill/>
          </a:ln>
        </p:spPr>
        <p:txBody>
          <a:bodyPr lIns="0" tIns="0" rIns="0" bIns="0" rtlCol="0" anchor="ctr"/>
          <a:lstStyle/>
          <a:p>
            <a:pPr algn="ctr" defTabSz="1201637"/>
            <a:endParaRPr lang="es-SV" sz="2400">
              <a:solidFill>
                <a:srgbClr val="000000"/>
              </a:solidFill>
            </a:endParaRPr>
          </a:p>
        </p:txBody>
      </p:sp>
      <p:sp>
        <p:nvSpPr>
          <p:cNvPr id="90" name="Rectangle 16"/>
          <p:cNvSpPr/>
          <p:nvPr/>
        </p:nvSpPr>
        <p:spPr>
          <a:xfrm>
            <a:off x="3360077" y="1223444"/>
            <a:ext cx="5108787" cy="936413"/>
          </a:xfrm>
          <a:prstGeom prst="rect">
            <a:avLst/>
          </a:prstGeom>
        </p:spPr>
        <p:txBody>
          <a:bodyPr wrap="square" lIns="45494" tIns="17906" rIns="45494" bIns="17906">
            <a:noAutofit/>
          </a:bodyPr>
          <a:lstStyle/>
          <a:p>
            <a:pPr defTabSz="1201637"/>
            <a:r>
              <a:rPr lang="en-US" sz="24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rPr>
              <a:t>1.Summarize project achievement</a:t>
            </a:r>
          </a:p>
          <a:p>
            <a:pPr defTabSz="1201637"/>
            <a:endParaRPr lang="en-US" sz="9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 name="1 Título"/>
          <p:cNvSpPr>
            <a:spLocks noGrp="1"/>
          </p:cNvSpPr>
          <p:nvPr>
            <p:ph type="ctrTitle"/>
          </p:nvPr>
        </p:nvSpPr>
        <p:spPr>
          <a:xfrm>
            <a:off x="335280" y="216773"/>
            <a:ext cx="6837680" cy="507153"/>
          </a:xfrm>
        </p:spPr>
        <p:txBody>
          <a:bodyPr>
            <a:noAutofit/>
          </a:bodyPr>
          <a:lstStyle/>
          <a:p>
            <a:r>
              <a:rPr lang="zh-CN" altLang="es-MX" sz="3700" b="1" dirty="0">
                <a:ea typeface="宋体" panose="02010600030101010101" pitchFamily="2" charset="-122"/>
              </a:rPr>
              <a:t>Summary of </a:t>
            </a:r>
            <a:r>
              <a:rPr lang="zh-CN" altLang="es-MX" sz="3700" b="1">
                <a:ea typeface="宋体" panose="02010600030101010101" pitchFamily="2" charset="-122"/>
              </a:rPr>
              <a:t>the project</a:t>
            </a:r>
            <a:r>
              <a:rPr lang="zh-CN" altLang="es-MX" sz="3700" b="1" dirty="0">
                <a:ea typeface="宋体" panose="02010600030101010101" pitchFamily="2" charset="-122"/>
              </a:rPr>
              <a:t>：</a:t>
            </a:r>
          </a:p>
        </p:txBody>
      </p:sp>
      <p:sp>
        <p:nvSpPr>
          <p:cNvPr id="9" name="文本框 8"/>
          <p:cNvSpPr txBox="1"/>
          <p:nvPr/>
        </p:nvSpPr>
        <p:spPr>
          <a:xfrm>
            <a:off x="3647943" y="1654400"/>
            <a:ext cx="5067300" cy="875453"/>
          </a:xfrm>
          <a:prstGeom prst="rect">
            <a:avLst/>
          </a:prstGeom>
          <a:noFill/>
        </p:spPr>
        <p:txBody>
          <a:bodyPr wrap="square" lIns="121864" tIns="60932" rIns="121864" bIns="60932" rtlCol="0">
            <a:noAutofit/>
          </a:bodyPr>
          <a:lstStyle/>
          <a:p>
            <a:pPr defTabSz="1201637"/>
            <a:r>
              <a:rPr lang="en-US" sz="1600" kern="1000">
                <a:solidFill>
                  <a:srgbClr val="000000"/>
                </a:solidFill>
                <a:latin typeface="Source Sans Pro" panose="020B0503030403020204" pitchFamily="34" charset="0"/>
                <a:ea typeface="Open Sans" panose="020B0606030504020204" charset="0"/>
                <a:cs typeface="Open Sans" panose="020B0606030504020204" charset="0"/>
                <a:sym typeface="+mn-ea"/>
              </a:rPr>
              <a:t>List the Iplan project's major achievements and goals, as well as the value of the functionality achieved throughout the project.</a:t>
            </a:r>
            <a:endParaRPr lang="en-US" altLang="en-US" sz="1600" kern="1000">
              <a:solidFill>
                <a:srgbClr val="000000"/>
              </a:solidFill>
              <a:latin typeface="Source Sans Pro" panose="020B0503030403020204" pitchFamily="34" charset="0"/>
              <a:ea typeface="Open Sans" panose="020B0606030504020204" charset="0"/>
              <a:cs typeface="Open Sans" panose="020B0606030504020204" charset="0"/>
              <a:sym typeface="+mn-ea"/>
            </a:endParaRPr>
          </a:p>
        </p:txBody>
      </p:sp>
      <p:sp>
        <p:nvSpPr>
          <p:cNvPr id="12" name="Rectangle 16"/>
          <p:cNvSpPr/>
          <p:nvPr>
            <p:custDataLst>
              <p:tags r:id="rId1"/>
            </p:custDataLst>
          </p:nvPr>
        </p:nvSpPr>
        <p:spPr>
          <a:xfrm>
            <a:off x="3360076" y="2750832"/>
            <a:ext cx="4848013" cy="936413"/>
          </a:xfrm>
          <a:prstGeom prst="rect">
            <a:avLst/>
          </a:prstGeom>
        </p:spPr>
        <p:txBody>
          <a:bodyPr wrap="square" lIns="45494" tIns="17906" rIns="45494" bIns="17906">
            <a:noAutofit/>
          </a:bodyPr>
          <a:lstStyle/>
          <a:p>
            <a:pPr defTabSz="1201637"/>
            <a:r>
              <a:rPr lang="en-US" sz="24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rPr>
              <a:t>2.Summarize project experience</a:t>
            </a:r>
          </a:p>
          <a:p>
            <a:pPr defTabSz="1201637"/>
            <a:endParaRPr lang="en-US" sz="9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13" name="文本框 12"/>
          <p:cNvSpPr txBox="1"/>
          <p:nvPr/>
        </p:nvSpPr>
        <p:spPr>
          <a:xfrm>
            <a:off x="3552271" y="3230892"/>
            <a:ext cx="5458460" cy="615549"/>
          </a:xfrm>
          <a:prstGeom prst="rect">
            <a:avLst/>
          </a:prstGeom>
          <a:noFill/>
        </p:spPr>
        <p:txBody>
          <a:bodyPr wrap="square" lIns="121864" tIns="60932" rIns="121864" bIns="60932" rtlCol="0">
            <a:spAutoFit/>
          </a:bodyPr>
          <a:lstStyle/>
          <a:p>
            <a:pPr defTabSz="1201637"/>
            <a:r>
              <a:rPr lang="en-US" sz="1600" kern="1000">
                <a:solidFill>
                  <a:srgbClr val="000000"/>
                </a:solidFill>
                <a:latin typeface="Source Sans Pro" panose="020B0503030403020204" pitchFamily="34" charset="0"/>
                <a:ea typeface="Open Sans" panose="020B0606030504020204" charset="0"/>
                <a:cs typeface="Open Sans" panose="020B0606030504020204" charset="0"/>
              </a:rPr>
              <a:t>Summarize the experience and lessons of project management, technical implementation, teamwork and personal growth in the iplan project.</a:t>
            </a:r>
          </a:p>
        </p:txBody>
      </p:sp>
      <p:sp>
        <p:nvSpPr>
          <p:cNvPr id="14" name="Rectangle 16"/>
          <p:cNvSpPr/>
          <p:nvPr>
            <p:custDataLst>
              <p:tags r:id="rId2"/>
            </p:custDataLst>
          </p:nvPr>
        </p:nvSpPr>
        <p:spPr>
          <a:xfrm>
            <a:off x="3360076" y="4383204"/>
            <a:ext cx="4848013" cy="936413"/>
          </a:xfrm>
          <a:prstGeom prst="rect">
            <a:avLst/>
          </a:prstGeom>
        </p:spPr>
        <p:txBody>
          <a:bodyPr wrap="square" lIns="45494" tIns="17906" rIns="45494" bIns="17906">
            <a:noAutofit/>
          </a:bodyPr>
          <a:lstStyle/>
          <a:p>
            <a:pPr defTabSz="1201637"/>
            <a:r>
              <a:rPr lang="en-US" sz="24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rPr>
              <a:t>3.Future plan</a:t>
            </a:r>
          </a:p>
          <a:p>
            <a:pPr defTabSz="1201637"/>
            <a:endParaRPr lang="en-US" sz="9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20" name="文本框 19"/>
          <p:cNvSpPr txBox="1"/>
          <p:nvPr>
            <p:custDataLst>
              <p:tags r:id="rId3"/>
            </p:custDataLst>
          </p:nvPr>
        </p:nvSpPr>
        <p:spPr>
          <a:xfrm>
            <a:off x="3647944" y="4863292"/>
            <a:ext cx="3994573" cy="613833"/>
          </a:xfrm>
          <a:prstGeom prst="rect">
            <a:avLst/>
          </a:prstGeom>
          <a:noFill/>
        </p:spPr>
        <p:txBody>
          <a:bodyPr wrap="square" lIns="121864" tIns="60932" rIns="121864" bIns="60932" rtlCol="0">
            <a:spAutoFit/>
          </a:bodyPr>
          <a:lstStyle/>
          <a:p>
            <a:pPr defTabSz="1201637"/>
            <a:r>
              <a:rPr lang="en-US" sz="1600" kern="1000">
                <a:solidFill>
                  <a:srgbClr val="000000"/>
                </a:solidFill>
                <a:latin typeface="Source Sans Pro" panose="020B0503030403020204" pitchFamily="34" charset="0"/>
                <a:ea typeface="Open Sans" panose="020B0606030504020204" charset="0"/>
                <a:cs typeface="Open Sans" panose="020B0606030504020204" charset="0"/>
              </a:rPr>
              <a:t>Follow-up maintenance and function upgrade of iplan project</a:t>
            </a:r>
          </a:p>
        </p:txBody>
      </p:sp>
    </p:spTree>
    <p:extLst>
      <p:ext uri="{BB962C8B-B14F-4D97-AF65-F5344CB8AC3E}">
        <p14:creationId xmlns:p14="http://schemas.microsoft.com/office/powerpoint/2010/main" val="1202051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36398" y="203200"/>
            <a:ext cx="7619978" cy="418253"/>
          </a:xfrm>
          <a:prstGeom prst="rect">
            <a:avLst/>
          </a:prstGeom>
          <a:noFill/>
          <a:ln w="9525">
            <a:solidFill>
              <a:srgbClr val="92D050">
                <a:alpha val="22000"/>
              </a:srgbClr>
            </a:solidFill>
          </a:ln>
          <a:extLst>
            <a:ext uri="{909E8E84-426E-40DD-AFC4-6F175D3DCCD1}">
              <a14:hiddenFill xmlns:a14="http://schemas.microsoft.com/office/drawing/2010/main">
                <a:solidFill>
                  <a:srgbClr val="92D050">
                    <a:alpha val="60000"/>
                  </a:srgbClr>
                </a:solidFill>
              </a14:hiddenFill>
            </a:ext>
          </a:extLst>
        </p:spPr>
        <p:txBody>
          <a:bodyPr lIns="91420" tIns="45718" rIns="91420" bIns="45718">
            <a:noAutofit/>
          </a:bodyPr>
          <a:lstStyle>
            <a:lvl1pPr algn="l" defTabSz="454543" rtl="0" eaLnBrk="1" latinLnBrk="0" hangingPunct="1">
              <a:lnSpc>
                <a:spcPct val="90000"/>
              </a:lnSpc>
              <a:spcBef>
                <a:spcPct val="0"/>
              </a:spcBef>
              <a:buNone/>
              <a:defRPr sz="2100" kern="1200">
                <a:solidFill>
                  <a:schemeClr val="tx1"/>
                </a:solidFill>
                <a:latin typeface="+mj-lt"/>
                <a:ea typeface="+mj-ea"/>
                <a:cs typeface="+mj-cs"/>
              </a:defRPr>
            </a:lvl1pPr>
          </a:lstStyle>
          <a:p>
            <a:r>
              <a:rPr lang="en-US" altLang="zh-CN" b="1" dirty="0">
                <a:solidFill>
                  <a:schemeClr val="tx2"/>
                </a:solidFill>
                <a:latin typeface="Open Sans Extrabold" panose="020B0906030804020204" pitchFamily="34" charset="0"/>
                <a:ea typeface="宋体" panose="02010600030101010101" pitchFamily="2" charset="-122"/>
                <a:cs typeface="Open Sans Extrabold" panose="020B0906030804020204" pitchFamily="34" charset="0"/>
              </a:rPr>
              <a:t>1.</a:t>
            </a:r>
            <a:r>
              <a:rPr lang="zh-CN" altLang="es-MX" b="1" dirty="0">
                <a:solidFill>
                  <a:schemeClr val="tx2"/>
                </a:solidFill>
                <a:latin typeface="Open Sans Extrabold" panose="020B0906030804020204" pitchFamily="34" charset="0"/>
                <a:ea typeface="宋体" panose="02010600030101010101" pitchFamily="2" charset="-122"/>
                <a:cs typeface="Open Sans Extrabold" panose="020B0906030804020204" pitchFamily="34" charset="0"/>
              </a:rPr>
              <a:t>Summar</a:t>
            </a:r>
            <a:r>
              <a:rPr lang="en-US" altLang="zh-CN" b="1" dirty="0">
                <a:solidFill>
                  <a:schemeClr val="tx2"/>
                </a:solidFill>
                <a:latin typeface="Open Sans Extrabold" panose="020B0906030804020204" pitchFamily="34" charset="0"/>
                <a:ea typeface="宋体" panose="02010600030101010101" pitchFamily="2" charset="-122"/>
                <a:cs typeface="Open Sans Extrabold" panose="020B0906030804020204" pitchFamily="34" charset="0"/>
              </a:rPr>
              <a:t>ize project </a:t>
            </a:r>
            <a:r>
              <a:rPr lang="en-US" altLang="zh-CN" b="1">
                <a:solidFill>
                  <a:schemeClr val="tx2"/>
                </a:solidFill>
                <a:latin typeface="Open Sans Extrabold" panose="020B0906030804020204" pitchFamily="34" charset="0"/>
                <a:ea typeface="宋体" panose="02010600030101010101" pitchFamily="2" charset="-122"/>
                <a:cs typeface="Open Sans Extrabold" panose="020B0906030804020204" pitchFamily="34" charset="0"/>
              </a:rPr>
              <a:t>main </a:t>
            </a:r>
            <a:r>
              <a:rPr lang="en-US" altLang="zh-CN" b="1" smtClean="0">
                <a:solidFill>
                  <a:schemeClr val="tx2"/>
                </a:solidFill>
                <a:latin typeface="Open Sans Extrabold" panose="020B0906030804020204" pitchFamily="34" charset="0"/>
                <a:ea typeface="宋体" panose="02010600030101010101" pitchFamily="2" charset="-122"/>
                <a:cs typeface="Open Sans Extrabold" panose="020B0906030804020204" pitchFamily="34" charset="0"/>
              </a:rPr>
              <a:t>achevement</a:t>
            </a:r>
            <a:endParaRPr lang="zh-CN" altLang="en-US" b="1" dirty="0">
              <a:solidFill>
                <a:schemeClr val="tx2"/>
              </a:solidFill>
              <a:latin typeface="Open Sans Extrabold" panose="020B0906030804020204" pitchFamily="34" charset="0"/>
              <a:ea typeface="宋体" panose="02010600030101010101" pitchFamily="2" charset="-122"/>
              <a:cs typeface="Open Sans Extrabold" panose="020B0906030804020204" pitchFamily="34" charset="0"/>
            </a:endParaRPr>
          </a:p>
        </p:txBody>
      </p:sp>
      <p:graphicFrame>
        <p:nvGraphicFramePr>
          <p:cNvPr id="7" name="表格 6"/>
          <p:cNvGraphicFramePr/>
          <p:nvPr>
            <p:custDataLst>
              <p:tags r:id="rId1"/>
            </p:custDataLst>
            <p:extLst>
              <p:ext uri="{D42A27DB-BD31-4B8C-83A1-F6EECF244321}">
                <p14:modId xmlns:p14="http://schemas.microsoft.com/office/powerpoint/2010/main" val="3741163915"/>
              </p:ext>
            </p:extLst>
          </p:nvPr>
        </p:nvGraphicFramePr>
        <p:xfrm>
          <a:off x="971603" y="724006"/>
          <a:ext cx="9942411" cy="5911585"/>
        </p:xfrm>
        <a:graphic>
          <a:graphicData uri="http://schemas.openxmlformats.org/drawingml/2006/table">
            <a:tbl>
              <a:tblPr firstRow="1" bandRow="1">
                <a:tableStyleId>{5C22544A-7EE6-4342-B048-85BDC9FD1C3A}</a:tableStyleId>
              </a:tblPr>
              <a:tblGrid>
                <a:gridCol w="2396756"/>
                <a:gridCol w="1604867"/>
                <a:gridCol w="3237723"/>
                <a:gridCol w="2703065"/>
              </a:tblGrid>
              <a:tr h="752687">
                <a:tc>
                  <a:txBody>
                    <a:bodyPr/>
                    <a:lstStyle/>
                    <a:p>
                      <a:pPr algn="ctr">
                        <a:lnSpc>
                          <a:spcPct val="120000"/>
                        </a:lnSpc>
                        <a:buNone/>
                      </a:pPr>
                      <a:r>
                        <a:rPr lang="zh-CN" sz="2100">
                          <a:sym typeface="+mn-ea"/>
                        </a:rPr>
                        <a:t>target function</a:t>
                      </a:r>
                      <a:endParaRPr sz="800" b="1">
                        <a:solidFill>
                          <a:srgbClr val="223380"/>
                        </a:solidFill>
                        <a:latin typeface="Arial" panose="020B0604020202020204" pitchFamily="34" charset="0"/>
                        <a:cs typeface="Arial" panose="020B0604020202020204" pitchFamily="34" charset="0"/>
                        <a:sym typeface="+mn-ea"/>
                      </a:endParaRPr>
                    </a:p>
                    <a:p>
                      <a:pPr algn="ctr">
                        <a:buNone/>
                      </a:pPr>
                      <a:endParaRPr lang="zh-CN" altLang="en-US" sz="800" b="1">
                        <a:solidFill>
                          <a:srgbClr val="223380"/>
                        </a:solidFill>
                        <a:latin typeface="Arial" panose="020B0604020202020204" pitchFamily="34" charset="0"/>
                        <a:cs typeface="Arial" panose="020B0604020202020204" pitchFamily="34" charset="0"/>
                        <a:sym typeface="+mn-ea"/>
                      </a:endParaRPr>
                    </a:p>
                  </a:txBody>
                  <a:tcPr marL="121920" marR="121920" marT="60960" marB="60960" anchor="ctr"/>
                </a:tc>
                <a:tc>
                  <a:txBody>
                    <a:bodyPr/>
                    <a:lstStyle/>
                    <a:p>
                      <a:pPr algn="ctr" fontAlgn="base">
                        <a:lnSpc>
                          <a:spcPct val="60000"/>
                        </a:lnSpc>
                        <a:buClrTx/>
                        <a:buSzTx/>
                        <a:buFontTx/>
                        <a:buNone/>
                      </a:pPr>
                      <a:r>
                        <a:rPr lang="zh-CN" sz="2100"/>
                        <a:t>performance</a:t>
                      </a:r>
                    </a:p>
                  </a:txBody>
                  <a:tcPr marL="121920" marR="121920" marT="60960" marB="60960" anchor="ctr"/>
                </a:tc>
                <a:tc>
                  <a:txBody>
                    <a:bodyPr/>
                    <a:lstStyle/>
                    <a:p>
                      <a:pPr algn="ctr">
                        <a:lnSpc>
                          <a:spcPct val="60000"/>
                        </a:lnSpc>
                        <a:buNone/>
                      </a:pPr>
                      <a:r>
                        <a:rPr lang="zh-CN" sz="2100">
                          <a:sym typeface="+mn-ea"/>
                        </a:rPr>
                        <a:t>functional </a:t>
                      </a:r>
                      <a:r>
                        <a:rPr lang="zh-CN" sz="2100" smtClean="0">
                          <a:sym typeface="+mn-ea"/>
                        </a:rPr>
                        <a:t>description</a:t>
                      </a:r>
                      <a:endParaRPr lang="zh-CN" sz="2100">
                        <a:sym typeface="+mn-ea"/>
                      </a:endParaRPr>
                    </a:p>
                  </a:txBody>
                  <a:tcPr marL="121920" marR="121920" marT="60960" marB="60960" anchor="ctr"/>
                </a:tc>
                <a:tc>
                  <a:txBody>
                    <a:bodyPr/>
                    <a:lstStyle/>
                    <a:p>
                      <a:pPr algn="ctr">
                        <a:lnSpc>
                          <a:spcPct val="60000"/>
                        </a:lnSpc>
                        <a:buNone/>
                      </a:pPr>
                      <a:r>
                        <a:rPr lang="en-US" altLang="zh-CN" sz="2100" smtClean="0">
                          <a:sym typeface="+mn-ea"/>
                        </a:rPr>
                        <a:t>value</a:t>
                      </a:r>
                      <a:endParaRPr lang="zh-CN" sz="2100">
                        <a:sym typeface="+mn-ea"/>
                      </a:endParaRPr>
                    </a:p>
                  </a:txBody>
                  <a:tcPr marL="121920" marR="121920" marT="60960" marB="60960" anchor="ctr"/>
                </a:tc>
              </a:tr>
              <a:tr h="624840">
                <a:tc>
                  <a:txBody>
                    <a:bodyPr/>
                    <a:lstStyle/>
                    <a:p>
                      <a:pPr algn="l">
                        <a:buClrTx/>
                        <a:buSzTx/>
                        <a:buNone/>
                      </a:pPr>
                      <a:r>
                        <a:rPr lang="en-US" sz="1200" b="1" smtClean="0">
                          <a:solidFill>
                            <a:srgbClr val="223380"/>
                          </a:solidFill>
                          <a:latin typeface="Arial" panose="020B0604020202020204" pitchFamily="34" charset="0"/>
                          <a:cs typeface="Arial" panose="020B0604020202020204" pitchFamily="34" charset="0"/>
                        </a:rPr>
                        <a:t>Login/Register</a:t>
                      </a:r>
                      <a:endParaRPr sz="12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ctr">
                        <a:buNone/>
                      </a:pPr>
                      <a:r>
                        <a:rPr lang="en-US" altLang="zh-CN" sz="1100" b="1" smtClean="0">
                          <a:solidFill>
                            <a:srgbClr val="223380"/>
                          </a:solidFill>
                          <a:latin typeface="Arial" panose="020B0604020202020204" pitchFamily="34" charset="0"/>
                          <a:cs typeface="Arial" panose="020B0604020202020204" pitchFamily="34" charset="0"/>
                        </a:rPr>
                        <a:t>success</a:t>
                      </a:r>
                      <a:endParaRPr lang="en-US" sz="11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l">
                        <a:buNone/>
                      </a:pPr>
                      <a:r>
                        <a:rPr lang="en-US" altLang="zh-CN" sz="1100" smtClean="0">
                          <a:ln>
                            <a:noFill/>
                          </a:ln>
                          <a:solidFill>
                            <a:srgbClr val="223380"/>
                          </a:solidFill>
                          <a:effectLst/>
                        </a:rPr>
                        <a:t>The user registers for a new account, logs in to the application using that account</a:t>
                      </a:r>
                    </a:p>
                  </a:txBody>
                  <a:tcPr marL="121920" marR="121920" marT="60960" marB="60960" anchor="ctr"/>
                </a:tc>
                <a:tc>
                  <a:txBody>
                    <a:bodyPr/>
                    <a:lstStyle/>
                    <a:p>
                      <a:pPr algn="l">
                        <a:buNone/>
                      </a:pPr>
                      <a:r>
                        <a:rPr lang="en-US" altLang="zh-CN" sz="1100" smtClean="0">
                          <a:ln>
                            <a:noFill/>
                          </a:ln>
                          <a:solidFill>
                            <a:srgbClr val="223380"/>
                          </a:solidFill>
                          <a:effectLst/>
                        </a:rPr>
                        <a:t>Can bind an email address to the user to synchronize data with the</a:t>
                      </a:r>
                      <a:r>
                        <a:rPr lang="en-US" altLang="zh-CN" sz="1100" baseline="0" smtClean="0">
                          <a:ln>
                            <a:noFill/>
                          </a:ln>
                          <a:solidFill>
                            <a:srgbClr val="223380"/>
                          </a:solidFill>
                          <a:effectLst/>
                        </a:rPr>
                        <a:t> </a:t>
                      </a:r>
                      <a:r>
                        <a:rPr lang="en-US" altLang="zh-CN" sz="1100" smtClean="0">
                          <a:ln>
                            <a:noFill/>
                          </a:ln>
                          <a:solidFill>
                            <a:srgbClr val="223380"/>
                          </a:solidFill>
                          <a:effectLst/>
                        </a:rPr>
                        <a:t>corresponding user</a:t>
                      </a:r>
                      <a:endParaRPr lang="en-US" altLang="zh-CN" sz="1100">
                        <a:ln>
                          <a:noFill/>
                        </a:ln>
                        <a:solidFill>
                          <a:srgbClr val="223380"/>
                        </a:solidFill>
                        <a:effectLst/>
                      </a:endParaRPr>
                    </a:p>
                  </a:txBody>
                  <a:tcPr marL="121920" marR="121920" marT="60960" marB="60960" anchor="ctr"/>
                </a:tc>
              </a:tr>
              <a:tr h="625151">
                <a:tc>
                  <a:txBody>
                    <a:bodyPr/>
                    <a:lstStyle/>
                    <a:p>
                      <a:pPr algn="l">
                        <a:buClrTx/>
                        <a:buSzTx/>
                        <a:buNone/>
                      </a:pPr>
                      <a:r>
                        <a:rPr lang="en-US" sz="1200" b="1" smtClean="0">
                          <a:solidFill>
                            <a:srgbClr val="223380"/>
                          </a:solidFill>
                          <a:latin typeface="Arial" panose="020B0604020202020204" pitchFamily="34" charset="0"/>
                          <a:cs typeface="Arial" panose="020B0604020202020204" pitchFamily="34" charset="0"/>
                        </a:rPr>
                        <a:t>Add/Modify/Delete      schedule</a:t>
                      </a:r>
                      <a:endParaRPr sz="12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ctr">
                        <a:buNone/>
                      </a:pPr>
                      <a:r>
                        <a:rPr lang="en-US" sz="1100" b="1" smtClean="0">
                          <a:solidFill>
                            <a:srgbClr val="223380"/>
                          </a:solidFill>
                          <a:latin typeface="Arial" panose="020B0604020202020204" pitchFamily="34" charset="0"/>
                          <a:cs typeface="Arial" panose="020B0604020202020204" pitchFamily="34" charset="0"/>
                        </a:rPr>
                        <a:t>success</a:t>
                      </a:r>
                      <a:endParaRPr lang="en-US" sz="11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l">
                        <a:buNone/>
                      </a:pPr>
                      <a:r>
                        <a:rPr lang="en-US" altLang="zh-CN" sz="1100" smtClean="0">
                          <a:ln>
                            <a:noFill/>
                          </a:ln>
                          <a:solidFill>
                            <a:srgbClr val="223380"/>
                          </a:solidFill>
                          <a:effectLst/>
                        </a:rPr>
                        <a:t>The user can manually add a schedule, and modify or delete the schedule afterwards.</a:t>
                      </a:r>
                    </a:p>
                  </a:txBody>
                  <a:tcPr marL="121920" marR="121920" marT="60960" marB="60960" anchor="ctr"/>
                </a:tc>
                <a:tc>
                  <a:txBody>
                    <a:bodyPr/>
                    <a:lstStyle/>
                    <a:p>
                      <a:pPr algn="l">
                        <a:buNone/>
                      </a:pPr>
                      <a:r>
                        <a:rPr lang="en-US" altLang="zh-CN" sz="1100" smtClean="0">
                          <a:ln>
                            <a:noFill/>
                          </a:ln>
                          <a:solidFill>
                            <a:srgbClr val="223380"/>
                          </a:solidFill>
                          <a:effectLst/>
                        </a:rPr>
                        <a:t>The user can use the application and maintain the schedule data without configuring an email.</a:t>
                      </a:r>
                      <a:endParaRPr lang="en-US" altLang="zh-CN" sz="1100">
                        <a:ln>
                          <a:noFill/>
                        </a:ln>
                        <a:solidFill>
                          <a:srgbClr val="223380"/>
                        </a:solidFill>
                        <a:effectLst/>
                      </a:endParaRPr>
                    </a:p>
                  </a:txBody>
                  <a:tcPr marL="121920" marR="121920" marT="60960" marB="60960" anchor="ctr"/>
                </a:tc>
              </a:tr>
              <a:tr h="821095">
                <a:tc>
                  <a:txBody>
                    <a:bodyPr/>
                    <a:lstStyle/>
                    <a:p>
                      <a:pPr algn="l">
                        <a:buClrTx/>
                        <a:buSzTx/>
                        <a:buNone/>
                      </a:pPr>
                      <a:r>
                        <a:rPr lang="en-US" sz="1200" b="1" smtClean="0">
                          <a:solidFill>
                            <a:srgbClr val="223380"/>
                          </a:solidFill>
                          <a:latin typeface="Arial" panose="020B0604020202020204" pitchFamily="34" charset="0"/>
                          <a:cs typeface="Arial" panose="020B0604020202020204" pitchFamily="34" charset="0"/>
                        </a:rPr>
                        <a:t>Email configuration and data synchronization</a:t>
                      </a:r>
                      <a:r>
                        <a:rPr sz="1200" b="1" smtClean="0">
                          <a:solidFill>
                            <a:srgbClr val="223380"/>
                          </a:solidFill>
                          <a:latin typeface="Arial" panose="020B0604020202020204" pitchFamily="34" charset="0"/>
                          <a:cs typeface="Arial" panose="020B0604020202020204" pitchFamily="34" charset="0"/>
                        </a:rPr>
                        <a:t>nal account</a:t>
                      </a:r>
                      <a:endParaRPr sz="12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ctr">
                        <a:buNone/>
                      </a:pPr>
                      <a:r>
                        <a:rPr lang="en-US" sz="1100" b="1">
                          <a:solidFill>
                            <a:srgbClr val="223380"/>
                          </a:solidFill>
                          <a:latin typeface="Arial" panose="020B0604020202020204" pitchFamily="34" charset="0"/>
                          <a:cs typeface="Arial" panose="020B0604020202020204" pitchFamily="34" charset="0"/>
                        </a:rPr>
                        <a:t>success</a:t>
                      </a:r>
                    </a:p>
                  </a:txBody>
                  <a:tcPr marL="121920" marR="121920" marT="60960" marB="60960" anchor="ctr"/>
                </a:tc>
                <a:tc>
                  <a:txBody>
                    <a:bodyPr/>
                    <a:lstStyle/>
                    <a:p>
                      <a:pPr algn="l">
                        <a:buNone/>
                      </a:pPr>
                      <a:r>
                        <a:rPr lang="en-US" altLang="zh-CN" sz="1100" smtClean="0">
                          <a:ln>
                            <a:noFill/>
                          </a:ln>
                          <a:solidFill>
                            <a:srgbClr val="223380"/>
                          </a:solidFill>
                          <a:effectLst/>
                        </a:rPr>
                        <a:t>The user binds their personal Outlook email account.Then periodically </a:t>
                      </a:r>
                      <a:r>
                        <a:rPr lang="en-US" altLang="zh-CN" sz="1100">
                          <a:ln>
                            <a:noFill/>
                          </a:ln>
                          <a:solidFill>
                            <a:srgbClr val="223380"/>
                          </a:solidFill>
                          <a:effectLst/>
                        </a:rPr>
                        <a:t>or manually pull the email or meeting information from the outlook mailbox to generate a personal calendar after filtering</a:t>
                      </a:r>
                    </a:p>
                  </a:txBody>
                  <a:tcPr marL="121920" marR="121920" marT="60960" marB="60960" anchor="ctr"/>
                </a:tc>
                <a:tc>
                  <a:txBody>
                    <a:bodyPr/>
                    <a:lstStyle/>
                    <a:p>
                      <a:pPr algn="l">
                        <a:buNone/>
                      </a:pPr>
                      <a:r>
                        <a:rPr lang="en-US" altLang="zh-CN" sz="1100" smtClean="0">
                          <a:ln>
                            <a:noFill/>
                          </a:ln>
                          <a:solidFill>
                            <a:srgbClr val="223380"/>
                          </a:solidFill>
                          <a:effectLst/>
                        </a:rPr>
                        <a:t>Make it easy for users to view the data bound to their email account, and unify the format of emails and meeting information.</a:t>
                      </a:r>
                    </a:p>
                  </a:txBody>
                  <a:tcPr marL="121920" marR="121920" marT="60960" marB="60960" anchor="ctr"/>
                </a:tc>
              </a:tr>
              <a:tr h="550507">
                <a:tc>
                  <a:txBody>
                    <a:bodyPr/>
                    <a:lstStyle/>
                    <a:p>
                      <a:pPr algn="l">
                        <a:lnSpc>
                          <a:spcPct val="130000"/>
                        </a:lnSpc>
                        <a:buNone/>
                      </a:pPr>
                      <a:r>
                        <a:rPr lang="en-US" sz="1200" b="1" smtClean="0">
                          <a:solidFill>
                            <a:srgbClr val="223380"/>
                          </a:solidFill>
                          <a:latin typeface="Arial" panose="020B0604020202020204" pitchFamily="34" charset="0"/>
                          <a:cs typeface="Arial" panose="020B0604020202020204" pitchFamily="34" charset="0"/>
                          <a:sym typeface="+mn-ea"/>
                        </a:rPr>
                        <a:t>View the schedule</a:t>
                      </a:r>
                      <a:endParaRPr sz="1200" b="1">
                        <a:solidFill>
                          <a:srgbClr val="223380"/>
                        </a:solidFill>
                        <a:latin typeface="Arial" panose="020B0604020202020204" pitchFamily="34" charset="0"/>
                        <a:cs typeface="Arial" panose="020B0604020202020204" pitchFamily="34" charset="0"/>
                        <a:sym typeface="+mn-ea"/>
                      </a:endParaRPr>
                    </a:p>
                  </a:txBody>
                  <a:tcPr marL="121920" marR="121920" marT="60960" marB="60960" anchor="ctr"/>
                </a:tc>
                <a:tc>
                  <a:txBody>
                    <a:bodyPr/>
                    <a:lstStyle/>
                    <a:p>
                      <a:pPr algn="ctr">
                        <a:buNone/>
                      </a:pPr>
                      <a:r>
                        <a:rPr lang="en-US" sz="1100" b="1">
                          <a:solidFill>
                            <a:srgbClr val="223380"/>
                          </a:solidFill>
                          <a:latin typeface="Arial" panose="020B0604020202020204" pitchFamily="34" charset="0"/>
                          <a:cs typeface="Arial" panose="020B0604020202020204" pitchFamily="34" charset="0"/>
                        </a:rPr>
                        <a:t>success</a:t>
                      </a:r>
                    </a:p>
                  </a:txBody>
                  <a:tcPr marL="121920" marR="121920" marT="60960" marB="60960" anchor="ctr">
                    <a:solidFill>
                      <a:srgbClr val="EDF3E8"/>
                    </a:solidFill>
                  </a:tcPr>
                </a:tc>
                <a:tc>
                  <a:txBody>
                    <a:bodyPr/>
                    <a:lstStyle/>
                    <a:p>
                      <a:pPr algn="l">
                        <a:buNone/>
                      </a:pPr>
                      <a:r>
                        <a:rPr lang="en-US" altLang="zh-CN" sz="1100" smtClean="0">
                          <a:ln>
                            <a:noFill/>
                          </a:ln>
                          <a:solidFill>
                            <a:srgbClr val="223380"/>
                          </a:solidFill>
                          <a:effectLst/>
                        </a:rPr>
                        <a:t>The users can view the schedule by month, week, or day.</a:t>
                      </a:r>
                      <a:endParaRPr lang="en-US" altLang="zh-CN" sz="1100">
                        <a:ln>
                          <a:noFill/>
                        </a:ln>
                        <a:solidFill>
                          <a:srgbClr val="223380"/>
                        </a:solidFill>
                        <a:effectLst/>
                      </a:endParaRPr>
                    </a:p>
                  </a:txBody>
                  <a:tcPr marL="121920" marR="121920" marT="60960" marB="60960" anchor="ctr">
                    <a:solidFill>
                      <a:srgbClr val="EDF3E8"/>
                    </a:solidFill>
                  </a:tcPr>
                </a:tc>
                <a:tc>
                  <a:txBody>
                    <a:bodyPr/>
                    <a:lstStyle/>
                    <a:p>
                      <a:pPr algn="l">
                        <a:buNone/>
                      </a:pPr>
                      <a:r>
                        <a:rPr lang="en-US" altLang="zh-CN" sz="1100" smtClean="0">
                          <a:ln>
                            <a:noFill/>
                          </a:ln>
                          <a:solidFill>
                            <a:srgbClr val="223380"/>
                          </a:solidFill>
                          <a:effectLst/>
                          <a:sym typeface="+mn-ea"/>
                        </a:rPr>
                        <a:t>Multiple viewing interfaces are provided to meet the different viewing needs of users.</a:t>
                      </a:r>
                    </a:p>
                  </a:txBody>
                  <a:tcPr marL="121920" marR="121920" marT="60960" marB="60960" anchor="ctr"/>
                </a:tc>
              </a:tr>
              <a:tr h="792480">
                <a:tc>
                  <a:txBody>
                    <a:bodyPr/>
                    <a:lstStyle/>
                    <a:p>
                      <a:pPr algn="l">
                        <a:lnSpc>
                          <a:spcPct val="110000"/>
                        </a:lnSpc>
                        <a:buClrTx/>
                        <a:buSzTx/>
                        <a:buNone/>
                      </a:pPr>
                      <a:r>
                        <a:rPr lang="en-US" altLang="zh-CN" sz="1200" b="1" smtClean="0">
                          <a:solidFill>
                            <a:srgbClr val="223380"/>
                          </a:solidFill>
                          <a:latin typeface="Arial" panose="020B0604020202020204" pitchFamily="34" charset="0"/>
                          <a:cs typeface="Arial" panose="020B0604020202020204" pitchFamily="34" charset="0"/>
                        </a:rPr>
                        <a:t>Email filtering</a:t>
                      </a:r>
                    </a:p>
                  </a:txBody>
                  <a:tcPr marL="121920" marR="121920" marT="60960" marB="60960" anchor="ctr"/>
                </a:tc>
                <a:tc>
                  <a:txBody>
                    <a:bodyPr/>
                    <a:lstStyle/>
                    <a:p>
                      <a:pPr algn="ctr">
                        <a:buNone/>
                      </a:pPr>
                      <a:r>
                        <a:rPr lang="en-US" sz="1100" b="1">
                          <a:solidFill>
                            <a:srgbClr val="223380"/>
                          </a:solidFill>
                          <a:latin typeface="Arial" panose="020B0604020202020204" pitchFamily="34" charset="0"/>
                          <a:cs typeface="Arial" panose="020B0604020202020204" pitchFamily="34" charset="0"/>
                        </a:rPr>
                        <a:t>success</a:t>
                      </a:r>
                    </a:p>
                  </a:txBody>
                  <a:tcPr marL="121920" marR="121920" marT="60960" marB="60960" anchor="ctr"/>
                </a:tc>
                <a:tc>
                  <a:txBody>
                    <a:bodyPr/>
                    <a:lstStyle/>
                    <a:p>
                      <a:pPr algn="l">
                        <a:buNone/>
                      </a:pPr>
                      <a:r>
                        <a:rPr lang="en-US" altLang="zh-CN" sz="1100" smtClean="0">
                          <a:ln>
                            <a:noFill/>
                          </a:ln>
                          <a:solidFill>
                            <a:srgbClr val="223380"/>
                          </a:solidFill>
                          <a:effectLst/>
                        </a:rPr>
                        <a:t>Filter out certain emails based on blocked topic keywords or blocked email addresses, and synchronize only the latest email with a subject similarity of more than 0.8.</a:t>
                      </a:r>
                      <a:endParaRPr lang="en-US" altLang="zh-CN" sz="1100">
                        <a:ln>
                          <a:noFill/>
                        </a:ln>
                        <a:solidFill>
                          <a:srgbClr val="223380"/>
                        </a:solidFill>
                        <a:effectLst/>
                      </a:endParaRPr>
                    </a:p>
                  </a:txBody>
                  <a:tcPr marL="121920" marR="121920" marT="60960" marB="60960" anchor="ctr"/>
                </a:tc>
                <a:tc>
                  <a:txBody>
                    <a:bodyPr/>
                    <a:lstStyle/>
                    <a:p>
                      <a:pPr algn="l">
                        <a:buNone/>
                      </a:pPr>
                      <a:r>
                        <a:rPr lang="en-US" altLang="zh-CN" sz="1100" smtClean="0">
                          <a:ln>
                            <a:noFill/>
                          </a:ln>
                          <a:solidFill>
                            <a:srgbClr val="223380"/>
                          </a:solidFill>
                          <a:effectLst/>
                          <a:sym typeface="+mn-ea"/>
                        </a:rPr>
                        <a:t>Help users filter out spam emails to make the interface cleaner.</a:t>
                      </a:r>
                    </a:p>
                  </a:txBody>
                  <a:tcPr marL="121920" marR="121920" marT="60960" marB="60960" anchor="ctr"/>
                </a:tc>
              </a:tr>
              <a:tr h="653143">
                <a:tc>
                  <a:txBody>
                    <a:bodyPr/>
                    <a:lstStyle/>
                    <a:p>
                      <a:pPr algn="l">
                        <a:lnSpc>
                          <a:spcPct val="110000"/>
                        </a:lnSpc>
                        <a:buClrTx/>
                        <a:buSzTx/>
                        <a:buFontTx/>
                        <a:buNone/>
                      </a:pPr>
                      <a:r>
                        <a:rPr lang="en-US" sz="1200" b="1" smtClean="0">
                          <a:solidFill>
                            <a:srgbClr val="223380"/>
                          </a:solidFill>
                          <a:latin typeface="Arial" panose="020B0604020202020204" pitchFamily="34" charset="0"/>
                          <a:cs typeface="Arial" panose="020B0604020202020204" pitchFamily="34" charset="0"/>
                          <a:sym typeface="+mn-ea"/>
                        </a:rPr>
                        <a:t>Search the schedule based on hot words.</a:t>
                      </a:r>
                      <a:endParaRPr sz="1200" b="1">
                        <a:solidFill>
                          <a:srgbClr val="223380"/>
                        </a:solidFill>
                        <a:latin typeface="Arial" panose="020B0604020202020204" pitchFamily="34" charset="0"/>
                        <a:cs typeface="Arial" panose="020B0604020202020204" pitchFamily="34" charset="0"/>
                        <a:sym typeface="+mn-ea"/>
                      </a:endParaRPr>
                    </a:p>
                  </a:txBody>
                  <a:tcPr marL="121920" marR="121920" marT="60960" marB="60960" anchor="ctr"/>
                </a:tc>
                <a:tc>
                  <a:txBody>
                    <a:bodyPr/>
                    <a:lstStyle/>
                    <a:p>
                      <a:pPr algn="ctr">
                        <a:buNone/>
                      </a:pPr>
                      <a:r>
                        <a:rPr lang="en-US" sz="1100" b="1">
                          <a:solidFill>
                            <a:srgbClr val="223380"/>
                          </a:solidFill>
                          <a:latin typeface="Arial" panose="020B0604020202020204" pitchFamily="34" charset="0"/>
                          <a:cs typeface="Arial" panose="020B0604020202020204" pitchFamily="34" charset="0"/>
                        </a:rPr>
                        <a:t>success</a:t>
                      </a:r>
                    </a:p>
                  </a:txBody>
                  <a:tcPr marL="121920" marR="121920" marT="60960" marB="60960" anchor="ctr"/>
                </a:tc>
                <a:tc>
                  <a:txBody>
                    <a:bodyPr/>
                    <a:lstStyle/>
                    <a:p>
                      <a:pPr algn="l">
                        <a:buNone/>
                      </a:pPr>
                      <a:r>
                        <a:rPr lang="en-US" altLang="zh-CN" sz="1100" smtClean="0">
                          <a:ln>
                            <a:noFill/>
                          </a:ln>
                          <a:solidFill>
                            <a:srgbClr val="223380"/>
                          </a:solidFill>
                          <a:effectLst/>
                        </a:rPr>
                        <a:t>Hot words are the top ten nouns in frequency that are obtained by the system's word segmentation of each topic when adding it to the schedule</a:t>
                      </a:r>
                      <a:endParaRPr lang="en-US" altLang="zh-CN" sz="1100">
                        <a:ln>
                          <a:noFill/>
                        </a:ln>
                        <a:solidFill>
                          <a:srgbClr val="223380"/>
                        </a:solidFill>
                        <a:effectLst/>
                      </a:endParaRPr>
                    </a:p>
                  </a:txBody>
                  <a:tcPr marL="121920" marR="121920" marT="60960" marB="60960" anchor="ctr"/>
                </a:tc>
                <a:tc>
                  <a:txBody>
                    <a:bodyPr/>
                    <a:lstStyle/>
                    <a:p>
                      <a:pPr algn="l">
                        <a:buClrTx/>
                        <a:buSzTx/>
                        <a:buFontTx/>
                        <a:buNone/>
                      </a:pPr>
                      <a:r>
                        <a:rPr lang="en-US" altLang="zh-CN" sz="1100" smtClean="0">
                          <a:ln>
                            <a:noFill/>
                          </a:ln>
                          <a:solidFill>
                            <a:srgbClr val="223380"/>
                          </a:solidFill>
                          <a:effectLst/>
                        </a:rPr>
                        <a:t>Make it easy for users to view high-frequency subject schedules.</a:t>
                      </a:r>
                    </a:p>
                  </a:txBody>
                  <a:tcPr marL="121920" marR="121920" marT="60960" marB="60960" anchor="ctr"/>
                </a:tc>
              </a:tr>
              <a:tr h="569167">
                <a:tc>
                  <a:txBody>
                    <a:bodyPr/>
                    <a:lstStyle/>
                    <a:p>
                      <a:pPr marL="0" marR="0" indent="0" algn="l" defTabSz="454649" rtl="0" eaLnBrk="1" fontAlgn="auto" latinLnBrk="0" hangingPunct="1">
                        <a:lnSpc>
                          <a:spcPct val="110000"/>
                        </a:lnSpc>
                        <a:spcBef>
                          <a:spcPts val="0"/>
                        </a:spcBef>
                        <a:spcAft>
                          <a:spcPts val="0"/>
                        </a:spcAft>
                        <a:buClrTx/>
                        <a:buSzTx/>
                        <a:buFontTx/>
                        <a:buNone/>
                        <a:tabLst/>
                        <a:defRPr/>
                      </a:pPr>
                      <a:r>
                        <a:rPr lang="en-US" altLang="zh-CN" sz="1200" b="1" smtClean="0">
                          <a:solidFill>
                            <a:srgbClr val="223380"/>
                          </a:solidFill>
                          <a:latin typeface="Arial" panose="020B0604020202020204" pitchFamily="34" charset="0"/>
                          <a:cs typeface="Arial" panose="020B0604020202020204" pitchFamily="34" charset="0"/>
                          <a:sym typeface="+mn-ea"/>
                        </a:rPr>
                        <a:t>Search the schedule based on email address.</a:t>
                      </a:r>
                    </a:p>
                  </a:txBody>
                  <a:tcPr marL="121920" marR="121920" marT="60960" marB="60960" anchor="ctr"/>
                </a:tc>
                <a:tc>
                  <a:txBody>
                    <a:bodyPr/>
                    <a:lstStyle/>
                    <a:p>
                      <a:pPr algn="ctr">
                        <a:buNone/>
                      </a:pPr>
                      <a:r>
                        <a:rPr lang="en-US" altLang="zh-CN" sz="1100" b="1" smtClean="0">
                          <a:solidFill>
                            <a:srgbClr val="223380"/>
                          </a:solidFill>
                          <a:latin typeface="Arial" panose="020B0604020202020204" pitchFamily="34" charset="0"/>
                          <a:cs typeface="Arial" panose="020B0604020202020204" pitchFamily="34" charset="0"/>
                        </a:rPr>
                        <a:t>success</a:t>
                      </a:r>
                      <a:endParaRPr lang="en-US" sz="11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l">
                        <a:buNone/>
                      </a:pPr>
                      <a:r>
                        <a:rPr lang="en-US" altLang="zh-CN" sz="1100" smtClean="0">
                          <a:ln>
                            <a:noFill/>
                          </a:ln>
                          <a:solidFill>
                            <a:srgbClr val="223380"/>
                          </a:solidFill>
                          <a:effectLst/>
                        </a:rPr>
                        <a:t>Enter the specified sender's email address to query all schedules from that source.</a:t>
                      </a:r>
                    </a:p>
                  </a:txBody>
                  <a:tcPr marL="121920" marR="121920" marT="60960" marB="60960" anchor="ctr"/>
                </a:tc>
                <a:tc>
                  <a:txBody>
                    <a:bodyPr/>
                    <a:lstStyle/>
                    <a:p>
                      <a:pPr algn="l">
                        <a:buClrTx/>
                        <a:buSzTx/>
                        <a:buFontTx/>
                        <a:buNone/>
                      </a:pPr>
                      <a:r>
                        <a:rPr lang="en-US" altLang="zh-CN" sz="1100" smtClean="0">
                          <a:ln>
                            <a:noFill/>
                          </a:ln>
                          <a:solidFill>
                            <a:srgbClr val="223380"/>
                          </a:solidFill>
                          <a:effectLst/>
                        </a:rPr>
                        <a:t>Make it easy for users to view all email messages from a particular sender.</a:t>
                      </a:r>
                    </a:p>
                  </a:txBody>
                  <a:tcPr marL="121920" marR="121920" marT="60960" marB="60960" anchor="ctr"/>
                </a:tc>
              </a:tr>
              <a:tr h="522515">
                <a:tc>
                  <a:txBody>
                    <a:bodyPr/>
                    <a:lstStyle/>
                    <a:p>
                      <a:pPr marL="0" marR="0" indent="0" algn="l" defTabSz="454649" rtl="0" eaLnBrk="1" fontAlgn="auto" latinLnBrk="0" hangingPunct="1">
                        <a:lnSpc>
                          <a:spcPct val="110000"/>
                        </a:lnSpc>
                        <a:spcBef>
                          <a:spcPts val="0"/>
                        </a:spcBef>
                        <a:spcAft>
                          <a:spcPts val="0"/>
                        </a:spcAft>
                        <a:buClrTx/>
                        <a:buSzTx/>
                        <a:buFontTx/>
                        <a:buNone/>
                        <a:tabLst/>
                        <a:defRPr/>
                      </a:pPr>
                      <a:r>
                        <a:rPr lang="en-US" altLang="zh-CN" sz="1200" b="1" smtClean="0">
                          <a:solidFill>
                            <a:srgbClr val="223380"/>
                          </a:solidFill>
                          <a:latin typeface="Arial" panose="020B0604020202020204" pitchFamily="34" charset="0"/>
                          <a:cs typeface="Arial" panose="020B0604020202020204" pitchFamily="34" charset="0"/>
                          <a:sym typeface="+mn-ea"/>
                        </a:rPr>
                        <a:t>Export schedule data</a:t>
                      </a:r>
                    </a:p>
                  </a:txBody>
                  <a:tcPr marL="121920" marR="121920" marT="60960" marB="60960" anchor="ctr"/>
                </a:tc>
                <a:tc>
                  <a:txBody>
                    <a:bodyPr/>
                    <a:lstStyle/>
                    <a:p>
                      <a:pPr algn="ctr">
                        <a:buNone/>
                      </a:pPr>
                      <a:r>
                        <a:rPr lang="en-US" altLang="zh-CN" sz="1100" b="1" smtClean="0">
                          <a:solidFill>
                            <a:srgbClr val="223380"/>
                          </a:solidFill>
                          <a:latin typeface="Arial" panose="020B0604020202020204" pitchFamily="34" charset="0"/>
                          <a:cs typeface="Arial" panose="020B0604020202020204" pitchFamily="34" charset="0"/>
                        </a:rPr>
                        <a:t>success</a:t>
                      </a:r>
                      <a:endParaRPr lang="en-US" sz="1100" b="1">
                        <a:solidFill>
                          <a:srgbClr val="223380"/>
                        </a:solidFill>
                        <a:latin typeface="Arial" panose="020B0604020202020204" pitchFamily="34" charset="0"/>
                        <a:cs typeface="Arial" panose="020B0604020202020204" pitchFamily="34" charset="0"/>
                      </a:endParaRPr>
                    </a:p>
                  </a:txBody>
                  <a:tcPr marL="121920" marR="121920" marT="60960" marB="60960" anchor="ctr"/>
                </a:tc>
                <a:tc>
                  <a:txBody>
                    <a:bodyPr/>
                    <a:lstStyle/>
                    <a:p>
                      <a:pPr algn="l">
                        <a:buNone/>
                      </a:pPr>
                      <a:r>
                        <a:rPr lang="en-US" altLang="zh-CN" sz="1100" smtClean="0">
                          <a:ln>
                            <a:noFill/>
                          </a:ln>
                          <a:solidFill>
                            <a:srgbClr val="223380"/>
                          </a:solidFill>
                          <a:effectLst/>
                        </a:rPr>
                        <a:t>Export schedule data to an Excel spreadsheet based on the query results</a:t>
                      </a:r>
                    </a:p>
                  </a:txBody>
                  <a:tcPr marL="121920" marR="121920" marT="60960" marB="60960" anchor="ctr"/>
                </a:tc>
                <a:tc>
                  <a:txBody>
                    <a:bodyPr/>
                    <a:lstStyle/>
                    <a:p>
                      <a:pPr algn="l">
                        <a:buClrTx/>
                        <a:buSzTx/>
                        <a:buFontTx/>
                        <a:buNone/>
                      </a:pPr>
                      <a:r>
                        <a:rPr lang="en-US" altLang="zh-CN" sz="1100" smtClean="0">
                          <a:ln>
                            <a:noFill/>
                          </a:ln>
                          <a:solidFill>
                            <a:srgbClr val="223380"/>
                          </a:solidFill>
                          <a:effectLst/>
                        </a:rPr>
                        <a:t>Make it easy for users to view schedules offline.</a:t>
                      </a:r>
                    </a:p>
                  </a:txBody>
                  <a:tcPr marL="121920" marR="121920" marT="60960" marB="60960" anchor="ctr"/>
                </a:tc>
              </a:tr>
            </a:tbl>
          </a:graphicData>
        </a:graphic>
      </p:graphicFrame>
    </p:spTree>
    <p:extLst>
      <p:ext uri="{BB962C8B-B14F-4D97-AF65-F5344CB8AC3E}">
        <p14:creationId xmlns:p14="http://schemas.microsoft.com/office/powerpoint/2010/main" val="3510174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502073" y="260790"/>
            <a:ext cx="4402667" cy="417407"/>
          </a:xfrm>
          <a:ln w="6350">
            <a:solidFill>
              <a:srgbClr val="FF0000">
                <a:alpha val="9000"/>
              </a:srgbClr>
            </a:solidFill>
          </a:ln>
        </p:spPr>
        <p:txBody>
          <a:bodyPr>
            <a:noAutofit/>
          </a:bodyPr>
          <a:lstStyle/>
          <a:p>
            <a:pPr algn="l"/>
            <a:r>
              <a:rPr lang="zh-CN" altLang="es-MX" sz="2100" b="1">
                <a:ea typeface="宋体" panose="02010600030101010101" pitchFamily="2" charset="-122"/>
                <a:sym typeface="+mn-ea"/>
              </a:rPr>
              <a:t>2.Summarize project experience</a:t>
            </a:r>
            <a:endParaRPr lang="zh-CN" altLang="es-MX" sz="2100" b="1" dirty="0">
              <a:ea typeface="宋体" panose="02010600030101010101" pitchFamily="2" charset="-122"/>
            </a:endParaRPr>
          </a:p>
        </p:txBody>
      </p:sp>
      <p:sp>
        <p:nvSpPr>
          <p:cNvPr id="12" name="Rectangle 16"/>
          <p:cNvSpPr/>
          <p:nvPr>
            <p:custDataLst>
              <p:tags r:id="rId1"/>
            </p:custDataLst>
          </p:nvPr>
        </p:nvSpPr>
        <p:spPr>
          <a:xfrm>
            <a:off x="-719665" y="1820336"/>
            <a:ext cx="4848013" cy="936413"/>
          </a:xfrm>
          <a:prstGeom prst="rect">
            <a:avLst/>
          </a:prstGeom>
        </p:spPr>
        <p:txBody>
          <a:bodyPr wrap="square" lIns="45494" tIns="17906" rIns="45494" bIns="17906">
            <a:noAutofit/>
          </a:bodyPr>
          <a:lstStyle/>
          <a:p>
            <a:pPr defTabSz="1201637"/>
            <a:endParaRPr lang="en-US" sz="900" b="1" kern="1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10" name="图片 9" descr="风筝菱形"/>
          <p:cNvPicPr>
            <a:picLocks noChangeAspect="1"/>
          </p:cNvPicPr>
          <p:nvPr>
            <p:custDataLst>
              <p:tags r:id="rId2"/>
            </p:custDataLst>
          </p:nvPr>
        </p:nvPicPr>
        <p:blipFill>
          <a:blip r:embed="rId8">
            <a:extLst>
              <a:ext uri="{96DAC541-7B7A-43D3-8B79-37D633B846F1}">
                <asvg:svgBlip xmlns="" xmlns:asvg="http://schemas.microsoft.com/office/drawing/2016/SVG/main" r:embed="rId9"/>
              </a:ext>
            </a:extLst>
          </a:blip>
          <a:stretch>
            <a:fillRect/>
          </a:stretch>
        </p:blipFill>
        <p:spPr>
          <a:xfrm>
            <a:off x="574888" y="1028700"/>
            <a:ext cx="336973" cy="336973"/>
          </a:xfrm>
          <a:prstGeom prst="rect">
            <a:avLst/>
          </a:prstGeom>
        </p:spPr>
      </p:pic>
      <p:pic>
        <p:nvPicPr>
          <p:cNvPr id="4" name="图片 3" descr="风筝菱形"/>
          <p:cNvPicPr>
            <a:picLocks noChangeAspect="1"/>
          </p:cNvPicPr>
          <p:nvPr>
            <p:custDataLst>
              <p:tags r:id="rId3"/>
            </p:custDataLst>
          </p:nvPr>
        </p:nvPicPr>
        <p:blipFill>
          <a:blip r:embed="rId10">
            <a:extLst>
              <a:ext uri="{96DAC541-7B7A-43D3-8B79-37D633B846F1}">
                <asvg:svgBlip xmlns="" xmlns:asvg="http://schemas.microsoft.com/office/drawing/2016/SVG/main" r:embed="rId11"/>
              </a:ext>
            </a:extLst>
          </a:blip>
          <a:stretch>
            <a:fillRect/>
          </a:stretch>
        </p:blipFill>
        <p:spPr>
          <a:xfrm>
            <a:off x="574888" y="2506980"/>
            <a:ext cx="336973" cy="336973"/>
          </a:xfrm>
          <a:prstGeom prst="rect">
            <a:avLst/>
          </a:prstGeom>
        </p:spPr>
      </p:pic>
      <p:pic>
        <p:nvPicPr>
          <p:cNvPr id="5" name="图片 4" descr="风筝菱形"/>
          <p:cNvPicPr>
            <a:picLocks noChangeAspect="1"/>
          </p:cNvPicPr>
          <p:nvPr>
            <p:custDataLst>
              <p:tags r:id="rId4"/>
            </p:custDataLst>
          </p:nvPr>
        </p:nvPicPr>
        <p:blipFill>
          <a:blip r:embed="rId10">
            <a:extLst>
              <a:ext uri="{96DAC541-7B7A-43D3-8B79-37D633B846F1}">
                <asvg:svgBlip xmlns="" xmlns:asvg="http://schemas.microsoft.com/office/drawing/2016/SVG/main" r:embed="rId11"/>
              </a:ext>
            </a:extLst>
          </a:blip>
          <a:stretch>
            <a:fillRect/>
          </a:stretch>
        </p:blipFill>
        <p:spPr>
          <a:xfrm>
            <a:off x="574888" y="4049608"/>
            <a:ext cx="336973" cy="336973"/>
          </a:xfrm>
          <a:prstGeom prst="rect">
            <a:avLst/>
          </a:prstGeom>
        </p:spPr>
      </p:pic>
      <p:sp>
        <p:nvSpPr>
          <p:cNvPr id="6" name="文本框 5"/>
          <p:cNvSpPr txBox="1"/>
          <p:nvPr/>
        </p:nvSpPr>
        <p:spPr>
          <a:xfrm>
            <a:off x="958429" y="951653"/>
            <a:ext cx="2451947" cy="492416"/>
          </a:xfrm>
          <a:prstGeom prst="rect">
            <a:avLst/>
          </a:prstGeom>
          <a:solidFill>
            <a:schemeClr val="accent4">
              <a:lumMod val="20000"/>
              <a:lumOff val="80000"/>
              <a:alpha val="43000"/>
            </a:schemeClr>
          </a:solidFill>
        </p:spPr>
        <p:txBody>
          <a:bodyPr wrap="square" lIns="121864" tIns="60932" rIns="121864" bIns="60932" rtlCol="0">
            <a:spAutoFit/>
          </a:bodyPr>
          <a:lstStyle/>
          <a:p>
            <a:pPr defTabSz="1167784"/>
            <a:r>
              <a:rPr lang="en-US" altLang="zh-CN" sz="2400">
                <a:solidFill>
                  <a:srgbClr val="000000"/>
                </a:solidFill>
              </a:rPr>
              <a:t>T</a:t>
            </a:r>
            <a:r>
              <a:rPr lang="zh-CN" altLang="en-US" sz="2400">
                <a:solidFill>
                  <a:srgbClr val="000000"/>
                </a:solidFill>
              </a:rPr>
              <a:t>echnology level：</a:t>
            </a:r>
          </a:p>
        </p:txBody>
      </p:sp>
      <p:sp>
        <p:nvSpPr>
          <p:cNvPr id="8" name="文本框 7"/>
          <p:cNvSpPr txBox="1"/>
          <p:nvPr/>
        </p:nvSpPr>
        <p:spPr>
          <a:xfrm>
            <a:off x="958427" y="2462109"/>
            <a:ext cx="1793240" cy="491067"/>
          </a:xfrm>
          <a:prstGeom prst="rect">
            <a:avLst/>
          </a:prstGeom>
          <a:solidFill>
            <a:schemeClr val="accent4">
              <a:lumMod val="40000"/>
              <a:lumOff val="60000"/>
              <a:alpha val="20000"/>
            </a:schemeClr>
          </a:solidFill>
        </p:spPr>
        <p:txBody>
          <a:bodyPr wrap="square" lIns="121864" tIns="60932" rIns="121864" bIns="60932" rtlCol="0">
            <a:spAutoFit/>
          </a:bodyPr>
          <a:lstStyle/>
          <a:p>
            <a:pPr defTabSz="1167784"/>
            <a:r>
              <a:rPr lang="zh-CN" altLang="en-US" sz="2400">
                <a:solidFill>
                  <a:srgbClr val="000000"/>
                </a:solidFill>
              </a:rPr>
              <a:t>Team level</a:t>
            </a:r>
            <a:r>
              <a:rPr lang="en-US" altLang="zh-CN" sz="2400">
                <a:solidFill>
                  <a:srgbClr val="000000"/>
                </a:solidFill>
              </a:rPr>
              <a:t>:</a:t>
            </a:r>
          </a:p>
        </p:txBody>
      </p:sp>
      <p:sp>
        <p:nvSpPr>
          <p:cNvPr id="15" name="文本框 14"/>
          <p:cNvSpPr txBox="1"/>
          <p:nvPr/>
        </p:nvSpPr>
        <p:spPr>
          <a:xfrm>
            <a:off x="911860" y="1604433"/>
            <a:ext cx="7985760" cy="707883"/>
          </a:xfrm>
          <a:prstGeom prst="rect">
            <a:avLst/>
          </a:prstGeom>
          <a:noFill/>
        </p:spPr>
        <p:txBody>
          <a:bodyPr wrap="square" lIns="121864" tIns="60932" rIns="121864" bIns="60932" rtlCol="0">
            <a:spAutoFit/>
          </a:bodyPr>
          <a:lstStyle/>
          <a:p>
            <a:pPr defTabSz="1167784"/>
            <a:r>
              <a:rPr lang="zh-CN" altLang="en-US">
                <a:solidFill>
                  <a:srgbClr val="000000"/>
                </a:solidFill>
              </a:rPr>
              <a:t>The difficulty of the project is underestimated, and the cost of learning time is greatly increased</a:t>
            </a:r>
            <a:r>
              <a:rPr lang="en-US" altLang="zh-CN">
                <a:solidFill>
                  <a:srgbClr val="000000"/>
                </a:solidFill>
              </a:rPr>
              <a:t>,especially the front-end Vue technology.</a:t>
            </a:r>
          </a:p>
        </p:txBody>
      </p:sp>
      <p:sp>
        <p:nvSpPr>
          <p:cNvPr id="16" name="文本框 15"/>
          <p:cNvSpPr txBox="1"/>
          <p:nvPr/>
        </p:nvSpPr>
        <p:spPr>
          <a:xfrm>
            <a:off x="958428" y="3114889"/>
            <a:ext cx="8216053" cy="707883"/>
          </a:xfrm>
          <a:prstGeom prst="rect">
            <a:avLst/>
          </a:prstGeom>
          <a:noFill/>
        </p:spPr>
        <p:txBody>
          <a:bodyPr wrap="square" lIns="121864" tIns="60932" rIns="121864" bIns="60932" rtlCol="0">
            <a:spAutoFit/>
          </a:bodyPr>
          <a:lstStyle/>
          <a:p>
            <a:pPr defTabSz="1167784"/>
            <a:r>
              <a:rPr lang="zh-CN" altLang="en-US">
                <a:solidFill>
                  <a:srgbClr val="000000"/>
                </a:solidFill>
              </a:rPr>
              <a:t>Recognition among members is </a:t>
            </a:r>
            <a:r>
              <a:rPr lang="en-US" altLang="zh-CN">
                <a:solidFill>
                  <a:srgbClr val="000000"/>
                </a:solidFill>
              </a:rPr>
              <a:t>very</a:t>
            </a:r>
            <a:r>
              <a:rPr lang="zh-CN" altLang="en-US">
                <a:solidFill>
                  <a:srgbClr val="000000"/>
                </a:solidFill>
              </a:rPr>
              <a:t> important, and good communication is needed to reduce misunderstanding</a:t>
            </a:r>
            <a:r>
              <a:rPr lang="en-US" altLang="zh-CN">
                <a:solidFill>
                  <a:srgbClr val="000000"/>
                </a:solidFill>
              </a:rPr>
              <a:t>.</a:t>
            </a:r>
          </a:p>
        </p:txBody>
      </p:sp>
      <p:sp>
        <p:nvSpPr>
          <p:cNvPr id="17" name="文本框 16"/>
          <p:cNvSpPr txBox="1"/>
          <p:nvPr>
            <p:custDataLst>
              <p:tags r:id="rId5"/>
            </p:custDataLst>
          </p:nvPr>
        </p:nvSpPr>
        <p:spPr>
          <a:xfrm>
            <a:off x="958427" y="3972561"/>
            <a:ext cx="3078480" cy="491067"/>
          </a:xfrm>
          <a:prstGeom prst="rect">
            <a:avLst/>
          </a:prstGeom>
          <a:solidFill>
            <a:schemeClr val="accent4">
              <a:lumMod val="40000"/>
              <a:lumOff val="60000"/>
              <a:alpha val="20000"/>
            </a:schemeClr>
          </a:solidFill>
        </p:spPr>
        <p:txBody>
          <a:bodyPr wrap="square" lIns="121864" tIns="60932" rIns="121864" bIns="60932" rtlCol="0">
            <a:spAutoFit/>
          </a:bodyPr>
          <a:lstStyle/>
          <a:p>
            <a:pPr defTabSz="1167784"/>
            <a:r>
              <a:rPr lang="en-US" altLang="zh-CN" sz="2400">
                <a:solidFill>
                  <a:srgbClr val="000000"/>
                </a:solidFill>
              </a:rPr>
              <a:t>Personal growth level :</a:t>
            </a:r>
          </a:p>
        </p:txBody>
      </p:sp>
      <p:sp>
        <p:nvSpPr>
          <p:cNvPr id="18" name="文本框 17"/>
          <p:cNvSpPr txBox="1"/>
          <p:nvPr/>
        </p:nvSpPr>
        <p:spPr>
          <a:xfrm>
            <a:off x="958427" y="4702389"/>
            <a:ext cx="7795260" cy="707883"/>
          </a:xfrm>
          <a:prstGeom prst="rect">
            <a:avLst/>
          </a:prstGeom>
          <a:noFill/>
        </p:spPr>
        <p:txBody>
          <a:bodyPr wrap="square" lIns="121864" tIns="60932" rIns="121864" bIns="60932" rtlCol="0">
            <a:spAutoFit/>
          </a:bodyPr>
          <a:lstStyle/>
          <a:p>
            <a:pPr defTabSz="1167784"/>
            <a:r>
              <a:rPr lang="en-US" altLang="zh-CN">
                <a:solidFill>
                  <a:srgbClr val="000000"/>
                </a:solidFill>
              </a:rPr>
              <a:t>Before starting the project, be sure to assess the finish possibilities to avoid unnecessary changes and project delays.</a:t>
            </a:r>
          </a:p>
        </p:txBody>
      </p:sp>
    </p:spTree>
    <p:extLst>
      <p:ext uri="{BB962C8B-B14F-4D97-AF65-F5344CB8AC3E}">
        <p14:creationId xmlns:p14="http://schemas.microsoft.com/office/powerpoint/2010/main" val="1911570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r>
              <a:rPr lang="en-US" altLang="zh-CN" smtClean="0">
                <a:solidFill>
                  <a:prstClr val="white"/>
                </a:solidFill>
              </a:rPr>
              <a:t>1</a:t>
            </a: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E0D0B775-D349-43DB-95CC-A23F1163537E}"/>
              </a:ext>
            </a:extLst>
          </p:cNvPr>
          <p:cNvSpPr/>
          <p:nvPr/>
        </p:nvSpPr>
        <p:spPr>
          <a:xfrm>
            <a:off x="5304877" y="3007625"/>
            <a:ext cx="6445888" cy="646331"/>
          </a:xfrm>
          <a:prstGeom prst="rect">
            <a:avLst/>
          </a:prstGeom>
        </p:spPr>
        <p:txBody>
          <a:bodyPr wrap="square" lIns="91340" tIns="45718" rIns="91340" bIns="45718">
            <a:spAutoFit/>
          </a:bodyPr>
          <a:lstStyle/>
          <a:p>
            <a:r>
              <a:rPr lang="en-US" altLang="zh-CN" sz="3600" smtClean="0">
                <a:solidFill>
                  <a:prstClr val="white"/>
                </a:solidFill>
                <a:latin typeface="思源黑体 CN Medium" panose="020B0600000000000000" pitchFamily="34" charset="-122"/>
                <a:ea typeface="思源黑体 CN Medium" panose="020B0600000000000000" pitchFamily="34" charset="-122"/>
              </a:rPr>
              <a:t>Final </a:t>
            </a:r>
            <a:r>
              <a:rPr lang="en-US" altLang="zh-CN" sz="3600">
                <a:solidFill>
                  <a:prstClr val="white"/>
                </a:solidFill>
                <a:latin typeface="思源黑体 CN Medium" panose="020B0600000000000000" pitchFamily="34" charset="-122"/>
                <a:ea typeface="思源黑体 CN Medium" panose="020B0600000000000000" pitchFamily="34" charset="-122"/>
              </a:rPr>
              <a:t>product demo</a:t>
            </a:r>
            <a:endParaRPr lang="zh-CN" altLang="en-US" sz="36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38"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01</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66406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xmlns="" id="{E0D0B775-D349-43DB-95CC-A23F1163537E}"/>
              </a:ext>
            </a:extLst>
          </p:cNvPr>
          <p:cNvSpPr/>
          <p:nvPr/>
        </p:nvSpPr>
        <p:spPr>
          <a:xfrm>
            <a:off x="5304675" y="3085078"/>
            <a:ext cx="6820677" cy="523216"/>
          </a:xfrm>
          <a:prstGeom prst="rect">
            <a:avLst/>
          </a:prstGeom>
        </p:spPr>
        <p:txBody>
          <a:bodyPr wrap="square" lIns="91340" tIns="45718" rIns="91340" bIns="45718">
            <a:spAutoFit/>
          </a:bodyPr>
          <a:lstStyle/>
          <a:p>
            <a:r>
              <a:rPr lang="en-US" altLang="zh-CN" sz="2800" smtClean="0">
                <a:solidFill>
                  <a:prstClr val="white"/>
                </a:solidFill>
                <a:latin typeface="思源黑体 CN Medium" panose="020B0600000000000000" pitchFamily="34" charset="-122"/>
                <a:ea typeface="思源黑体 CN Medium" panose="020B0600000000000000" pitchFamily="34" charset="-122"/>
              </a:rPr>
              <a:t>Future plan for next cycle</a:t>
            </a:r>
            <a:endParaRPr lang="zh-CN" altLang="en-US" sz="28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06</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412736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1433" y="84245"/>
            <a:ext cx="8156915" cy="506776"/>
          </a:xfrm>
        </p:spPr>
        <p:txBody>
          <a:bodyPr/>
          <a:lstStyle/>
          <a:p>
            <a:r>
              <a:rPr lang="es-MX"/>
              <a:t>3.Future </a:t>
            </a:r>
            <a:r>
              <a:rPr lang="es-MX" smtClean="0"/>
              <a:t>plan</a:t>
            </a:r>
            <a:endParaRPr lang="es-MX" dirty="0"/>
          </a:p>
        </p:txBody>
      </p:sp>
      <p:sp>
        <p:nvSpPr>
          <p:cNvPr id="3" name="2 Subtítulo"/>
          <p:cNvSpPr>
            <a:spLocks noGrp="1"/>
          </p:cNvSpPr>
          <p:nvPr>
            <p:ph type="subTitle" idx="1"/>
          </p:nvPr>
        </p:nvSpPr>
        <p:spPr>
          <a:xfrm>
            <a:off x="784505" y="624389"/>
            <a:ext cx="3195147" cy="230711"/>
          </a:xfrm>
        </p:spPr>
        <p:txBody>
          <a:bodyPr/>
          <a:lstStyle/>
          <a:p>
            <a:r>
              <a:rPr lang="es-SV" smtClean="0">
                <a:solidFill>
                  <a:srgbClr val="797979"/>
                </a:solidFill>
              </a:rPr>
              <a:t>        Future </a:t>
            </a:r>
            <a:r>
              <a:rPr lang="es-SV">
                <a:solidFill>
                  <a:srgbClr val="797979"/>
                </a:solidFill>
              </a:rPr>
              <a:t>plan</a:t>
            </a:r>
            <a:endParaRPr lang="es-SV" dirty="0">
              <a:solidFill>
                <a:srgbClr val="797979"/>
              </a:solidFill>
            </a:endParaRPr>
          </a:p>
        </p:txBody>
      </p:sp>
      <p:cxnSp>
        <p:nvCxnSpPr>
          <p:cNvPr id="25" name="24 Conector recto"/>
          <p:cNvCxnSpPr/>
          <p:nvPr/>
        </p:nvCxnSpPr>
        <p:spPr>
          <a:xfrm flipV="1">
            <a:off x="6417118" y="1645345"/>
            <a:ext cx="3598487" cy="195728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25 Circular"/>
          <p:cNvSpPr>
            <a:spLocks noChangeAspect="1"/>
          </p:cNvSpPr>
          <p:nvPr/>
        </p:nvSpPr>
        <p:spPr bwMode="auto">
          <a:xfrm>
            <a:off x="6500089" y="353925"/>
            <a:ext cx="4809635" cy="4809391"/>
          </a:xfrm>
          <a:prstGeom prst="pie">
            <a:avLst>
              <a:gd name="adj1" fmla="val 16166917"/>
              <a:gd name="adj2" fmla="val 21947"/>
            </a:avLst>
          </a:prstGeom>
          <a:solidFill>
            <a:schemeClr val="accent5"/>
          </a:solidFill>
          <a:ln>
            <a:noFill/>
          </a:ln>
          <a:scene3d>
            <a:camera prst="isometricLeftDown"/>
            <a:lightRig rig="threePt" dir="t"/>
          </a:scene3d>
        </p:spPr>
        <p:txBody>
          <a:bodyPr lIns="0" tIns="0" rIns="0" bIns="0" rtlCol="0" anchor="ctr"/>
          <a:lstStyle/>
          <a:p>
            <a:pPr algn="ctr" defTabSz="1192012"/>
            <a:endParaRPr lang="es-SV" sz="2400" dirty="0">
              <a:solidFill>
                <a:srgbClr val="000000"/>
              </a:solidFill>
            </a:endParaRPr>
          </a:p>
        </p:txBody>
      </p:sp>
      <p:sp>
        <p:nvSpPr>
          <p:cNvPr id="27" name="26 Circular"/>
          <p:cNvSpPr>
            <a:spLocks noChangeAspect="1"/>
          </p:cNvSpPr>
          <p:nvPr/>
        </p:nvSpPr>
        <p:spPr bwMode="auto">
          <a:xfrm>
            <a:off x="6500015" y="810111"/>
            <a:ext cx="4122544" cy="4122335"/>
          </a:xfrm>
          <a:prstGeom prst="pie">
            <a:avLst>
              <a:gd name="adj1" fmla="val 16166917"/>
              <a:gd name="adj2" fmla="val 21947"/>
            </a:avLst>
          </a:prstGeom>
          <a:solidFill>
            <a:schemeClr val="accent4"/>
          </a:solidFill>
          <a:ln>
            <a:noFill/>
          </a:ln>
          <a:scene3d>
            <a:camera prst="isometricLeftDown"/>
            <a:lightRig rig="threePt" dir="t"/>
          </a:scene3d>
        </p:spPr>
        <p:txBody>
          <a:bodyPr lIns="0" tIns="0" rIns="0" bIns="0" rtlCol="0" anchor="ctr"/>
          <a:lstStyle/>
          <a:p>
            <a:pPr algn="ctr" defTabSz="1192012"/>
            <a:endParaRPr lang="es-SV" sz="2400">
              <a:solidFill>
                <a:srgbClr val="000000"/>
              </a:solidFill>
            </a:endParaRPr>
          </a:p>
        </p:txBody>
      </p:sp>
      <p:sp>
        <p:nvSpPr>
          <p:cNvPr id="28" name="27 Circular"/>
          <p:cNvSpPr>
            <a:spLocks noChangeAspect="1"/>
          </p:cNvSpPr>
          <p:nvPr/>
        </p:nvSpPr>
        <p:spPr bwMode="auto">
          <a:xfrm>
            <a:off x="6456992" y="1285478"/>
            <a:ext cx="3435453" cy="3435279"/>
          </a:xfrm>
          <a:prstGeom prst="pie">
            <a:avLst>
              <a:gd name="adj1" fmla="val 16166917"/>
              <a:gd name="adj2" fmla="val 21947"/>
            </a:avLst>
          </a:prstGeom>
          <a:solidFill>
            <a:schemeClr val="accent3"/>
          </a:solidFill>
          <a:ln>
            <a:noFill/>
          </a:ln>
          <a:scene3d>
            <a:camera prst="isometricLeftDown"/>
            <a:lightRig rig="threePt" dir="t"/>
          </a:scene3d>
        </p:spPr>
        <p:txBody>
          <a:bodyPr lIns="0" tIns="0" rIns="0" bIns="0" rtlCol="0" anchor="ctr"/>
          <a:lstStyle/>
          <a:p>
            <a:pPr algn="ctr" defTabSz="1192012"/>
            <a:endParaRPr lang="es-SV" sz="2400">
              <a:solidFill>
                <a:srgbClr val="000000"/>
              </a:solidFill>
            </a:endParaRPr>
          </a:p>
        </p:txBody>
      </p:sp>
      <p:sp>
        <p:nvSpPr>
          <p:cNvPr id="29" name="28 Circular"/>
          <p:cNvSpPr>
            <a:spLocks noChangeAspect="1"/>
          </p:cNvSpPr>
          <p:nvPr/>
        </p:nvSpPr>
        <p:spPr bwMode="auto">
          <a:xfrm>
            <a:off x="6456913" y="1748331"/>
            <a:ext cx="2748363" cy="2748223"/>
          </a:xfrm>
          <a:prstGeom prst="pie">
            <a:avLst>
              <a:gd name="adj1" fmla="val 16166917"/>
              <a:gd name="adj2" fmla="val 21947"/>
            </a:avLst>
          </a:prstGeom>
          <a:solidFill>
            <a:schemeClr val="accent2"/>
          </a:solidFill>
          <a:ln>
            <a:noFill/>
          </a:ln>
          <a:scene3d>
            <a:camera prst="isometricLeftDown"/>
            <a:lightRig rig="threePt" dir="t"/>
          </a:scene3d>
        </p:spPr>
        <p:txBody>
          <a:bodyPr lIns="0" tIns="0" rIns="0" bIns="0" rtlCol="0" anchor="ctr"/>
          <a:lstStyle/>
          <a:p>
            <a:pPr algn="ctr" defTabSz="1192012"/>
            <a:endParaRPr lang="es-SV" sz="2400">
              <a:solidFill>
                <a:srgbClr val="000000"/>
              </a:solidFill>
            </a:endParaRPr>
          </a:p>
        </p:txBody>
      </p:sp>
      <p:sp>
        <p:nvSpPr>
          <p:cNvPr id="30" name="29 Circular"/>
          <p:cNvSpPr>
            <a:spLocks noChangeAspect="1"/>
          </p:cNvSpPr>
          <p:nvPr/>
        </p:nvSpPr>
        <p:spPr bwMode="auto">
          <a:xfrm>
            <a:off x="6456607" y="2211628"/>
            <a:ext cx="2061272" cy="2061168"/>
          </a:xfrm>
          <a:prstGeom prst="pie">
            <a:avLst>
              <a:gd name="adj1" fmla="val 16166917"/>
              <a:gd name="adj2" fmla="val 21947"/>
            </a:avLst>
          </a:prstGeom>
          <a:solidFill>
            <a:schemeClr val="accent1"/>
          </a:solidFill>
          <a:ln>
            <a:noFill/>
          </a:ln>
          <a:scene3d>
            <a:camera prst="isometricLeftDown"/>
            <a:lightRig rig="threePt" dir="t"/>
          </a:scene3d>
        </p:spPr>
        <p:txBody>
          <a:bodyPr lIns="0" tIns="0" rIns="0" bIns="0" rtlCol="0" anchor="ctr"/>
          <a:lstStyle/>
          <a:p>
            <a:pPr algn="ctr" defTabSz="1192012"/>
            <a:endParaRPr lang="es-SV" sz="2400">
              <a:solidFill>
                <a:srgbClr val="000000"/>
              </a:solidFill>
            </a:endParaRPr>
          </a:p>
        </p:txBody>
      </p:sp>
      <p:cxnSp>
        <p:nvCxnSpPr>
          <p:cNvPr id="31" name="30 Conector recto"/>
          <p:cNvCxnSpPr/>
          <p:nvPr/>
        </p:nvCxnSpPr>
        <p:spPr>
          <a:xfrm flipV="1">
            <a:off x="6417436" y="84259"/>
            <a:ext cx="2808757" cy="351829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V="1">
            <a:off x="6417104" y="3049343"/>
            <a:ext cx="4549181" cy="559404"/>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7870876" y="3108261"/>
            <a:ext cx="806325" cy="368217"/>
          </a:xfrm>
          <a:prstGeom prst="rect">
            <a:avLst/>
          </a:prstGeom>
          <a:noFill/>
        </p:spPr>
        <p:txBody>
          <a:bodyPr wrap="square" lIns="119233" tIns="59597" rIns="119233" bIns="59597" rtlCol="0">
            <a:spAutoFit/>
          </a:bodyPr>
          <a:lstStyle/>
          <a:p>
            <a:pPr defTabSz="1192012"/>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20</a:t>
            </a:r>
            <a:r>
              <a:rPr lang="es-MX"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endParaRPr lang="es-SV"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4" name="33 CuadroTexto"/>
          <p:cNvSpPr txBox="1"/>
          <p:nvPr/>
        </p:nvSpPr>
        <p:spPr>
          <a:xfrm>
            <a:off x="8515184" y="3027161"/>
            <a:ext cx="806325" cy="368217"/>
          </a:xfrm>
          <a:prstGeom prst="rect">
            <a:avLst/>
          </a:prstGeom>
          <a:noFill/>
        </p:spPr>
        <p:txBody>
          <a:bodyPr wrap="square" lIns="119233" tIns="59597" rIns="119233" bIns="59597" rtlCol="0">
            <a:spAutoFit/>
          </a:bodyPr>
          <a:lstStyle/>
          <a:p>
            <a:pPr defTabSz="1192012"/>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40</a:t>
            </a:r>
            <a:r>
              <a:rPr lang="es-MX"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endParaRPr lang="es-SV"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5" name="34 CuadroTexto"/>
          <p:cNvSpPr txBox="1"/>
          <p:nvPr/>
        </p:nvSpPr>
        <p:spPr>
          <a:xfrm>
            <a:off x="9159496" y="2956074"/>
            <a:ext cx="806325" cy="368217"/>
          </a:xfrm>
          <a:prstGeom prst="rect">
            <a:avLst/>
          </a:prstGeom>
          <a:noFill/>
        </p:spPr>
        <p:txBody>
          <a:bodyPr wrap="square" lIns="119233" tIns="59597" rIns="119233" bIns="59597" rtlCol="0">
            <a:spAutoFit/>
          </a:bodyPr>
          <a:lstStyle/>
          <a:p>
            <a:pPr defTabSz="1192012"/>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60</a:t>
            </a:r>
            <a:r>
              <a:rPr lang="es-MX"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endParaRPr lang="es-SV"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6" name="35 CuadroTexto"/>
          <p:cNvSpPr txBox="1"/>
          <p:nvPr/>
        </p:nvSpPr>
        <p:spPr>
          <a:xfrm>
            <a:off x="9803804" y="2883941"/>
            <a:ext cx="806325" cy="368217"/>
          </a:xfrm>
          <a:prstGeom prst="rect">
            <a:avLst/>
          </a:prstGeom>
          <a:noFill/>
        </p:spPr>
        <p:txBody>
          <a:bodyPr wrap="square" lIns="119233" tIns="59597" rIns="119233" bIns="59597" rtlCol="0">
            <a:spAutoFit/>
          </a:bodyPr>
          <a:lstStyle/>
          <a:p>
            <a:pPr defTabSz="1192012"/>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80</a:t>
            </a:r>
            <a:r>
              <a:rPr lang="es-MX"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endParaRPr lang="es-SV"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7" name="36 CuadroTexto"/>
          <p:cNvSpPr txBox="1"/>
          <p:nvPr/>
        </p:nvSpPr>
        <p:spPr>
          <a:xfrm>
            <a:off x="10448115" y="2806953"/>
            <a:ext cx="861612" cy="368217"/>
          </a:xfrm>
          <a:prstGeom prst="rect">
            <a:avLst/>
          </a:prstGeom>
          <a:noFill/>
        </p:spPr>
        <p:txBody>
          <a:bodyPr wrap="square" lIns="119233" tIns="59597" rIns="119233" bIns="59597" rtlCol="0">
            <a:spAutoFit/>
          </a:bodyPr>
          <a:lstStyle/>
          <a:p>
            <a:pPr defTabSz="1192012"/>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100</a:t>
            </a:r>
            <a:r>
              <a:rPr lang="es-MX"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endParaRPr lang="es-SV" sz="1600" baseline="360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8" name="Freeform 10"/>
          <p:cNvSpPr>
            <a:spLocks noChangeAspect="1" noEditPoints="1"/>
          </p:cNvSpPr>
          <p:nvPr/>
        </p:nvSpPr>
        <p:spPr bwMode="auto">
          <a:xfrm rot="19808194">
            <a:off x="6072213" y="3524736"/>
            <a:ext cx="401411" cy="375936"/>
          </a:xfrm>
          <a:custGeom>
            <a:avLst/>
            <a:gdLst>
              <a:gd name="T0" fmla="*/ 829 w 3277"/>
              <a:gd name="T1" fmla="*/ 2810 h 3072"/>
              <a:gd name="T2" fmla="*/ 898 w 3277"/>
              <a:gd name="T3" fmla="*/ 2864 h 3072"/>
              <a:gd name="T4" fmla="*/ 1069 w 3277"/>
              <a:gd name="T5" fmla="*/ 2857 h 3072"/>
              <a:gd name="T6" fmla="*/ 1123 w 3277"/>
              <a:gd name="T7" fmla="*/ 2789 h 3072"/>
              <a:gd name="T8" fmla="*/ 1843 w 3277"/>
              <a:gd name="T9" fmla="*/ 819 h 3072"/>
              <a:gd name="T10" fmla="*/ 1843 w 3277"/>
              <a:gd name="T11" fmla="*/ 819 h 3072"/>
              <a:gd name="T12" fmla="*/ 706 w 3277"/>
              <a:gd name="T13" fmla="*/ 823 h 3072"/>
              <a:gd name="T14" fmla="*/ 578 w 3277"/>
              <a:gd name="T15" fmla="*/ 845 h 3072"/>
              <a:gd name="T16" fmla="*/ 449 w 3277"/>
              <a:gd name="T17" fmla="*/ 895 h 3072"/>
              <a:gd name="T18" fmla="*/ 334 w 3277"/>
              <a:gd name="T19" fmla="*/ 978 h 3072"/>
              <a:gd name="T20" fmla="*/ 249 w 3277"/>
              <a:gd name="T21" fmla="*/ 1103 h 3072"/>
              <a:gd name="T22" fmla="*/ 207 w 3277"/>
              <a:gd name="T23" fmla="*/ 1279 h 3072"/>
              <a:gd name="T24" fmla="*/ 222 w 3277"/>
              <a:gd name="T25" fmla="*/ 1478 h 3072"/>
              <a:gd name="T26" fmla="*/ 288 w 3277"/>
              <a:gd name="T27" fmla="*/ 1626 h 3072"/>
              <a:gd name="T28" fmla="*/ 391 w 3277"/>
              <a:gd name="T29" fmla="*/ 1729 h 3072"/>
              <a:gd name="T30" fmla="*/ 515 w 3277"/>
              <a:gd name="T31" fmla="*/ 1793 h 3072"/>
              <a:gd name="T32" fmla="*/ 645 w 3277"/>
              <a:gd name="T33" fmla="*/ 1828 h 3072"/>
              <a:gd name="T34" fmla="*/ 766 w 3277"/>
              <a:gd name="T35" fmla="*/ 1842 h 3072"/>
              <a:gd name="T36" fmla="*/ 1639 w 3277"/>
              <a:gd name="T37" fmla="*/ 819 h 3072"/>
              <a:gd name="T38" fmla="*/ 2355 w 3277"/>
              <a:gd name="T39" fmla="*/ 717 h 3072"/>
              <a:gd name="T40" fmla="*/ 3072 w 3277"/>
              <a:gd name="T41" fmla="*/ 0 h 3072"/>
              <a:gd name="T42" fmla="*/ 3193 w 3277"/>
              <a:gd name="T43" fmla="*/ 39 h 3072"/>
              <a:gd name="T44" fmla="*/ 3266 w 3277"/>
              <a:gd name="T45" fmla="*/ 140 h 3072"/>
              <a:gd name="T46" fmla="*/ 3275 w 3277"/>
              <a:gd name="T47" fmla="*/ 2491 h 3072"/>
              <a:gd name="T48" fmla="*/ 3217 w 3277"/>
              <a:gd name="T49" fmla="*/ 2603 h 3072"/>
              <a:gd name="T50" fmla="*/ 3105 w 3277"/>
              <a:gd name="T51" fmla="*/ 2660 h 3072"/>
              <a:gd name="T52" fmla="*/ 1331 w 3277"/>
              <a:gd name="T53" fmla="*/ 2867 h 3072"/>
              <a:gd name="T54" fmla="*/ 1292 w 3277"/>
              <a:gd name="T55" fmla="*/ 2988 h 3072"/>
              <a:gd name="T56" fmla="*/ 1191 w 3277"/>
              <a:gd name="T57" fmla="*/ 3062 h 3072"/>
              <a:gd name="T58" fmla="*/ 786 w 3277"/>
              <a:gd name="T59" fmla="*/ 3069 h 3072"/>
              <a:gd name="T60" fmla="*/ 675 w 3277"/>
              <a:gd name="T61" fmla="*/ 3012 h 3072"/>
              <a:gd name="T62" fmla="*/ 617 w 3277"/>
              <a:gd name="T63" fmla="*/ 2901 h 3072"/>
              <a:gd name="T64" fmla="*/ 615 w 3277"/>
              <a:gd name="T65" fmla="*/ 2836 h 3072"/>
              <a:gd name="T66" fmla="*/ 615 w 3277"/>
              <a:gd name="T67" fmla="*/ 2715 h 3072"/>
              <a:gd name="T68" fmla="*/ 616 w 3277"/>
              <a:gd name="T69" fmla="*/ 2539 h 3072"/>
              <a:gd name="T70" fmla="*/ 616 w 3277"/>
              <a:gd name="T71" fmla="*/ 2348 h 3072"/>
              <a:gd name="T72" fmla="*/ 616 w 3277"/>
              <a:gd name="T73" fmla="*/ 2178 h 3072"/>
              <a:gd name="T74" fmla="*/ 615 w 3277"/>
              <a:gd name="T75" fmla="*/ 2069 h 3072"/>
              <a:gd name="T76" fmla="*/ 494 w 3277"/>
              <a:gd name="T77" fmla="*/ 2016 h 3072"/>
              <a:gd name="T78" fmla="*/ 282 w 3277"/>
              <a:gd name="T79" fmla="*/ 1906 h 3072"/>
              <a:gd name="T80" fmla="*/ 121 w 3277"/>
              <a:gd name="T81" fmla="*/ 1739 h 3072"/>
              <a:gd name="T82" fmla="*/ 23 w 3277"/>
              <a:gd name="T83" fmla="*/ 1522 h 3072"/>
              <a:gd name="T84" fmla="*/ 2 w 3277"/>
              <a:gd name="T85" fmla="*/ 1268 h 3072"/>
              <a:gd name="T86" fmla="*/ 58 w 3277"/>
              <a:gd name="T87" fmla="*/ 1041 h 3072"/>
              <a:gd name="T88" fmla="*/ 180 w 3277"/>
              <a:gd name="T89" fmla="*/ 859 h 3072"/>
              <a:gd name="T90" fmla="*/ 355 w 3277"/>
              <a:gd name="T91" fmla="*/ 725 h 3072"/>
              <a:gd name="T92" fmla="*/ 572 w 3277"/>
              <a:gd name="T93" fmla="*/ 642 h 3072"/>
              <a:gd name="T94" fmla="*/ 819 w 3277"/>
              <a:gd name="T95" fmla="*/ 614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7" h="3072">
                <a:moveTo>
                  <a:pt x="819" y="2048"/>
                </a:moveTo>
                <a:lnTo>
                  <a:pt x="819" y="2765"/>
                </a:lnTo>
                <a:lnTo>
                  <a:pt x="822" y="2789"/>
                </a:lnTo>
                <a:lnTo>
                  <a:pt x="829" y="2810"/>
                </a:lnTo>
                <a:lnTo>
                  <a:pt x="841" y="2829"/>
                </a:lnTo>
                <a:lnTo>
                  <a:pt x="857" y="2845"/>
                </a:lnTo>
                <a:lnTo>
                  <a:pt x="876" y="2857"/>
                </a:lnTo>
                <a:lnTo>
                  <a:pt x="898" y="2864"/>
                </a:lnTo>
                <a:lnTo>
                  <a:pt x="922" y="2867"/>
                </a:lnTo>
                <a:lnTo>
                  <a:pt x="1024" y="2867"/>
                </a:lnTo>
                <a:lnTo>
                  <a:pt x="1048" y="2864"/>
                </a:lnTo>
                <a:lnTo>
                  <a:pt x="1069" y="2857"/>
                </a:lnTo>
                <a:lnTo>
                  <a:pt x="1088" y="2845"/>
                </a:lnTo>
                <a:lnTo>
                  <a:pt x="1104" y="2829"/>
                </a:lnTo>
                <a:lnTo>
                  <a:pt x="1116" y="2810"/>
                </a:lnTo>
                <a:lnTo>
                  <a:pt x="1123" y="2789"/>
                </a:lnTo>
                <a:lnTo>
                  <a:pt x="1126" y="2765"/>
                </a:lnTo>
                <a:lnTo>
                  <a:pt x="1126" y="2048"/>
                </a:lnTo>
                <a:lnTo>
                  <a:pt x="819" y="2048"/>
                </a:lnTo>
                <a:close/>
                <a:moveTo>
                  <a:pt x="1843" y="819"/>
                </a:moveTo>
                <a:lnTo>
                  <a:pt x="1843" y="1843"/>
                </a:lnTo>
                <a:lnTo>
                  <a:pt x="2150" y="1843"/>
                </a:lnTo>
                <a:lnTo>
                  <a:pt x="2150" y="819"/>
                </a:lnTo>
                <a:lnTo>
                  <a:pt x="1843" y="819"/>
                </a:lnTo>
                <a:close/>
                <a:moveTo>
                  <a:pt x="793" y="819"/>
                </a:moveTo>
                <a:lnTo>
                  <a:pt x="765" y="819"/>
                </a:lnTo>
                <a:lnTo>
                  <a:pt x="736" y="820"/>
                </a:lnTo>
                <a:lnTo>
                  <a:pt x="706" y="823"/>
                </a:lnTo>
                <a:lnTo>
                  <a:pt x="675" y="826"/>
                </a:lnTo>
                <a:lnTo>
                  <a:pt x="642" y="831"/>
                </a:lnTo>
                <a:lnTo>
                  <a:pt x="610" y="837"/>
                </a:lnTo>
                <a:lnTo>
                  <a:pt x="578" y="845"/>
                </a:lnTo>
                <a:lnTo>
                  <a:pt x="545" y="855"/>
                </a:lnTo>
                <a:lnTo>
                  <a:pt x="512" y="866"/>
                </a:lnTo>
                <a:lnTo>
                  <a:pt x="480" y="879"/>
                </a:lnTo>
                <a:lnTo>
                  <a:pt x="449" y="895"/>
                </a:lnTo>
                <a:lnTo>
                  <a:pt x="419" y="912"/>
                </a:lnTo>
                <a:lnTo>
                  <a:pt x="388" y="932"/>
                </a:lnTo>
                <a:lnTo>
                  <a:pt x="361" y="954"/>
                </a:lnTo>
                <a:lnTo>
                  <a:pt x="334" y="978"/>
                </a:lnTo>
                <a:lnTo>
                  <a:pt x="310" y="1006"/>
                </a:lnTo>
                <a:lnTo>
                  <a:pt x="287" y="1035"/>
                </a:lnTo>
                <a:lnTo>
                  <a:pt x="266" y="1068"/>
                </a:lnTo>
                <a:lnTo>
                  <a:pt x="249" y="1103"/>
                </a:lnTo>
                <a:lnTo>
                  <a:pt x="234" y="1143"/>
                </a:lnTo>
                <a:lnTo>
                  <a:pt x="222" y="1184"/>
                </a:lnTo>
                <a:lnTo>
                  <a:pt x="213" y="1229"/>
                </a:lnTo>
                <a:lnTo>
                  <a:pt x="207" y="1279"/>
                </a:lnTo>
                <a:lnTo>
                  <a:pt x="205" y="1331"/>
                </a:lnTo>
                <a:lnTo>
                  <a:pt x="207" y="1384"/>
                </a:lnTo>
                <a:lnTo>
                  <a:pt x="213" y="1432"/>
                </a:lnTo>
                <a:lnTo>
                  <a:pt x="222" y="1478"/>
                </a:lnTo>
                <a:lnTo>
                  <a:pt x="234" y="1520"/>
                </a:lnTo>
                <a:lnTo>
                  <a:pt x="249" y="1558"/>
                </a:lnTo>
                <a:lnTo>
                  <a:pt x="267" y="1593"/>
                </a:lnTo>
                <a:lnTo>
                  <a:pt x="288" y="1626"/>
                </a:lnTo>
                <a:lnTo>
                  <a:pt x="311" y="1656"/>
                </a:lnTo>
                <a:lnTo>
                  <a:pt x="336" y="1682"/>
                </a:lnTo>
                <a:lnTo>
                  <a:pt x="363" y="1706"/>
                </a:lnTo>
                <a:lnTo>
                  <a:pt x="391" y="1729"/>
                </a:lnTo>
                <a:lnTo>
                  <a:pt x="421" y="1748"/>
                </a:lnTo>
                <a:lnTo>
                  <a:pt x="451" y="1765"/>
                </a:lnTo>
                <a:lnTo>
                  <a:pt x="483" y="1780"/>
                </a:lnTo>
                <a:lnTo>
                  <a:pt x="515" y="1793"/>
                </a:lnTo>
                <a:lnTo>
                  <a:pt x="548" y="1804"/>
                </a:lnTo>
                <a:lnTo>
                  <a:pt x="580" y="1813"/>
                </a:lnTo>
                <a:lnTo>
                  <a:pt x="613" y="1821"/>
                </a:lnTo>
                <a:lnTo>
                  <a:pt x="645" y="1828"/>
                </a:lnTo>
                <a:lnTo>
                  <a:pt x="677" y="1834"/>
                </a:lnTo>
                <a:lnTo>
                  <a:pt x="708" y="1837"/>
                </a:lnTo>
                <a:lnTo>
                  <a:pt x="738" y="1840"/>
                </a:lnTo>
                <a:lnTo>
                  <a:pt x="766" y="1842"/>
                </a:lnTo>
                <a:lnTo>
                  <a:pt x="794" y="1843"/>
                </a:lnTo>
                <a:lnTo>
                  <a:pt x="819" y="1843"/>
                </a:lnTo>
                <a:lnTo>
                  <a:pt x="1639" y="1843"/>
                </a:lnTo>
                <a:lnTo>
                  <a:pt x="1639" y="819"/>
                </a:lnTo>
                <a:lnTo>
                  <a:pt x="819" y="819"/>
                </a:lnTo>
                <a:lnTo>
                  <a:pt x="793" y="819"/>
                </a:lnTo>
                <a:close/>
                <a:moveTo>
                  <a:pt x="3072" y="205"/>
                </a:moveTo>
                <a:lnTo>
                  <a:pt x="2355" y="717"/>
                </a:lnTo>
                <a:lnTo>
                  <a:pt x="2355" y="1945"/>
                </a:lnTo>
                <a:lnTo>
                  <a:pt x="3072" y="2458"/>
                </a:lnTo>
                <a:lnTo>
                  <a:pt x="3072" y="205"/>
                </a:lnTo>
                <a:close/>
                <a:moveTo>
                  <a:pt x="3072" y="0"/>
                </a:moveTo>
                <a:lnTo>
                  <a:pt x="3105" y="3"/>
                </a:lnTo>
                <a:lnTo>
                  <a:pt x="3136" y="10"/>
                </a:lnTo>
                <a:lnTo>
                  <a:pt x="3166" y="23"/>
                </a:lnTo>
                <a:lnTo>
                  <a:pt x="3193" y="39"/>
                </a:lnTo>
                <a:lnTo>
                  <a:pt x="3217" y="61"/>
                </a:lnTo>
                <a:lnTo>
                  <a:pt x="3237" y="84"/>
                </a:lnTo>
                <a:lnTo>
                  <a:pt x="3254" y="111"/>
                </a:lnTo>
                <a:lnTo>
                  <a:pt x="3266" y="140"/>
                </a:lnTo>
                <a:lnTo>
                  <a:pt x="3275" y="171"/>
                </a:lnTo>
                <a:lnTo>
                  <a:pt x="3277" y="205"/>
                </a:lnTo>
                <a:lnTo>
                  <a:pt x="3277" y="2458"/>
                </a:lnTo>
                <a:lnTo>
                  <a:pt x="3275" y="2491"/>
                </a:lnTo>
                <a:lnTo>
                  <a:pt x="3266" y="2522"/>
                </a:lnTo>
                <a:lnTo>
                  <a:pt x="3254" y="2552"/>
                </a:lnTo>
                <a:lnTo>
                  <a:pt x="3237" y="2579"/>
                </a:lnTo>
                <a:lnTo>
                  <a:pt x="3217" y="2603"/>
                </a:lnTo>
                <a:lnTo>
                  <a:pt x="3193" y="2623"/>
                </a:lnTo>
                <a:lnTo>
                  <a:pt x="3166" y="2639"/>
                </a:lnTo>
                <a:lnTo>
                  <a:pt x="3136" y="2652"/>
                </a:lnTo>
                <a:lnTo>
                  <a:pt x="3105" y="2660"/>
                </a:lnTo>
                <a:lnTo>
                  <a:pt x="3072" y="2663"/>
                </a:lnTo>
                <a:lnTo>
                  <a:pt x="2150" y="2048"/>
                </a:lnTo>
                <a:lnTo>
                  <a:pt x="1331" y="2048"/>
                </a:lnTo>
                <a:lnTo>
                  <a:pt x="1331" y="2867"/>
                </a:lnTo>
                <a:lnTo>
                  <a:pt x="1328" y="2901"/>
                </a:lnTo>
                <a:lnTo>
                  <a:pt x="1320" y="2932"/>
                </a:lnTo>
                <a:lnTo>
                  <a:pt x="1308" y="2961"/>
                </a:lnTo>
                <a:lnTo>
                  <a:pt x="1292" y="2988"/>
                </a:lnTo>
                <a:lnTo>
                  <a:pt x="1271" y="3011"/>
                </a:lnTo>
                <a:lnTo>
                  <a:pt x="1247" y="3033"/>
                </a:lnTo>
                <a:lnTo>
                  <a:pt x="1220" y="3049"/>
                </a:lnTo>
                <a:lnTo>
                  <a:pt x="1191" y="3062"/>
                </a:lnTo>
                <a:lnTo>
                  <a:pt x="1160" y="3069"/>
                </a:lnTo>
                <a:lnTo>
                  <a:pt x="1126" y="3072"/>
                </a:lnTo>
                <a:lnTo>
                  <a:pt x="819" y="3072"/>
                </a:lnTo>
                <a:lnTo>
                  <a:pt x="786" y="3069"/>
                </a:lnTo>
                <a:lnTo>
                  <a:pt x="754" y="3062"/>
                </a:lnTo>
                <a:lnTo>
                  <a:pt x="725" y="3049"/>
                </a:lnTo>
                <a:lnTo>
                  <a:pt x="698" y="3033"/>
                </a:lnTo>
                <a:lnTo>
                  <a:pt x="675" y="3012"/>
                </a:lnTo>
                <a:lnTo>
                  <a:pt x="653" y="2988"/>
                </a:lnTo>
                <a:lnTo>
                  <a:pt x="637" y="2961"/>
                </a:lnTo>
                <a:lnTo>
                  <a:pt x="625" y="2932"/>
                </a:lnTo>
                <a:lnTo>
                  <a:pt x="617" y="2901"/>
                </a:lnTo>
                <a:lnTo>
                  <a:pt x="614" y="2867"/>
                </a:lnTo>
                <a:lnTo>
                  <a:pt x="614" y="2863"/>
                </a:lnTo>
                <a:lnTo>
                  <a:pt x="614" y="2852"/>
                </a:lnTo>
                <a:lnTo>
                  <a:pt x="615" y="2836"/>
                </a:lnTo>
                <a:lnTo>
                  <a:pt x="615" y="2813"/>
                </a:lnTo>
                <a:lnTo>
                  <a:pt x="615" y="2785"/>
                </a:lnTo>
                <a:lnTo>
                  <a:pt x="615" y="2751"/>
                </a:lnTo>
                <a:lnTo>
                  <a:pt x="615" y="2715"/>
                </a:lnTo>
                <a:lnTo>
                  <a:pt x="615" y="2675"/>
                </a:lnTo>
                <a:lnTo>
                  <a:pt x="615" y="2632"/>
                </a:lnTo>
                <a:lnTo>
                  <a:pt x="616" y="2587"/>
                </a:lnTo>
                <a:lnTo>
                  <a:pt x="616" y="2539"/>
                </a:lnTo>
                <a:lnTo>
                  <a:pt x="616" y="2492"/>
                </a:lnTo>
                <a:lnTo>
                  <a:pt x="616" y="2444"/>
                </a:lnTo>
                <a:lnTo>
                  <a:pt x="616" y="2395"/>
                </a:lnTo>
                <a:lnTo>
                  <a:pt x="616" y="2348"/>
                </a:lnTo>
                <a:lnTo>
                  <a:pt x="616" y="2302"/>
                </a:lnTo>
                <a:lnTo>
                  <a:pt x="616" y="2258"/>
                </a:lnTo>
                <a:lnTo>
                  <a:pt x="616" y="2217"/>
                </a:lnTo>
                <a:lnTo>
                  <a:pt x="616" y="2178"/>
                </a:lnTo>
                <a:lnTo>
                  <a:pt x="616" y="2144"/>
                </a:lnTo>
                <a:lnTo>
                  <a:pt x="616" y="2114"/>
                </a:lnTo>
                <a:lnTo>
                  <a:pt x="616" y="2089"/>
                </a:lnTo>
                <a:lnTo>
                  <a:pt x="615" y="2069"/>
                </a:lnTo>
                <a:lnTo>
                  <a:pt x="615" y="2055"/>
                </a:lnTo>
                <a:lnTo>
                  <a:pt x="614" y="2048"/>
                </a:lnTo>
                <a:lnTo>
                  <a:pt x="553" y="2034"/>
                </a:lnTo>
                <a:lnTo>
                  <a:pt x="494" y="2016"/>
                </a:lnTo>
                <a:lnTo>
                  <a:pt x="437" y="1994"/>
                </a:lnTo>
                <a:lnTo>
                  <a:pt x="382" y="1969"/>
                </a:lnTo>
                <a:lnTo>
                  <a:pt x="331" y="1938"/>
                </a:lnTo>
                <a:lnTo>
                  <a:pt x="282" y="1906"/>
                </a:lnTo>
                <a:lnTo>
                  <a:pt x="236" y="1869"/>
                </a:lnTo>
                <a:lnTo>
                  <a:pt x="195" y="1828"/>
                </a:lnTo>
                <a:lnTo>
                  <a:pt x="155" y="1785"/>
                </a:lnTo>
                <a:lnTo>
                  <a:pt x="121" y="1739"/>
                </a:lnTo>
                <a:lnTo>
                  <a:pt x="90" y="1689"/>
                </a:lnTo>
                <a:lnTo>
                  <a:pt x="64" y="1637"/>
                </a:lnTo>
                <a:lnTo>
                  <a:pt x="41" y="1580"/>
                </a:lnTo>
                <a:lnTo>
                  <a:pt x="23" y="1522"/>
                </a:lnTo>
                <a:lnTo>
                  <a:pt x="10" y="1461"/>
                </a:lnTo>
                <a:lnTo>
                  <a:pt x="3" y="1397"/>
                </a:lnTo>
                <a:lnTo>
                  <a:pt x="0" y="1331"/>
                </a:lnTo>
                <a:lnTo>
                  <a:pt x="2" y="1268"/>
                </a:lnTo>
                <a:lnTo>
                  <a:pt x="10" y="1207"/>
                </a:lnTo>
                <a:lnTo>
                  <a:pt x="21" y="1149"/>
                </a:lnTo>
                <a:lnTo>
                  <a:pt x="38" y="1093"/>
                </a:lnTo>
                <a:lnTo>
                  <a:pt x="58" y="1041"/>
                </a:lnTo>
                <a:lnTo>
                  <a:pt x="84" y="991"/>
                </a:lnTo>
                <a:lnTo>
                  <a:pt x="112" y="944"/>
                </a:lnTo>
                <a:lnTo>
                  <a:pt x="144" y="901"/>
                </a:lnTo>
                <a:lnTo>
                  <a:pt x="180" y="859"/>
                </a:lnTo>
                <a:lnTo>
                  <a:pt x="219" y="821"/>
                </a:lnTo>
                <a:lnTo>
                  <a:pt x="261" y="786"/>
                </a:lnTo>
                <a:lnTo>
                  <a:pt x="307" y="754"/>
                </a:lnTo>
                <a:lnTo>
                  <a:pt x="355" y="725"/>
                </a:lnTo>
                <a:lnTo>
                  <a:pt x="405" y="700"/>
                </a:lnTo>
                <a:lnTo>
                  <a:pt x="459" y="678"/>
                </a:lnTo>
                <a:lnTo>
                  <a:pt x="514" y="659"/>
                </a:lnTo>
                <a:lnTo>
                  <a:pt x="572" y="642"/>
                </a:lnTo>
                <a:lnTo>
                  <a:pt x="631" y="630"/>
                </a:lnTo>
                <a:lnTo>
                  <a:pt x="693" y="621"/>
                </a:lnTo>
                <a:lnTo>
                  <a:pt x="755" y="616"/>
                </a:lnTo>
                <a:lnTo>
                  <a:pt x="819" y="614"/>
                </a:lnTo>
                <a:lnTo>
                  <a:pt x="2150" y="614"/>
                </a:lnTo>
                <a:lnTo>
                  <a:pt x="3072" y="0"/>
                </a:lnTo>
                <a:close/>
              </a:path>
            </a:pathLst>
          </a:custGeom>
          <a:solidFill>
            <a:schemeClr val="tx2"/>
          </a:solidFill>
          <a:ln w="0">
            <a:noFill/>
            <a:prstDash val="solid"/>
            <a:round/>
            <a:headEnd/>
            <a:tailEnd/>
          </a:ln>
        </p:spPr>
        <p:txBody>
          <a:bodyPr vert="horz" wrap="square" lIns="45142" tIns="22533" rIns="45142" bIns="22533" numCol="1" anchor="t" anchorCtr="0" compatLnSpc="1">
            <a:prstTxWarp prst="textNoShape">
              <a:avLst/>
            </a:prstTxWarp>
          </a:bodyPr>
          <a:lstStyle/>
          <a:p>
            <a:pPr defTabSz="1192012"/>
            <a:endParaRPr lang="es-SV" sz="2400">
              <a:solidFill>
                <a:srgbClr val="1F1F1F"/>
              </a:solidFill>
            </a:endParaRPr>
          </a:p>
        </p:txBody>
      </p:sp>
      <p:sp>
        <p:nvSpPr>
          <p:cNvPr id="49" name="99 Rectángulo"/>
          <p:cNvSpPr/>
          <p:nvPr/>
        </p:nvSpPr>
        <p:spPr bwMode="auto">
          <a:xfrm>
            <a:off x="759211" y="2956061"/>
            <a:ext cx="5311383" cy="2651637"/>
          </a:xfrm>
          <a:custGeom>
            <a:avLst/>
            <a:gdLst>
              <a:gd name="connsiteX0" fmla="*/ 0 w 9222464"/>
              <a:gd name="connsiteY0" fmla="*/ 0 h 2489978"/>
              <a:gd name="connsiteX1" fmla="*/ 9222464 w 9222464"/>
              <a:gd name="connsiteY1" fmla="*/ 0 h 2489978"/>
              <a:gd name="connsiteX2" fmla="*/ 9222464 w 9222464"/>
              <a:gd name="connsiteY2" fmla="*/ 2489978 h 2489978"/>
              <a:gd name="connsiteX3" fmla="*/ 0 w 9222464"/>
              <a:gd name="connsiteY3" fmla="*/ 2489978 h 2489978"/>
              <a:gd name="connsiteX4" fmla="*/ 0 w 9222464"/>
              <a:gd name="connsiteY4" fmla="*/ 0 h 2489978"/>
              <a:gd name="connsiteX0-1" fmla="*/ 4762 w 9227226"/>
              <a:gd name="connsiteY0-2" fmla="*/ 0 h 2489978"/>
              <a:gd name="connsiteX1-3" fmla="*/ 9227226 w 9227226"/>
              <a:gd name="connsiteY1-4" fmla="*/ 0 h 2489978"/>
              <a:gd name="connsiteX2-5" fmla="*/ 9227226 w 9227226"/>
              <a:gd name="connsiteY2-6" fmla="*/ 2489978 h 2489978"/>
              <a:gd name="connsiteX3-7" fmla="*/ 0 w 9227226"/>
              <a:gd name="connsiteY3-8" fmla="*/ 2409015 h 2489978"/>
              <a:gd name="connsiteX4-9" fmla="*/ 4762 w 9227226"/>
              <a:gd name="connsiteY4-10" fmla="*/ 0 h 2489978"/>
              <a:gd name="connsiteX0-11" fmla="*/ 4762 w 9231988"/>
              <a:gd name="connsiteY0-12" fmla="*/ 0 h 2413778"/>
              <a:gd name="connsiteX1-13" fmla="*/ 9227226 w 9231988"/>
              <a:gd name="connsiteY1-14" fmla="*/ 0 h 2413778"/>
              <a:gd name="connsiteX2-15" fmla="*/ 9231988 w 9231988"/>
              <a:gd name="connsiteY2-16" fmla="*/ 2413778 h 2413778"/>
              <a:gd name="connsiteX3-17" fmla="*/ 0 w 9231988"/>
              <a:gd name="connsiteY3-18" fmla="*/ 2409015 h 2413778"/>
              <a:gd name="connsiteX4-19" fmla="*/ 4762 w 9231988"/>
              <a:gd name="connsiteY4-20" fmla="*/ 0 h 24137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1988" h="2413778">
                <a:moveTo>
                  <a:pt x="4762" y="0"/>
                </a:moveTo>
                <a:lnTo>
                  <a:pt x="9227226" y="0"/>
                </a:lnTo>
                <a:cubicBezTo>
                  <a:pt x="9228813" y="804593"/>
                  <a:pt x="9230401" y="1609185"/>
                  <a:pt x="9231988" y="2413778"/>
                </a:cubicBezTo>
                <a:lnTo>
                  <a:pt x="0" y="2409015"/>
                </a:lnTo>
                <a:cubicBezTo>
                  <a:pt x="1587" y="1606010"/>
                  <a:pt x="3175" y="803005"/>
                  <a:pt x="4762" y="0"/>
                </a:cubicBezTo>
                <a:close/>
              </a:path>
            </a:pathLst>
          </a:custGeom>
          <a:solidFill>
            <a:schemeClr val="accent1"/>
          </a:solidFill>
          <a:ln>
            <a:solidFill>
              <a:srgbClr val="00B050"/>
            </a:solidFill>
          </a:ln>
        </p:spPr>
        <p:txBody>
          <a:bodyPr lIns="0" tIns="0" rIns="0" bIns="0" rtlCol="0" anchor="ctr"/>
          <a:lstStyle/>
          <a:p>
            <a:pPr indent="457083" algn="just" defTabSz="1192012">
              <a:lnSpc>
                <a:spcPct val="150000"/>
              </a:lnSpc>
            </a:pPr>
            <a:r>
              <a:rPr lang="en-US" altLang="zh-CN">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Regarding the follow-up work of the project, we hope to further optimize the code and reduce redundancy. We also plan to sort out a technical document as a personal learning record, identify weak points, and establish new learning plans.</a:t>
            </a:r>
            <a:endParaRPr lang="en-US" altLang="zh-CN"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3384835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4BDA4932-C2FE-405F-AEF3-31341EF8409E}"/>
              </a:ext>
            </a:extLst>
          </p:cNvPr>
          <p:cNvGrpSpPr/>
          <p:nvPr/>
        </p:nvGrpSpPr>
        <p:grpSpPr>
          <a:xfrm>
            <a:off x="3364733" y="2300487"/>
            <a:ext cx="7991123" cy="2257028"/>
            <a:chOff x="2293256" y="2358542"/>
            <a:chExt cx="7991121" cy="2257028"/>
          </a:xfrm>
        </p:grpSpPr>
        <p:sp>
          <p:nvSpPr>
            <p:cNvPr id="4" name="矩形 3">
              <a:extLst>
                <a:ext uri="{FF2B5EF4-FFF2-40B4-BE49-F238E27FC236}">
                  <a16:creationId xmlns:a16="http://schemas.microsoft.com/office/drawing/2014/main" xmlns="" id="{2BE5BED2-22D2-4A02-ACE2-595EF222E2D8}"/>
                </a:ext>
              </a:extLst>
            </p:cNvPr>
            <p:cNvSpPr/>
            <p:nvPr/>
          </p:nvSpPr>
          <p:spPr>
            <a:xfrm>
              <a:off x="2293256" y="2485572"/>
              <a:ext cx="3795025" cy="18868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0F654498-BF9E-4FC6-9FF1-79AB24024F72}"/>
                </a:ext>
              </a:extLst>
            </p:cNvPr>
            <p:cNvSpPr/>
            <p:nvPr/>
          </p:nvSpPr>
          <p:spPr>
            <a:xfrm>
              <a:off x="6096001" y="2485572"/>
              <a:ext cx="3976914" cy="1886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D6A1A5A3-4D84-4362-9088-2AEBC791120B}"/>
                </a:ext>
              </a:extLst>
            </p:cNvPr>
            <p:cNvSpPr txBox="1"/>
            <p:nvPr/>
          </p:nvSpPr>
          <p:spPr>
            <a:xfrm>
              <a:off x="2489083" y="2358542"/>
              <a:ext cx="7795294" cy="2257028"/>
            </a:xfrm>
            <a:prstGeom prst="rect">
              <a:avLst/>
            </a:prstGeom>
            <a:noFill/>
          </p:spPr>
          <p:txBody>
            <a:bodyPr wrap="none" rtlCol="0" anchor="ctr">
              <a:spAutoFit/>
            </a:bodyPr>
            <a:lstStyle/>
            <a:p>
              <a:r>
                <a:rPr lang="en-US" altLang="zh-CN" sz="13900" dirty="0">
                  <a:latin typeface="思源黑体 CN ExtraLight" panose="020B0200000000000000" pitchFamily="34" charset="-122"/>
                  <a:ea typeface="思源黑体 CN ExtraLight" panose="020B0200000000000000" pitchFamily="34" charset="-122"/>
                </a:rPr>
                <a:t>THE </a:t>
              </a:r>
              <a:r>
                <a:rPr lang="en-US" altLang="zh-CN" sz="13900" dirty="0">
                  <a:solidFill>
                    <a:schemeClr val="bg1"/>
                  </a:solidFill>
                  <a:latin typeface="思源黑体 CN Heavy" panose="020B0A00000000000000" pitchFamily="34" charset="-122"/>
                  <a:ea typeface="思源黑体 CN Heavy" panose="020B0A00000000000000" pitchFamily="34" charset="-122"/>
                </a:rPr>
                <a:t>END</a:t>
              </a:r>
              <a:endParaRPr lang="zh-CN" altLang="en-US" sz="13900" dirty="0">
                <a:solidFill>
                  <a:schemeClr val="bg1"/>
                </a:solidFill>
                <a:latin typeface="思源黑体 CN Heavy" panose="020B0A00000000000000" pitchFamily="34" charset="-122"/>
                <a:ea typeface="思源黑体 CN Heavy" panose="020B0A00000000000000" pitchFamily="34" charset="-122"/>
              </a:endParaRPr>
            </a:p>
          </p:txBody>
        </p:sp>
      </p:grpSp>
      <p:pic>
        <p:nvPicPr>
          <p:cNvPr id="10" name="图片 9">
            <a:extLst>
              <a:ext uri="{FF2B5EF4-FFF2-40B4-BE49-F238E27FC236}">
                <a16:creationId xmlns:a16="http://schemas.microsoft.com/office/drawing/2014/main" xmlns="" id="{68BADE75-C291-40F1-8FBD-1E759CAD33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2865" y="2496873"/>
            <a:ext cx="1697880" cy="1748187"/>
          </a:xfrm>
          <a:prstGeom prst="rect">
            <a:avLst/>
          </a:prstGeom>
        </p:spPr>
      </p:pic>
    </p:spTree>
    <p:extLst>
      <p:ext uri="{BB962C8B-B14F-4D97-AF65-F5344CB8AC3E}">
        <p14:creationId xmlns:p14="http://schemas.microsoft.com/office/powerpoint/2010/main" val="1673777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rma libre 13"/>
          <p:cNvSpPr/>
          <p:nvPr/>
        </p:nvSpPr>
        <p:spPr>
          <a:xfrm rot="19476252">
            <a:off x="1477076" y="-1270408"/>
            <a:ext cx="3966023" cy="10221581"/>
          </a:xfrm>
          <a:custGeom>
            <a:avLst/>
            <a:gdLst>
              <a:gd name="connsiteX0" fmla="*/ 2841243 w 7932562"/>
              <a:gd name="connsiteY0" fmla="*/ 0 h 20445529"/>
              <a:gd name="connsiteX1" fmla="*/ 7932561 w 7932562"/>
              <a:gd name="connsiteY1" fmla="*/ 3617650 h 20445529"/>
              <a:gd name="connsiteX2" fmla="*/ 7932562 w 7932562"/>
              <a:gd name="connsiteY2" fmla="*/ 20445529 h 20445529"/>
              <a:gd name="connsiteX3" fmla="*/ 0 w 7932562"/>
              <a:gd name="connsiteY3" fmla="*/ 14809026 h 20445529"/>
              <a:gd name="connsiteX4" fmla="*/ 0 w 7932562"/>
              <a:gd name="connsiteY4" fmla="*/ 3998637 h 204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2562" h="20445529">
                <a:moveTo>
                  <a:pt x="2841243" y="0"/>
                </a:moveTo>
                <a:lnTo>
                  <a:pt x="7932561" y="3617650"/>
                </a:lnTo>
                <a:lnTo>
                  <a:pt x="7932562" y="20445529"/>
                </a:lnTo>
                <a:lnTo>
                  <a:pt x="0" y="14809026"/>
                </a:lnTo>
                <a:lnTo>
                  <a:pt x="0" y="399863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4262" tIns="22146" rIns="44262" bIns="22146" rtlCol="0" anchor="ctr"/>
          <a:lstStyle/>
          <a:p>
            <a:pPr algn="ctr" defTabSz="1166795"/>
            <a:endParaRPr lang="es-ES">
              <a:solidFill>
                <a:srgbClr val="FFFFFF"/>
              </a:solidFill>
            </a:endParaRPr>
          </a:p>
        </p:txBody>
      </p:sp>
      <p:sp>
        <p:nvSpPr>
          <p:cNvPr id="14" name="Forma libre 13"/>
          <p:cNvSpPr/>
          <p:nvPr/>
        </p:nvSpPr>
        <p:spPr>
          <a:xfrm rot="19476252">
            <a:off x="1435990" y="-1270408"/>
            <a:ext cx="3966023" cy="10221581"/>
          </a:xfrm>
          <a:custGeom>
            <a:avLst/>
            <a:gdLst>
              <a:gd name="connsiteX0" fmla="*/ 2841243 w 7932562"/>
              <a:gd name="connsiteY0" fmla="*/ 0 h 20445529"/>
              <a:gd name="connsiteX1" fmla="*/ 7932561 w 7932562"/>
              <a:gd name="connsiteY1" fmla="*/ 3617650 h 20445529"/>
              <a:gd name="connsiteX2" fmla="*/ 7932562 w 7932562"/>
              <a:gd name="connsiteY2" fmla="*/ 20445529 h 20445529"/>
              <a:gd name="connsiteX3" fmla="*/ 0 w 7932562"/>
              <a:gd name="connsiteY3" fmla="*/ 14809026 h 20445529"/>
              <a:gd name="connsiteX4" fmla="*/ 0 w 7932562"/>
              <a:gd name="connsiteY4" fmla="*/ 3998637 h 204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2562" h="20445529">
                <a:moveTo>
                  <a:pt x="2841243" y="0"/>
                </a:moveTo>
                <a:lnTo>
                  <a:pt x="7932561" y="3617650"/>
                </a:lnTo>
                <a:lnTo>
                  <a:pt x="7932562" y="20445529"/>
                </a:lnTo>
                <a:lnTo>
                  <a:pt x="0" y="14809026"/>
                </a:lnTo>
                <a:lnTo>
                  <a:pt x="0" y="3998637"/>
                </a:lnTo>
                <a:close/>
              </a:path>
            </a:pathLst>
          </a:custGeom>
          <a:gradFill>
            <a:gsLst>
              <a:gs pos="96000">
                <a:srgbClr val="7030A0"/>
              </a:gs>
              <a:gs pos="66000">
                <a:schemeClr val="accent6">
                  <a:lumMod val="75000"/>
                  <a:alpha val="0"/>
                </a:schemeClr>
              </a:gs>
              <a:gs pos="0">
                <a:srgbClr val="0070C0">
                  <a:alpha val="42000"/>
                </a:srgbClr>
              </a:gs>
            </a:gsLst>
            <a:lin ang="5400000" scaled="1"/>
          </a:gradFill>
          <a:ln>
            <a:noFill/>
          </a:ln>
        </p:spPr>
        <p:txBody>
          <a:bodyPr lIns="0" tIns="0" rIns="0" bIns="0" rtlCol="0" anchor="ctr"/>
          <a:lstStyle/>
          <a:p>
            <a:pPr algn="ctr" defTabSz="1167231"/>
            <a:endParaRPr lang="es-ES" sz="15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10" name="9 Título"/>
          <p:cNvSpPr>
            <a:spLocks noGrp="1"/>
          </p:cNvSpPr>
          <p:nvPr>
            <p:ph type="ctrTitle"/>
          </p:nvPr>
        </p:nvSpPr>
        <p:spPr/>
        <p:txBody>
          <a:bodyPr/>
          <a:lstStyle/>
          <a:p>
            <a:r>
              <a:rPr lang="es-MX" smtClean="0"/>
              <a:t>Function demonstration</a:t>
            </a:r>
            <a:endParaRPr lang="es-SV" dirty="0"/>
          </a:p>
        </p:txBody>
      </p:sp>
      <p:sp>
        <p:nvSpPr>
          <p:cNvPr id="11" name="10 Marcador de texto"/>
          <p:cNvSpPr>
            <a:spLocks noGrp="1"/>
          </p:cNvSpPr>
          <p:nvPr>
            <p:ph type="subTitle" idx="1"/>
          </p:nvPr>
        </p:nvSpPr>
        <p:spPr/>
        <p:txBody>
          <a:bodyPr/>
          <a:lstStyle/>
          <a:p>
            <a:r>
              <a:rPr lang="es-SV">
                <a:solidFill>
                  <a:srgbClr val="797979"/>
                </a:solidFill>
              </a:rPr>
              <a:t>Function demonstration</a:t>
            </a:r>
            <a:endParaRPr lang="es-SV" dirty="0">
              <a:solidFill>
                <a:srgbClr val="797979"/>
              </a:solidFill>
            </a:endParaRPr>
          </a:p>
        </p:txBody>
      </p:sp>
      <p:pic>
        <p:nvPicPr>
          <p:cNvPr id="4" name="Picture 6" desc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85809" y="1877519"/>
            <a:ext cx="4938665" cy="3770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app.imcreator.com/images/editor/iphone_for_edi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10853" y="4232939"/>
            <a:ext cx="1132481" cy="202892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1"/>
          <p:cNvSpPr/>
          <p:nvPr/>
        </p:nvSpPr>
        <p:spPr>
          <a:xfrm>
            <a:off x="7104061" y="2637475"/>
            <a:ext cx="4556905" cy="1595464"/>
          </a:xfrm>
          <a:prstGeom prst="rect">
            <a:avLst/>
          </a:prstGeom>
        </p:spPr>
        <p:txBody>
          <a:bodyPr wrap="square" lIns="116941" tIns="58484" rIns="116941" bIns="58484">
            <a:spAutoFit/>
          </a:bodyPr>
          <a:lstStyle/>
          <a:p>
            <a:pPr algn="just" defTabSz="1166795">
              <a:lnSpc>
                <a:spcPct val="120000"/>
              </a:lnSpc>
              <a:spcAft>
                <a:spcPts val="600"/>
              </a:spcAft>
            </a:pPr>
            <a:r>
              <a:rPr lang="en-US" altLang="zh-CN" sz="2000" b="1">
                <a:solidFill>
                  <a:srgbClr val="575757"/>
                </a:solidFill>
                <a:latin typeface="Source Sans Pro" panose="020B0503030403020204" pitchFamily="34" charset="0"/>
              </a:rPr>
              <a:t>We developed a schedule web application called iPlan based on Outlook data synchronization. This application allows users to create personal schedules and view email data conveniently</a:t>
            </a:r>
            <a:r>
              <a:rPr lang="en-US" sz="2000" b="1">
                <a:solidFill>
                  <a:srgbClr val="575757"/>
                </a:solidFill>
                <a:latin typeface="Source Sans Pro" panose="020B0503030403020204" pitchFamily="34" charset="0"/>
              </a:rPr>
              <a:t>.</a:t>
            </a:r>
            <a:endParaRPr lang="en-US" sz="2000" b="1" dirty="0">
              <a:solidFill>
                <a:srgbClr val="575757"/>
              </a:solidFill>
              <a:latin typeface="Source Sans Pro" panose="020B0503030403020204" pitchFamily="34" charset="0"/>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61" y="2052802"/>
            <a:ext cx="4608019" cy="2577649"/>
          </a:xfrm>
          <a:prstGeom prst="rect">
            <a:avLst/>
          </a:prstGeom>
        </p:spPr>
      </p:pic>
      <p:pic>
        <p:nvPicPr>
          <p:cNvPr id="15" name="图片 14">
            <a:hlinkClick r:id="rId6" action="ppaction://hlinkfile"/>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882827" y="4517491"/>
            <a:ext cx="788400" cy="1310400"/>
          </a:xfrm>
          <a:prstGeom prst="rect">
            <a:avLst/>
          </a:prstGeom>
        </p:spPr>
      </p:pic>
    </p:spTree>
    <p:extLst>
      <p:ext uri="{BB962C8B-B14F-4D97-AF65-F5344CB8AC3E}">
        <p14:creationId xmlns:p14="http://schemas.microsoft.com/office/powerpoint/2010/main" val="1706126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xmlns="" id="{E0D0B775-D349-43DB-95CC-A23F1163537E}"/>
              </a:ext>
            </a:extLst>
          </p:cNvPr>
          <p:cNvSpPr/>
          <p:nvPr/>
        </p:nvSpPr>
        <p:spPr>
          <a:xfrm>
            <a:off x="5304879" y="3001491"/>
            <a:ext cx="5756987" cy="646327"/>
          </a:xfrm>
          <a:prstGeom prst="rect">
            <a:avLst/>
          </a:prstGeom>
        </p:spPr>
        <p:txBody>
          <a:bodyPr wrap="square" lIns="91340" tIns="45718" rIns="91340" bIns="45718">
            <a:spAutoFit/>
          </a:bodyPr>
          <a:lstStyle/>
          <a:p>
            <a:r>
              <a:rPr lang="en-US" altLang="zh-CN" sz="3600" smtClean="0">
                <a:solidFill>
                  <a:prstClr val="white"/>
                </a:solidFill>
                <a:latin typeface="思源黑体 CN Medium" panose="020B0600000000000000" pitchFamily="34" charset="-122"/>
                <a:ea typeface="思源黑体 CN Medium" panose="020B0600000000000000" pitchFamily="34" charset="-122"/>
              </a:rPr>
              <a:t>Test </a:t>
            </a:r>
            <a:r>
              <a:rPr lang="en-US" altLang="zh-CN" sz="3600">
                <a:solidFill>
                  <a:prstClr val="white"/>
                </a:solidFill>
                <a:latin typeface="思源黑体 CN Medium" panose="020B0600000000000000" pitchFamily="34" charset="-122"/>
                <a:ea typeface="思源黑体 CN Medium" panose="020B0600000000000000" pitchFamily="34" charset="-122"/>
              </a:rPr>
              <a:t>plan/Test </a:t>
            </a:r>
            <a:r>
              <a:rPr lang="en-US" altLang="zh-CN" sz="3600" smtClean="0">
                <a:solidFill>
                  <a:prstClr val="white"/>
                </a:solidFill>
                <a:latin typeface="思源黑体 CN Medium" panose="020B0600000000000000" pitchFamily="34" charset="-122"/>
                <a:ea typeface="思源黑体 CN Medium" panose="020B0600000000000000" pitchFamily="34" charset="-122"/>
              </a:rPr>
              <a:t>cases</a:t>
            </a:r>
            <a:endParaRPr lang="zh-CN" altLang="en-US" sz="36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866555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24 Elipse"/>
          <p:cNvSpPr/>
          <p:nvPr/>
        </p:nvSpPr>
        <p:spPr>
          <a:xfrm flipH="1">
            <a:off x="7797759" y="6003001"/>
            <a:ext cx="2947636" cy="702575"/>
          </a:xfrm>
          <a:prstGeom prst="ellipse">
            <a:avLst/>
          </a:prstGeom>
          <a:gradFill flip="none" rotWithShape="1">
            <a:gsLst>
              <a:gs pos="0">
                <a:schemeClr val="tx1">
                  <a:lumMod val="75000"/>
                  <a:lumOff val="25000"/>
                  <a:alpha val="65000"/>
                </a:schemeClr>
              </a:gs>
              <a:gs pos="100000">
                <a:schemeClr val="tx1">
                  <a:lumMod val="75000"/>
                  <a:lumOff val="25000"/>
                  <a:alpha val="65000"/>
                </a:schemeClr>
              </a:gs>
            </a:gsLst>
            <a:lin ang="5400000" scaled="0"/>
            <a:tileRect/>
          </a:gradFill>
          <a:ln>
            <a:noFill/>
          </a:ln>
          <a:effectLst>
            <a:softEdge rad="444500"/>
          </a:effectLst>
        </p:spPr>
        <p:style>
          <a:lnRef idx="2">
            <a:schemeClr val="accent2">
              <a:shade val="50000"/>
            </a:schemeClr>
          </a:lnRef>
          <a:fillRef idx="1">
            <a:schemeClr val="accent2"/>
          </a:fillRef>
          <a:effectRef idx="0">
            <a:schemeClr val="accent2"/>
          </a:effectRef>
          <a:fontRef idx="minor">
            <a:schemeClr val="lt1"/>
          </a:fontRef>
        </p:style>
        <p:txBody>
          <a:bodyPr lIns="119072" tIns="59516" rIns="119072" bIns="59516" rtlCol="0" anchor="ctr"/>
          <a:lstStyle/>
          <a:p>
            <a:pPr algn="ctr" defTabSz="1190926"/>
            <a:endParaRPr lang="es-MX" sz="2400">
              <a:solidFill>
                <a:srgbClr val="FFFFFF"/>
              </a:solidFill>
            </a:endParaRPr>
          </a:p>
        </p:txBody>
      </p:sp>
      <p:sp>
        <p:nvSpPr>
          <p:cNvPr id="33" name="32 Forma libre"/>
          <p:cNvSpPr/>
          <p:nvPr/>
        </p:nvSpPr>
        <p:spPr>
          <a:xfrm>
            <a:off x="8922318" y="4614745"/>
            <a:ext cx="1923553" cy="1729955"/>
          </a:xfrm>
          <a:custGeom>
            <a:avLst/>
            <a:gdLst>
              <a:gd name="connsiteX0" fmla="*/ 1646416 w 5239400"/>
              <a:gd name="connsiteY0" fmla="*/ 1272540 h 4366260"/>
              <a:gd name="connsiteX1" fmla="*/ 1417816 w 5239400"/>
              <a:gd name="connsiteY1" fmla="*/ 411480 h 4366260"/>
              <a:gd name="connsiteX2" fmla="*/ 1402576 w 5239400"/>
              <a:gd name="connsiteY2" fmla="*/ 152400 h 4366260"/>
              <a:gd name="connsiteX3" fmla="*/ 1836916 w 5239400"/>
              <a:gd name="connsiteY3" fmla="*/ 30480 h 4366260"/>
              <a:gd name="connsiteX4" fmla="*/ 2515096 w 5239400"/>
              <a:gd name="connsiteY4" fmla="*/ 0 h 4366260"/>
              <a:gd name="connsiteX5" fmla="*/ 3078976 w 5239400"/>
              <a:gd name="connsiteY5" fmla="*/ 15240 h 4366260"/>
              <a:gd name="connsiteX6" fmla="*/ 3559036 w 5239400"/>
              <a:gd name="connsiteY6" fmla="*/ 76200 h 4366260"/>
              <a:gd name="connsiteX7" fmla="*/ 3757156 w 5239400"/>
              <a:gd name="connsiteY7" fmla="*/ 167640 h 4366260"/>
              <a:gd name="connsiteX8" fmla="*/ 3696196 w 5239400"/>
              <a:gd name="connsiteY8" fmla="*/ 556260 h 4366260"/>
              <a:gd name="connsiteX9" fmla="*/ 3498076 w 5239400"/>
              <a:gd name="connsiteY9" fmla="*/ 1310640 h 4366260"/>
              <a:gd name="connsiteX10" fmla="*/ 3719056 w 5239400"/>
              <a:gd name="connsiteY10" fmla="*/ 1638300 h 4366260"/>
              <a:gd name="connsiteX11" fmla="*/ 4092436 w 5239400"/>
              <a:gd name="connsiteY11" fmla="*/ 2225040 h 4366260"/>
              <a:gd name="connsiteX12" fmla="*/ 4671556 w 5239400"/>
              <a:gd name="connsiteY12" fmla="*/ 3215640 h 4366260"/>
              <a:gd name="connsiteX13" fmla="*/ 4938256 w 5239400"/>
              <a:gd name="connsiteY13" fmla="*/ 3855720 h 4366260"/>
              <a:gd name="connsiteX14" fmla="*/ 5006836 w 5239400"/>
              <a:gd name="connsiteY14" fmla="*/ 4221480 h 4366260"/>
              <a:gd name="connsiteX15" fmla="*/ 4862056 w 5239400"/>
              <a:gd name="connsiteY15" fmla="*/ 4366260 h 4366260"/>
              <a:gd name="connsiteX16" fmla="*/ 434836 w 5239400"/>
              <a:gd name="connsiteY16" fmla="*/ 4366260 h 4366260"/>
              <a:gd name="connsiteX17" fmla="*/ 145276 w 5239400"/>
              <a:gd name="connsiteY17" fmla="*/ 4221480 h 4366260"/>
              <a:gd name="connsiteX18" fmla="*/ 259576 w 5239400"/>
              <a:gd name="connsiteY18" fmla="*/ 3710940 h 4366260"/>
              <a:gd name="connsiteX19" fmla="*/ 1120636 w 5239400"/>
              <a:gd name="connsiteY19" fmla="*/ 2110740 h 4366260"/>
              <a:gd name="connsiteX20" fmla="*/ 1646416 w 5239400"/>
              <a:gd name="connsiteY20" fmla="*/ 1272540 h 4366260"/>
              <a:gd name="connsiteX0" fmla="*/ 1646416 w 5239400"/>
              <a:gd name="connsiteY0" fmla="*/ 1272540 h 4366260"/>
              <a:gd name="connsiteX1" fmla="*/ 1417816 w 5239400"/>
              <a:gd name="connsiteY1" fmla="*/ 411480 h 4366260"/>
              <a:gd name="connsiteX2" fmla="*/ 1402576 w 5239400"/>
              <a:gd name="connsiteY2" fmla="*/ 152400 h 4366260"/>
              <a:gd name="connsiteX3" fmla="*/ 1836916 w 5239400"/>
              <a:gd name="connsiteY3" fmla="*/ 30480 h 4366260"/>
              <a:gd name="connsiteX4" fmla="*/ 2515096 w 5239400"/>
              <a:gd name="connsiteY4" fmla="*/ 0 h 4366260"/>
              <a:gd name="connsiteX5" fmla="*/ 3078976 w 5239400"/>
              <a:gd name="connsiteY5" fmla="*/ 15240 h 4366260"/>
              <a:gd name="connsiteX6" fmla="*/ 3559036 w 5239400"/>
              <a:gd name="connsiteY6" fmla="*/ 76200 h 4366260"/>
              <a:gd name="connsiteX7" fmla="*/ 3757156 w 5239400"/>
              <a:gd name="connsiteY7" fmla="*/ 167640 h 4366260"/>
              <a:gd name="connsiteX8" fmla="*/ 3696196 w 5239400"/>
              <a:gd name="connsiteY8" fmla="*/ 556260 h 4366260"/>
              <a:gd name="connsiteX9" fmla="*/ 3498076 w 5239400"/>
              <a:gd name="connsiteY9" fmla="*/ 1310640 h 4366260"/>
              <a:gd name="connsiteX10" fmla="*/ 3719056 w 5239400"/>
              <a:gd name="connsiteY10" fmla="*/ 1638300 h 4366260"/>
              <a:gd name="connsiteX11" fmla="*/ 4092436 w 5239400"/>
              <a:gd name="connsiteY11" fmla="*/ 2225040 h 4366260"/>
              <a:gd name="connsiteX12" fmla="*/ 4671556 w 5239400"/>
              <a:gd name="connsiteY12" fmla="*/ 3215640 h 4366260"/>
              <a:gd name="connsiteX13" fmla="*/ 4938256 w 5239400"/>
              <a:gd name="connsiteY13" fmla="*/ 3855720 h 4366260"/>
              <a:gd name="connsiteX14" fmla="*/ 5006836 w 5239400"/>
              <a:gd name="connsiteY14" fmla="*/ 4221480 h 4366260"/>
              <a:gd name="connsiteX15" fmla="*/ 4862056 w 5239400"/>
              <a:gd name="connsiteY15" fmla="*/ 4366260 h 4366260"/>
              <a:gd name="connsiteX16" fmla="*/ 434836 w 5239400"/>
              <a:gd name="connsiteY16" fmla="*/ 4366260 h 4366260"/>
              <a:gd name="connsiteX17" fmla="*/ 145276 w 5239400"/>
              <a:gd name="connsiteY17" fmla="*/ 4221480 h 4366260"/>
              <a:gd name="connsiteX18" fmla="*/ 259576 w 5239400"/>
              <a:gd name="connsiteY18" fmla="*/ 3710940 h 4366260"/>
              <a:gd name="connsiteX19" fmla="*/ 1120636 w 5239400"/>
              <a:gd name="connsiteY19" fmla="*/ 2110740 h 4366260"/>
              <a:gd name="connsiteX20" fmla="*/ 1646416 w 5239400"/>
              <a:gd name="connsiteY20" fmla="*/ 1272540 h 4366260"/>
              <a:gd name="connsiteX0" fmla="*/ 1646416 w 5239400"/>
              <a:gd name="connsiteY0" fmla="*/ 1272540 h 4366260"/>
              <a:gd name="connsiteX1" fmla="*/ 1417816 w 5239400"/>
              <a:gd name="connsiteY1" fmla="*/ 411480 h 4366260"/>
              <a:gd name="connsiteX2" fmla="*/ 1402576 w 5239400"/>
              <a:gd name="connsiteY2" fmla="*/ 152400 h 4366260"/>
              <a:gd name="connsiteX3" fmla="*/ 1836916 w 5239400"/>
              <a:gd name="connsiteY3" fmla="*/ 30480 h 4366260"/>
              <a:gd name="connsiteX4" fmla="*/ 2515096 w 5239400"/>
              <a:gd name="connsiteY4" fmla="*/ 0 h 4366260"/>
              <a:gd name="connsiteX5" fmla="*/ 3078976 w 5239400"/>
              <a:gd name="connsiteY5" fmla="*/ 15240 h 4366260"/>
              <a:gd name="connsiteX6" fmla="*/ 3559036 w 5239400"/>
              <a:gd name="connsiteY6" fmla="*/ 76200 h 4366260"/>
              <a:gd name="connsiteX7" fmla="*/ 3757156 w 5239400"/>
              <a:gd name="connsiteY7" fmla="*/ 167640 h 4366260"/>
              <a:gd name="connsiteX8" fmla="*/ 3696196 w 5239400"/>
              <a:gd name="connsiteY8" fmla="*/ 556260 h 4366260"/>
              <a:gd name="connsiteX9" fmla="*/ 3498076 w 5239400"/>
              <a:gd name="connsiteY9" fmla="*/ 1310640 h 4366260"/>
              <a:gd name="connsiteX10" fmla="*/ 3719056 w 5239400"/>
              <a:gd name="connsiteY10" fmla="*/ 1638300 h 4366260"/>
              <a:gd name="connsiteX11" fmla="*/ 4092436 w 5239400"/>
              <a:gd name="connsiteY11" fmla="*/ 2225040 h 4366260"/>
              <a:gd name="connsiteX12" fmla="*/ 4671556 w 5239400"/>
              <a:gd name="connsiteY12" fmla="*/ 3215640 h 4366260"/>
              <a:gd name="connsiteX13" fmla="*/ 4938256 w 5239400"/>
              <a:gd name="connsiteY13" fmla="*/ 3855720 h 4366260"/>
              <a:gd name="connsiteX14" fmla="*/ 5006836 w 5239400"/>
              <a:gd name="connsiteY14" fmla="*/ 4221480 h 4366260"/>
              <a:gd name="connsiteX15" fmla="*/ 4862056 w 5239400"/>
              <a:gd name="connsiteY15" fmla="*/ 4366260 h 4366260"/>
              <a:gd name="connsiteX16" fmla="*/ 434836 w 5239400"/>
              <a:gd name="connsiteY16" fmla="*/ 4366260 h 4366260"/>
              <a:gd name="connsiteX17" fmla="*/ 145276 w 5239400"/>
              <a:gd name="connsiteY17" fmla="*/ 4221480 h 4366260"/>
              <a:gd name="connsiteX18" fmla="*/ 259576 w 5239400"/>
              <a:gd name="connsiteY18" fmla="*/ 3710940 h 4366260"/>
              <a:gd name="connsiteX19" fmla="*/ 1120636 w 5239400"/>
              <a:gd name="connsiteY19" fmla="*/ 2110740 h 4366260"/>
              <a:gd name="connsiteX20" fmla="*/ 1646416 w 5239400"/>
              <a:gd name="connsiteY20" fmla="*/ 1272540 h 4366260"/>
              <a:gd name="connsiteX0" fmla="*/ 1646416 w 5239400"/>
              <a:gd name="connsiteY0" fmla="*/ 1272540 h 4366260"/>
              <a:gd name="connsiteX1" fmla="*/ 1417816 w 5239400"/>
              <a:gd name="connsiteY1" fmla="*/ 411480 h 4366260"/>
              <a:gd name="connsiteX2" fmla="*/ 1402576 w 5239400"/>
              <a:gd name="connsiteY2" fmla="*/ 152400 h 4366260"/>
              <a:gd name="connsiteX3" fmla="*/ 1836916 w 5239400"/>
              <a:gd name="connsiteY3" fmla="*/ 30480 h 4366260"/>
              <a:gd name="connsiteX4" fmla="*/ 2515096 w 5239400"/>
              <a:gd name="connsiteY4" fmla="*/ 0 h 4366260"/>
              <a:gd name="connsiteX5" fmla="*/ 3078976 w 5239400"/>
              <a:gd name="connsiteY5" fmla="*/ 15240 h 4366260"/>
              <a:gd name="connsiteX6" fmla="*/ 3559036 w 5239400"/>
              <a:gd name="connsiteY6" fmla="*/ 76200 h 4366260"/>
              <a:gd name="connsiteX7" fmla="*/ 3757156 w 5239400"/>
              <a:gd name="connsiteY7" fmla="*/ 167640 h 4366260"/>
              <a:gd name="connsiteX8" fmla="*/ 3696196 w 5239400"/>
              <a:gd name="connsiteY8" fmla="*/ 556260 h 4366260"/>
              <a:gd name="connsiteX9" fmla="*/ 3498076 w 5239400"/>
              <a:gd name="connsiteY9" fmla="*/ 1310640 h 4366260"/>
              <a:gd name="connsiteX10" fmla="*/ 3719056 w 5239400"/>
              <a:gd name="connsiteY10" fmla="*/ 1638300 h 4366260"/>
              <a:gd name="connsiteX11" fmla="*/ 4092436 w 5239400"/>
              <a:gd name="connsiteY11" fmla="*/ 2225040 h 4366260"/>
              <a:gd name="connsiteX12" fmla="*/ 4671556 w 5239400"/>
              <a:gd name="connsiteY12" fmla="*/ 3215640 h 4366260"/>
              <a:gd name="connsiteX13" fmla="*/ 4938256 w 5239400"/>
              <a:gd name="connsiteY13" fmla="*/ 3855720 h 4366260"/>
              <a:gd name="connsiteX14" fmla="*/ 5006836 w 5239400"/>
              <a:gd name="connsiteY14" fmla="*/ 4221480 h 4366260"/>
              <a:gd name="connsiteX15" fmla="*/ 4862056 w 5239400"/>
              <a:gd name="connsiteY15" fmla="*/ 4366260 h 4366260"/>
              <a:gd name="connsiteX16" fmla="*/ 434836 w 5239400"/>
              <a:gd name="connsiteY16" fmla="*/ 4366260 h 4366260"/>
              <a:gd name="connsiteX17" fmla="*/ 145276 w 5239400"/>
              <a:gd name="connsiteY17" fmla="*/ 4221480 h 4366260"/>
              <a:gd name="connsiteX18" fmla="*/ 259576 w 5239400"/>
              <a:gd name="connsiteY18" fmla="*/ 3710940 h 4366260"/>
              <a:gd name="connsiteX19" fmla="*/ 1120636 w 5239400"/>
              <a:gd name="connsiteY19" fmla="*/ 2110740 h 4366260"/>
              <a:gd name="connsiteX20" fmla="*/ 1646416 w 5239400"/>
              <a:gd name="connsiteY20" fmla="*/ 1272540 h 4366260"/>
              <a:gd name="connsiteX0" fmla="*/ 1646416 w 5239400"/>
              <a:gd name="connsiteY0" fmla="*/ 1272540 h 4366260"/>
              <a:gd name="connsiteX1" fmla="*/ 1417816 w 5239400"/>
              <a:gd name="connsiteY1" fmla="*/ 411480 h 4366260"/>
              <a:gd name="connsiteX2" fmla="*/ 1402576 w 5239400"/>
              <a:gd name="connsiteY2" fmla="*/ 152400 h 4366260"/>
              <a:gd name="connsiteX3" fmla="*/ 1836916 w 5239400"/>
              <a:gd name="connsiteY3" fmla="*/ 30480 h 4366260"/>
              <a:gd name="connsiteX4" fmla="*/ 2515096 w 5239400"/>
              <a:gd name="connsiteY4" fmla="*/ 0 h 4366260"/>
              <a:gd name="connsiteX5" fmla="*/ 3078976 w 5239400"/>
              <a:gd name="connsiteY5" fmla="*/ 15240 h 4366260"/>
              <a:gd name="connsiteX6" fmla="*/ 3559036 w 5239400"/>
              <a:gd name="connsiteY6" fmla="*/ 76200 h 4366260"/>
              <a:gd name="connsiteX7" fmla="*/ 3757156 w 5239400"/>
              <a:gd name="connsiteY7" fmla="*/ 167640 h 4366260"/>
              <a:gd name="connsiteX8" fmla="*/ 3696196 w 5239400"/>
              <a:gd name="connsiteY8" fmla="*/ 556260 h 4366260"/>
              <a:gd name="connsiteX9" fmla="*/ 3498076 w 5239400"/>
              <a:gd name="connsiteY9" fmla="*/ 1310640 h 4366260"/>
              <a:gd name="connsiteX10" fmla="*/ 3719056 w 5239400"/>
              <a:gd name="connsiteY10" fmla="*/ 1638300 h 4366260"/>
              <a:gd name="connsiteX11" fmla="*/ 4092436 w 5239400"/>
              <a:gd name="connsiteY11" fmla="*/ 2225040 h 4366260"/>
              <a:gd name="connsiteX12" fmla="*/ 4671556 w 5239400"/>
              <a:gd name="connsiteY12" fmla="*/ 3215640 h 4366260"/>
              <a:gd name="connsiteX13" fmla="*/ 4938256 w 5239400"/>
              <a:gd name="connsiteY13" fmla="*/ 3855720 h 4366260"/>
              <a:gd name="connsiteX14" fmla="*/ 5006836 w 5239400"/>
              <a:gd name="connsiteY14" fmla="*/ 4221480 h 4366260"/>
              <a:gd name="connsiteX15" fmla="*/ 4862056 w 5239400"/>
              <a:gd name="connsiteY15" fmla="*/ 4366260 h 4366260"/>
              <a:gd name="connsiteX16" fmla="*/ 434836 w 5239400"/>
              <a:gd name="connsiteY16" fmla="*/ 4366260 h 4366260"/>
              <a:gd name="connsiteX17" fmla="*/ 145276 w 5239400"/>
              <a:gd name="connsiteY17" fmla="*/ 4221480 h 4366260"/>
              <a:gd name="connsiteX18" fmla="*/ 259576 w 5239400"/>
              <a:gd name="connsiteY18" fmla="*/ 3710940 h 4366260"/>
              <a:gd name="connsiteX19" fmla="*/ 1120636 w 5239400"/>
              <a:gd name="connsiteY19" fmla="*/ 2110740 h 4366260"/>
              <a:gd name="connsiteX20" fmla="*/ 1646416 w 5239400"/>
              <a:gd name="connsiteY20" fmla="*/ 1272540 h 4366260"/>
              <a:gd name="connsiteX0" fmla="*/ 1646416 w 5010047"/>
              <a:gd name="connsiteY0" fmla="*/ 1272540 h 4391988"/>
              <a:gd name="connsiteX1" fmla="*/ 1417816 w 5010047"/>
              <a:gd name="connsiteY1" fmla="*/ 411480 h 4391988"/>
              <a:gd name="connsiteX2" fmla="*/ 1402576 w 5010047"/>
              <a:gd name="connsiteY2" fmla="*/ 152400 h 4391988"/>
              <a:gd name="connsiteX3" fmla="*/ 1836916 w 5010047"/>
              <a:gd name="connsiteY3" fmla="*/ 30480 h 4391988"/>
              <a:gd name="connsiteX4" fmla="*/ 2515096 w 5010047"/>
              <a:gd name="connsiteY4" fmla="*/ 0 h 4391988"/>
              <a:gd name="connsiteX5" fmla="*/ 3078976 w 5010047"/>
              <a:gd name="connsiteY5" fmla="*/ 15240 h 4391988"/>
              <a:gd name="connsiteX6" fmla="*/ 3559036 w 5010047"/>
              <a:gd name="connsiteY6" fmla="*/ 76200 h 4391988"/>
              <a:gd name="connsiteX7" fmla="*/ 3757156 w 5010047"/>
              <a:gd name="connsiteY7" fmla="*/ 167640 h 4391988"/>
              <a:gd name="connsiteX8" fmla="*/ 3696196 w 5010047"/>
              <a:gd name="connsiteY8" fmla="*/ 556260 h 4391988"/>
              <a:gd name="connsiteX9" fmla="*/ 3498076 w 5010047"/>
              <a:gd name="connsiteY9" fmla="*/ 1310640 h 4391988"/>
              <a:gd name="connsiteX10" fmla="*/ 3719056 w 5010047"/>
              <a:gd name="connsiteY10" fmla="*/ 1638300 h 4391988"/>
              <a:gd name="connsiteX11" fmla="*/ 4092436 w 5010047"/>
              <a:gd name="connsiteY11" fmla="*/ 2225040 h 4391988"/>
              <a:gd name="connsiteX12" fmla="*/ 4671556 w 5010047"/>
              <a:gd name="connsiteY12" fmla="*/ 3215640 h 4391988"/>
              <a:gd name="connsiteX13" fmla="*/ 4938256 w 5010047"/>
              <a:gd name="connsiteY13" fmla="*/ 3855720 h 4391988"/>
              <a:gd name="connsiteX14" fmla="*/ 5006836 w 5010047"/>
              <a:gd name="connsiteY14" fmla="*/ 4221480 h 4391988"/>
              <a:gd name="connsiteX15" fmla="*/ 4862056 w 5010047"/>
              <a:gd name="connsiteY15" fmla="*/ 4366260 h 4391988"/>
              <a:gd name="connsiteX16" fmla="*/ 434836 w 5010047"/>
              <a:gd name="connsiteY16" fmla="*/ 4366260 h 4391988"/>
              <a:gd name="connsiteX17" fmla="*/ 145276 w 5010047"/>
              <a:gd name="connsiteY17" fmla="*/ 4221480 h 4391988"/>
              <a:gd name="connsiteX18" fmla="*/ 259576 w 5010047"/>
              <a:gd name="connsiteY18" fmla="*/ 3710940 h 4391988"/>
              <a:gd name="connsiteX19" fmla="*/ 1120636 w 5010047"/>
              <a:gd name="connsiteY19" fmla="*/ 2110740 h 4391988"/>
              <a:gd name="connsiteX20" fmla="*/ 1646416 w 5010047"/>
              <a:gd name="connsiteY20" fmla="*/ 1272540 h 4391988"/>
              <a:gd name="connsiteX0" fmla="*/ 1520739 w 4884370"/>
              <a:gd name="connsiteY0" fmla="*/ 1272540 h 4383866"/>
              <a:gd name="connsiteX1" fmla="*/ 1292139 w 4884370"/>
              <a:gd name="connsiteY1" fmla="*/ 411480 h 4383866"/>
              <a:gd name="connsiteX2" fmla="*/ 1276899 w 4884370"/>
              <a:gd name="connsiteY2" fmla="*/ 152400 h 4383866"/>
              <a:gd name="connsiteX3" fmla="*/ 1711239 w 4884370"/>
              <a:gd name="connsiteY3" fmla="*/ 30480 h 4383866"/>
              <a:gd name="connsiteX4" fmla="*/ 2389419 w 4884370"/>
              <a:gd name="connsiteY4" fmla="*/ 0 h 4383866"/>
              <a:gd name="connsiteX5" fmla="*/ 2953299 w 4884370"/>
              <a:gd name="connsiteY5" fmla="*/ 15240 h 4383866"/>
              <a:gd name="connsiteX6" fmla="*/ 3433359 w 4884370"/>
              <a:gd name="connsiteY6" fmla="*/ 76200 h 4383866"/>
              <a:gd name="connsiteX7" fmla="*/ 3631479 w 4884370"/>
              <a:gd name="connsiteY7" fmla="*/ 167640 h 4383866"/>
              <a:gd name="connsiteX8" fmla="*/ 3570519 w 4884370"/>
              <a:gd name="connsiteY8" fmla="*/ 556260 h 4383866"/>
              <a:gd name="connsiteX9" fmla="*/ 3372399 w 4884370"/>
              <a:gd name="connsiteY9" fmla="*/ 1310640 h 4383866"/>
              <a:gd name="connsiteX10" fmla="*/ 3593379 w 4884370"/>
              <a:gd name="connsiteY10" fmla="*/ 1638300 h 4383866"/>
              <a:gd name="connsiteX11" fmla="*/ 3966759 w 4884370"/>
              <a:gd name="connsiteY11" fmla="*/ 2225040 h 4383866"/>
              <a:gd name="connsiteX12" fmla="*/ 4545879 w 4884370"/>
              <a:gd name="connsiteY12" fmla="*/ 3215640 h 4383866"/>
              <a:gd name="connsiteX13" fmla="*/ 4812579 w 4884370"/>
              <a:gd name="connsiteY13" fmla="*/ 3855720 h 4383866"/>
              <a:gd name="connsiteX14" fmla="*/ 4881159 w 4884370"/>
              <a:gd name="connsiteY14" fmla="*/ 4221480 h 4383866"/>
              <a:gd name="connsiteX15" fmla="*/ 4736379 w 4884370"/>
              <a:gd name="connsiteY15" fmla="*/ 4366260 h 4383866"/>
              <a:gd name="connsiteX16" fmla="*/ 309159 w 4884370"/>
              <a:gd name="connsiteY16" fmla="*/ 4366260 h 4383866"/>
              <a:gd name="connsiteX17" fmla="*/ 19599 w 4884370"/>
              <a:gd name="connsiteY17" fmla="*/ 4221480 h 4383866"/>
              <a:gd name="connsiteX18" fmla="*/ 133899 w 4884370"/>
              <a:gd name="connsiteY18" fmla="*/ 3710940 h 4383866"/>
              <a:gd name="connsiteX19" fmla="*/ 994959 w 4884370"/>
              <a:gd name="connsiteY19" fmla="*/ 2110740 h 4383866"/>
              <a:gd name="connsiteX20" fmla="*/ 1520739 w 4884370"/>
              <a:gd name="connsiteY20" fmla="*/ 1272540 h 4383866"/>
              <a:gd name="connsiteX0" fmla="*/ 1520739 w 4884370"/>
              <a:gd name="connsiteY0" fmla="*/ 1272540 h 4385171"/>
              <a:gd name="connsiteX1" fmla="*/ 1292139 w 4884370"/>
              <a:gd name="connsiteY1" fmla="*/ 411480 h 4385171"/>
              <a:gd name="connsiteX2" fmla="*/ 1276899 w 4884370"/>
              <a:gd name="connsiteY2" fmla="*/ 152400 h 4385171"/>
              <a:gd name="connsiteX3" fmla="*/ 1711239 w 4884370"/>
              <a:gd name="connsiteY3" fmla="*/ 30480 h 4385171"/>
              <a:gd name="connsiteX4" fmla="*/ 2389419 w 4884370"/>
              <a:gd name="connsiteY4" fmla="*/ 0 h 4385171"/>
              <a:gd name="connsiteX5" fmla="*/ 2953299 w 4884370"/>
              <a:gd name="connsiteY5" fmla="*/ 15240 h 4385171"/>
              <a:gd name="connsiteX6" fmla="*/ 3433359 w 4884370"/>
              <a:gd name="connsiteY6" fmla="*/ 76200 h 4385171"/>
              <a:gd name="connsiteX7" fmla="*/ 3631479 w 4884370"/>
              <a:gd name="connsiteY7" fmla="*/ 167640 h 4385171"/>
              <a:gd name="connsiteX8" fmla="*/ 3570519 w 4884370"/>
              <a:gd name="connsiteY8" fmla="*/ 556260 h 4385171"/>
              <a:gd name="connsiteX9" fmla="*/ 3372399 w 4884370"/>
              <a:gd name="connsiteY9" fmla="*/ 1310640 h 4385171"/>
              <a:gd name="connsiteX10" fmla="*/ 3593379 w 4884370"/>
              <a:gd name="connsiteY10" fmla="*/ 1638300 h 4385171"/>
              <a:gd name="connsiteX11" fmla="*/ 3966759 w 4884370"/>
              <a:gd name="connsiteY11" fmla="*/ 2225040 h 4385171"/>
              <a:gd name="connsiteX12" fmla="*/ 4545879 w 4884370"/>
              <a:gd name="connsiteY12" fmla="*/ 3215640 h 4385171"/>
              <a:gd name="connsiteX13" fmla="*/ 4812579 w 4884370"/>
              <a:gd name="connsiteY13" fmla="*/ 3855720 h 4385171"/>
              <a:gd name="connsiteX14" fmla="*/ 4881159 w 4884370"/>
              <a:gd name="connsiteY14" fmla="*/ 4221480 h 4385171"/>
              <a:gd name="connsiteX15" fmla="*/ 4736379 w 4884370"/>
              <a:gd name="connsiteY15" fmla="*/ 4366260 h 4385171"/>
              <a:gd name="connsiteX16" fmla="*/ 309159 w 4884370"/>
              <a:gd name="connsiteY16" fmla="*/ 4366260 h 4385171"/>
              <a:gd name="connsiteX17" fmla="*/ 19599 w 4884370"/>
              <a:gd name="connsiteY17" fmla="*/ 4221480 h 4385171"/>
              <a:gd name="connsiteX18" fmla="*/ 133899 w 4884370"/>
              <a:gd name="connsiteY18" fmla="*/ 3710940 h 4385171"/>
              <a:gd name="connsiteX19" fmla="*/ 994959 w 4884370"/>
              <a:gd name="connsiteY19" fmla="*/ 2110740 h 4385171"/>
              <a:gd name="connsiteX20" fmla="*/ 1520739 w 4884370"/>
              <a:gd name="connsiteY20" fmla="*/ 1272540 h 4385171"/>
              <a:gd name="connsiteX0" fmla="*/ 1520739 w 4884370"/>
              <a:gd name="connsiteY0" fmla="*/ 1272540 h 4390039"/>
              <a:gd name="connsiteX1" fmla="*/ 1292139 w 4884370"/>
              <a:gd name="connsiteY1" fmla="*/ 411480 h 4390039"/>
              <a:gd name="connsiteX2" fmla="*/ 1276899 w 4884370"/>
              <a:gd name="connsiteY2" fmla="*/ 152400 h 4390039"/>
              <a:gd name="connsiteX3" fmla="*/ 1711239 w 4884370"/>
              <a:gd name="connsiteY3" fmla="*/ 30480 h 4390039"/>
              <a:gd name="connsiteX4" fmla="*/ 2389419 w 4884370"/>
              <a:gd name="connsiteY4" fmla="*/ 0 h 4390039"/>
              <a:gd name="connsiteX5" fmla="*/ 2953299 w 4884370"/>
              <a:gd name="connsiteY5" fmla="*/ 15240 h 4390039"/>
              <a:gd name="connsiteX6" fmla="*/ 3433359 w 4884370"/>
              <a:gd name="connsiteY6" fmla="*/ 76200 h 4390039"/>
              <a:gd name="connsiteX7" fmla="*/ 3631479 w 4884370"/>
              <a:gd name="connsiteY7" fmla="*/ 167640 h 4390039"/>
              <a:gd name="connsiteX8" fmla="*/ 3570519 w 4884370"/>
              <a:gd name="connsiteY8" fmla="*/ 556260 h 4390039"/>
              <a:gd name="connsiteX9" fmla="*/ 3372399 w 4884370"/>
              <a:gd name="connsiteY9" fmla="*/ 1310640 h 4390039"/>
              <a:gd name="connsiteX10" fmla="*/ 3593379 w 4884370"/>
              <a:gd name="connsiteY10" fmla="*/ 1638300 h 4390039"/>
              <a:gd name="connsiteX11" fmla="*/ 3966759 w 4884370"/>
              <a:gd name="connsiteY11" fmla="*/ 2225040 h 4390039"/>
              <a:gd name="connsiteX12" fmla="*/ 4545879 w 4884370"/>
              <a:gd name="connsiteY12" fmla="*/ 3215640 h 4390039"/>
              <a:gd name="connsiteX13" fmla="*/ 4812579 w 4884370"/>
              <a:gd name="connsiteY13" fmla="*/ 3855720 h 4390039"/>
              <a:gd name="connsiteX14" fmla="*/ 4881159 w 4884370"/>
              <a:gd name="connsiteY14" fmla="*/ 4221480 h 4390039"/>
              <a:gd name="connsiteX15" fmla="*/ 4736379 w 4884370"/>
              <a:gd name="connsiteY15" fmla="*/ 4366260 h 4390039"/>
              <a:gd name="connsiteX16" fmla="*/ 309159 w 4884370"/>
              <a:gd name="connsiteY16" fmla="*/ 4366260 h 4390039"/>
              <a:gd name="connsiteX17" fmla="*/ 19599 w 4884370"/>
              <a:gd name="connsiteY17" fmla="*/ 4221480 h 4390039"/>
              <a:gd name="connsiteX18" fmla="*/ 133899 w 4884370"/>
              <a:gd name="connsiteY18" fmla="*/ 3710940 h 4390039"/>
              <a:gd name="connsiteX19" fmla="*/ 994959 w 4884370"/>
              <a:gd name="connsiteY19" fmla="*/ 2110740 h 4390039"/>
              <a:gd name="connsiteX20" fmla="*/ 1520739 w 4884370"/>
              <a:gd name="connsiteY20" fmla="*/ 1272540 h 4390039"/>
              <a:gd name="connsiteX0" fmla="*/ 1534810 w 4898441"/>
              <a:gd name="connsiteY0" fmla="*/ 1272540 h 4390039"/>
              <a:gd name="connsiteX1" fmla="*/ 1306210 w 4898441"/>
              <a:gd name="connsiteY1" fmla="*/ 411480 h 4390039"/>
              <a:gd name="connsiteX2" fmla="*/ 1290970 w 4898441"/>
              <a:gd name="connsiteY2" fmla="*/ 152400 h 4390039"/>
              <a:gd name="connsiteX3" fmla="*/ 1725310 w 4898441"/>
              <a:gd name="connsiteY3" fmla="*/ 30480 h 4390039"/>
              <a:gd name="connsiteX4" fmla="*/ 2403490 w 4898441"/>
              <a:gd name="connsiteY4" fmla="*/ 0 h 4390039"/>
              <a:gd name="connsiteX5" fmla="*/ 2967370 w 4898441"/>
              <a:gd name="connsiteY5" fmla="*/ 15240 h 4390039"/>
              <a:gd name="connsiteX6" fmla="*/ 3447430 w 4898441"/>
              <a:gd name="connsiteY6" fmla="*/ 76200 h 4390039"/>
              <a:gd name="connsiteX7" fmla="*/ 3645550 w 4898441"/>
              <a:gd name="connsiteY7" fmla="*/ 167640 h 4390039"/>
              <a:gd name="connsiteX8" fmla="*/ 3584590 w 4898441"/>
              <a:gd name="connsiteY8" fmla="*/ 556260 h 4390039"/>
              <a:gd name="connsiteX9" fmla="*/ 3386470 w 4898441"/>
              <a:gd name="connsiteY9" fmla="*/ 1310640 h 4390039"/>
              <a:gd name="connsiteX10" fmla="*/ 3607450 w 4898441"/>
              <a:gd name="connsiteY10" fmla="*/ 1638300 h 4390039"/>
              <a:gd name="connsiteX11" fmla="*/ 3980830 w 4898441"/>
              <a:gd name="connsiteY11" fmla="*/ 2225040 h 4390039"/>
              <a:gd name="connsiteX12" fmla="*/ 4559950 w 4898441"/>
              <a:gd name="connsiteY12" fmla="*/ 3215640 h 4390039"/>
              <a:gd name="connsiteX13" fmla="*/ 4826650 w 4898441"/>
              <a:gd name="connsiteY13" fmla="*/ 3855720 h 4390039"/>
              <a:gd name="connsiteX14" fmla="*/ 4895230 w 4898441"/>
              <a:gd name="connsiteY14" fmla="*/ 4221480 h 4390039"/>
              <a:gd name="connsiteX15" fmla="*/ 4750450 w 4898441"/>
              <a:gd name="connsiteY15" fmla="*/ 4366260 h 4390039"/>
              <a:gd name="connsiteX16" fmla="*/ 323230 w 4898441"/>
              <a:gd name="connsiteY16" fmla="*/ 4366260 h 4390039"/>
              <a:gd name="connsiteX17" fmla="*/ 33670 w 4898441"/>
              <a:gd name="connsiteY17" fmla="*/ 4221480 h 4390039"/>
              <a:gd name="connsiteX18" fmla="*/ 147970 w 4898441"/>
              <a:gd name="connsiteY18" fmla="*/ 3710940 h 4390039"/>
              <a:gd name="connsiteX19" fmla="*/ 1009030 w 4898441"/>
              <a:gd name="connsiteY19" fmla="*/ 2110740 h 4390039"/>
              <a:gd name="connsiteX20" fmla="*/ 1534810 w 4898441"/>
              <a:gd name="connsiteY20" fmla="*/ 1272540 h 4390039"/>
              <a:gd name="connsiteX0" fmla="*/ 1515121 w 4878752"/>
              <a:gd name="connsiteY0" fmla="*/ 1272540 h 4390039"/>
              <a:gd name="connsiteX1" fmla="*/ 1286521 w 4878752"/>
              <a:gd name="connsiteY1" fmla="*/ 411480 h 4390039"/>
              <a:gd name="connsiteX2" fmla="*/ 1271281 w 4878752"/>
              <a:gd name="connsiteY2" fmla="*/ 152400 h 4390039"/>
              <a:gd name="connsiteX3" fmla="*/ 1705621 w 4878752"/>
              <a:gd name="connsiteY3" fmla="*/ 30480 h 4390039"/>
              <a:gd name="connsiteX4" fmla="*/ 2383801 w 4878752"/>
              <a:gd name="connsiteY4" fmla="*/ 0 h 4390039"/>
              <a:gd name="connsiteX5" fmla="*/ 2947681 w 4878752"/>
              <a:gd name="connsiteY5" fmla="*/ 15240 h 4390039"/>
              <a:gd name="connsiteX6" fmla="*/ 3427741 w 4878752"/>
              <a:gd name="connsiteY6" fmla="*/ 76200 h 4390039"/>
              <a:gd name="connsiteX7" fmla="*/ 3625861 w 4878752"/>
              <a:gd name="connsiteY7" fmla="*/ 167640 h 4390039"/>
              <a:gd name="connsiteX8" fmla="*/ 3564901 w 4878752"/>
              <a:gd name="connsiteY8" fmla="*/ 556260 h 4390039"/>
              <a:gd name="connsiteX9" fmla="*/ 3366781 w 4878752"/>
              <a:gd name="connsiteY9" fmla="*/ 1310640 h 4390039"/>
              <a:gd name="connsiteX10" fmla="*/ 3587761 w 4878752"/>
              <a:gd name="connsiteY10" fmla="*/ 1638300 h 4390039"/>
              <a:gd name="connsiteX11" fmla="*/ 3961141 w 4878752"/>
              <a:gd name="connsiteY11" fmla="*/ 2225040 h 4390039"/>
              <a:gd name="connsiteX12" fmla="*/ 4540261 w 4878752"/>
              <a:gd name="connsiteY12" fmla="*/ 3215640 h 4390039"/>
              <a:gd name="connsiteX13" fmla="*/ 4806961 w 4878752"/>
              <a:gd name="connsiteY13" fmla="*/ 3855720 h 4390039"/>
              <a:gd name="connsiteX14" fmla="*/ 4875541 w 4878752"/>
              <a:gd name="connsiteY14" fmla="*/ 4221480 h 4390039"/>
              <a:gd name="connsiteX15" fmla="*/ 4730761 w 4878752"/>
              <a:gd name="connsiteY15" fmla="*/ 4366260 h 4390039"/>
              <a:gd name="connsiteX16" fmla="*/ 303541 w 4878752"/>
              <a:gd name="connsiteY16" fmla="*/ 4366260 h 4390039"/>
              <a:gd name="connsiteX17" fmla="*/ 13981 w 4878752"/>
              <a:gd name="connsiteY17" fmla="*/ 4221480 h 4390039"/>
              <a:gd name="connsiteX18" fmla="*/ 128281 w 4878752"/>
              <a:gd name="connsiteY18" fmla="*/ 3710940 h 4390039"/>
              <a:gd name="connsiteX19" fmla="*/ 989341 w 4878752"/>
              <a:gd name="connsiteY19" fmla="*/ 2110740 h 4390039"/>
              <a:gd name="connsiteX20" fmla="*/ 1515121 w 4878752"/>
              <a:gd name="connsiteY20" fmla="*/ 1272540 h 4390039"/>
              <a:gd name="connsiteX0" fmla="*/ 1515121 w 4878752"/>
              <a:gd name="connsiteY0" fmla="*/ 1272540 h 4386630"/>
              <a:gd name="connsiteX1" fmla="*/ 1286521 w 4878752"/>
              <a:gd name="connsiteY1" fmla="*/ 411480 h 4386630"/>
              <a:gd name="connsiteX2" fmla="*/ 1271281 w 4878752"/>
              <a:gd name="connsiteY2" fmla="*/ 152400 h 4386630"/>
              <a:gd name="connsiteX3" fmla="*/ 1705621 w 4878752"/>
              <a:gd name="connsiteY3" fmla="*/ 30480 h 4386630"/>
              <a:gd name="connsiteX4" fmla="*/ 2383801 w 4878752"/>
              <a:gd name="connsiteY4" fmla="*/ 0 h 4386630"/>
              <a:gd name="connsiteX5" fmla="*/ 2947681 w 4878752"/>
              <a:gd name="connsiteY5" fmla="*/ 15240 h 4386630"/>
              <a:gd name="connsiteX6" fmla="*/ 3427741 w 4878752"/>
              <a:gd name="connsiteY6" fmla="*/ 76200 h 4386630"/>
              <a:gd name="connsiteX7" fmla="*/ 3625861 w 4878752"/>
              <a:gd name="connsiteY7" fmla="*/ 167640 h 4386630"/>
              <a:gd name="connsiteX8" fmla="*/ 3564901 w 4878752"/>
              <a:gd name="connsiteY8" fmla="*/ 556260 h 4386630"/>
              <a:gd name="connsiteX9" fmla="*/ 3366781 w 4878752"/>
              <a:gd name="connsiteY9" fmla="*/ 1310640 h 4386630"/>
              <a:gd name="connsiteX10" fmla="*/ 3587761 w 4878752"/>
              <a:gd name="connsiteY10" fmla="*/ 1638300 h 4386630"/>
              <a:gd name="connsiteX11" fmla="*/ 3961141 w 4878752"/>
              <a:gd name="connsiteY11" fmla="*/ 2225040 h 4386630"/>
              <a:gd name="connsiteX12" fmla="*/ 4540261 w 4878752"/>
              <a:gd name="connsiteY12" fmla="*/ 3215640 h 4386630"/>
              <a:gd name="connsiteX13" fmla="*/ 4806961 w 4878752"/>
              <a:gd name="connsiteY13" fmla="*/ 3855720 h 4386630"/>
              <a:gd name="connsiteX14" fmla="*/ 4875541 w 4878752"/>
              <a:gd name="connsiteY14" fmla="*/ 4221480 h 4386630"/>
              <a:gd name="connsiteX15" fmla="*/ 4730761 w 4878752"/>
              <a:gd name="connsiteY15" fmla="*/ 4366260 h 4386630"/>
              <a:gd name="connsiteX16" fmla="*/ 303541 w 4878752"/>
              <a:gd name="connsiteY16" fmla="*/ 4366260 h 4386630"/>
              <a:gd name="connsiteX17" fmla="*/ 13981 w 4878752"/>
              <a:gd name="connsiteY17" fmla="*/ 4221480 h 4386630"/>
              <a:gd name="connsiteX18" fmla="*/ 128281 w 4878752"/>
              <a:gd name="connsiteY18" fmla="*/ 3710940 h 4386630"/>
              <a:gd name="connsiteX19" fmla="*/ 989341 w 4878752"/>
              <a:gd name="connsiteY19" fmla="*/ 2110740 h 4386630"/>
              <a:gd name="connsiteX20" fmla="*/ 1515121 w 4878752"/>
              <a:gd name="connsiteY20" fmla="*/ 1272540 h 4386630"/>
              <a:gd name="connsiteX0" fmla="*/ 1520738 w 5113722"/>
              <a:gd name="connsiteY0" fmla="*/ 1272540 h 4388722"/>
              <a:gd name="connsiteX1" fmla="*/ 1292138 w 5113722"/>
              <a:gd name="connsiteY1" fmla="*/ 411480 h 4388722"/>
              <a:gd name="connsiteX2" fmla="*/ 1276898 w 5113722"/>
              <a:gd name="connsiteY2" fmla="*/ 152400 h 4388722"/>
              <a:gd name="connsiteX3" fmla="*/ 1711238 w 5113722"/>
              <a:gd name="connsiteY3" fmla="*/ 30480 h 4388722"/>
              <a:gd name="connsiteX4" fmla="*/ 2389418 w 5113722"/>
              <a:gd name="connsiteY4" fmla="*/ 0 h 4388722"/>
              <a:gd name="connsiteX5" fmla="*/ 2953298 w 5113722"/>
              <a:gd name="connsiteY5" fmla="*/ 15240 h 4388722"/>
              <a:gd name="connsiteX6" fmla="*/ 3433358 w 5113722"/>
              <a:gd name="connsiteY6" fmla="*/ 76200 h 4388722"/>
              <a:gd name="connsiteX7" fmla="*/ 3631478 w 5113722"/>
              <a:gd name="connsiteY7" fmla="*/ 167640 h 4388722"/>
              <a:gd name="connsiteX8" fmla="*/ 3570518 w 5113722"/>
              <a:gd name="connsiteY8" fmla="*/ 556260 h 4388722"/>
              <a:gd name="connsiteX9" fmla="*/ 3372398 w 5113722"/>
              <a:gd name="connsiteY9" fmla="*/ 1310640 h 4388722"/>
              <a:gd name="connsiteX10" fmla="*/ 3593378 w 5113722"/>
              <a:gd name="connsiteY10" fmla="*/ 1638300 h 4388722"/>
              <a:gd name="connsiteX11" fmla="*/ 3966758 w 5113722"/>
              <a:gd name="connsiteY11" fmla="*/ 2225040 h 4388722"/>
              <a:gd name="connsiteX12" fmla="*/ 4545878 w 5113722"/>
              <a:gd name="connsiteY12" fmla="*/ 3215640 h 4388722"/>
              <a:gd name="connsiteX13" fmla="*/ 4812578 w 5113722"/>
              <a:gd name="connsiteY13" fmla="*/ 3855720 h 4388722"/>
              <a:gd name="connsiteX14" fmla="*/ 4881158 w 5113722"/>
              <a:gd name="connsiteY14" fmla="*/ 4221480 h 4388722"/>
              <a:gd name="connsiteX15" fmla="*/ 4736378 w 5113722"/>
              <a:gd name="connsiteY15" fmla="*/ 4366260 h 4388722"/>
              <a:gd name="connsiteX16" fmla="*/ 309158 w 5113722"/>
              <a:gd name="connsiteY16" fmla="*/ 4385310 h 4388722"/>
              <a:gd name="connsiteX17" fmla="*/ 19598 w 5113722"/>
              <a:gd name="connsiteY17" fmla="*/ 4221480 h 4388722"/>
              <a:gd name="connsiteX18" fmla="*/ 133898 w 5113722"/>
              <a:gd name="connsiteY18" fmla="*/ 3710940 h 4388722"/>
              <a:gd name="connsiteX19" fmla="*/ 994958 w 5113722"/>
              <a:gd name="connsiteY19" fmla="*/ 2110740 h 4388722"/>
              <a:gd name="connsiteX20" fmla="*/ 1520738 w 5113722"/>
              <a:gd name="connsiteY20" fmla="*/ 1272540 h 4388722"/>
              <a:gd name="connsiteX0" fmla="*/ 1520738 w 5113722"/>
              <a:gd name="connsiteY0" fmla="*/ 1272540 h 4394353"/>
              <a:gd name="connsiteX1" fmla="*/ 1292138 w 5113722"/>
              <a:gd name="connsiteY1" fmla="*/ 411480 h 4394353"/>
              <a:gd name="connsiteX2" fmla="*/ 1276898 w 5113722"/>
              <a:gd name="connsiteY2" fmla="*/ 152400 h 4394353"/>
              <a:gd name="connsiteX3" fmla="*/ 1711238 w 5113722"/>
              <a:gd name="connsiteY3" fmla="*/ 30480 h 4394353"/>
              <a:gd name="connsiteX4" fmla="*/ 2389418 w 5113722"/>
              <a:gd name="connsiteY4" fmla="*/ 0 h 4394353"/>
              <a:gd name="connsiteX5" fmla="*/ 2953298 w 5113722"/>
              <a:gd name="connsiteY5" fmla="*/ 15240 h 4394353"/>
              <a:gd name="connsiteX6" fmla="*/ 3433358 w 5113722"/>
              <a:gd name="connsiteY6" fmla="*/ 76200 h 4394353"/>
              <a:gd name="connsiteX7" fmla="*/ 3631478 w 5113722"/>
              <a:gd name="connsiteY7" fmla="*/ 167640 h 4394353"/>
              <a:gd name="connsiteX8" fmla="*/ 3570518 w 5113722"/>
              <a:gd name="connsiteY8" fmla="*/ 556260 h 4394353"/>
              <a:gd name="connsiteX9" fmla="*/ 3372398 w 5113722"/>
              <a:gd name="connsiteY9" fmla="*/ 1310640 h 4394353"/>
              <a:gd name="connsiteX10" fmla="*/ 3593378 w 5113722"/>
              <a:gd name="connsiteY10" fmla="*/ 1638300 h 4394353"/>
              <a:gd name="connsiteX11" fmla="*/ 3966758 w 5113722"/>
              <a:gd name="connsiteY11" fmla="*/ 2225040 h 4394353"/>
              <a:gd name="connsiteX12" fmla="*/ 4545878 w 5113722"/>
              <a:gd name="connsiteY12" fmla="*/ 3215640 h 4394353"/>
              <a:gd name="connsiteX13" fmla="*/ 4812578 w 5113722"/>
              <a:gd name="connsiteY13" fmla="*/ 3855720 h 4394353"/>
              <a:gd name="connsiteX14" fmla="*/ 4881158 w 5113722"/>
              <a:gd name="connsiteY14" fmla="*/ 4221480 h 4394353"/>
              <a:gd name="connsiteX15" fmla="*/ 4736378 w 5113722"/>
              <a:gd name="connsiteY15" fmla="*/ 4366260 h 4394353"/>
              <a:gd name="connsiteX16" fmla="*/ 309158 w 5113722"/>
              <a:gd name="connsiteY16" fmla="*/ 4385310 h 4394353"/>
              <a:gd name="connsiteX17" fmla="*/ 19598 w 5113722"/>
              <a:gd name="connsiteY17" fmla="*/ 4221480 h 4394353"/>
              <a:gd name="connsiteX18" fmla="*/ 133898 w 5113722"/>
              <a:gd name="connsiteY18" fmla="*/ 3710940 h 4394353"/>
              <a:gd name="connsiteX19" fmla="*/ 994958 w 5113722"/>
              <a:gd name="connsiteY19" fmla="*/ 2110740 h 4394353"/>
              <a:gd name="connsiteX20" fmla="*/ 1520738 w 5113722"/>
              <a:gd name="connsiteY20" fmla="*/ 1272540 h 4394353"/>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 name="connsiteX0" fmla="*/ 1520738 w 4884369"/>
              <a:gd name="connsiteY0" fmla="*/ 1272540 h 4392997"/>
              <a:gd name="connsiteX1" fmla="*/ 1292138 w 4884369"/>
              <a:gd name="connsiteY1" fmla="*/ 411480 h 4392997"/>
              <a:gd name="connsiteX2" fmla="*/ 1276898 w 4884369"/>
              <a:gd name="connsiteY2" fmla="*/ 152400 h 4392997"/>
              <a:gd name="connsiteX3" fmla="*/ 1711238 w 4884369"/>
              <a:gd name="connsiteY3" fmla="*/ 30480 h 4392997"/>
              <a:gd name="connsiteX4" fmla="*/ 2389418 w 4884369"/>
              <a:gd name="connsiteY4" fmla="*/ 0 h 4392997"/>
              <a:gd name="connsiteX5" fmla="*/ 2953298 w 4884369"/>
              <a:gd name="connsiteY5" fmla="*/ 15240 h 4392997"/>
              <a:gd name="connsiteX6" fmla="*/ 3433358 w 4884369"/>
              <a:gd name="connsiteY6" fmla="*/ 76200 h 4392997"/>
              <a:gd name="connsiteX7" fmla="*/ 3631478 w 4884369"/>
              <a:gd name="connsiteY7" fmla="*/ 167640 h 4392997"/>
              <a:gd name="connsiteX8" fmla="*/ 3570518 w 4884369"/>
              <a:gd name="connsiteY8" fmla="*/ 556260 h 4392997"/>
              <a:gd name="connsiteX9" fmla="*/ 3372398 w 4884369"/>
              <a:gd name="connsiteY9" fmla="*/ 1310640 h 4392997"/>
              <a:gd name="connsiteX10" fmla="*/ 3593378 w 4884369"/>
              <a:gd name="connsiteY10" fmla="*/ 1638300 h 4392997"/>
              <a:gd name="connsiteX11" fmla="*/ 3966758 w 4884369"/>
              <a:gd name="connsiteY11" fmla="*/ 2225040 h 4392997"/>
              <a:gd name="connsiteX12" fmla="*/ 4545878 w 4884369"/>
              <a:gd name="connsiteY12" fmla="*/ 3215640 h 4392997"/>
              <a:gd name="connsiteX13" fmla="*/ 4812578 w 4884369"/>
              <a:gd name="connsiteY13" fmla="*/ 3855720 h 4392997"/>
              <a:gd name="connsiteX14" fmla="*/ 4881158 w 4884369"/>
              <a:gd name="connsiteY14" fmla="*/ 4221480 h 4392997"/>
              <a:gd name="connsiteX15" fmla="*/ 4736378 w 4884369"/>
              <a:gd name="connsiteY15" fmla="*/ 4366260 h 4392997"/>
              <a:gd name="connsiteX16" fmla="*/ 309158 w 4884369"/>
              <a:gd name="connsiteY16" fmla="*/ 4385310 h 4392997"/>
              <a:gd name="connsiteX17" fmla="*/ 19598 w 4884369"/>
              <a:gd name="connsiteY17" fmla="*/ 4221480 h 4392997"/>
              <a:gd name="connsiteX18" fmla="*/ 133898 w 4884369"/>
              <a:gd name="connsiteY18" fmla="*/ 3710940 h 4392997"/>
              <a:gd name="connsiteX19" fmla="*/ 994958 w 4884369"/>
              <a:gd name="connsiteY19" fmla="*/ 2110740 h 4392997"/>
              <a:gd name="connsiteX20" fmla="*/ 1520738 w 4884369"/>
              <a:gd name="connsiteY20" fmla="*/ 1272540 h 439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4369" h="4392997">
                <a:moveTo>
                  <a:pt x="1520738" y="1272540"/>
                </a:moveTo>
                <a:cubicBezTo>
                  <a:pt x="1557568" y="1122680"/>
                  <a:pt x="1351828" y="610870"/>
                  <a:pt x="1292138" y="411480"/>
                </a:cubicBezTo>
                <a:cubicBezTo>
                  <a:pt x="1232448" y="212090"/>
                  <a:pt x="1207048" y="215900"/>
                  <a:pt x="1276898" y="152400"/>
                </a:cubicBezTo>
                <a:cubicBezTo>
                  <a:pt x="1346748" y="88900"/>
                  <a:pt x="1525818" y="55880"/>
                  <a:pt x="1711238" y="30480"/>
                </a:cubicBezTo>
                <a:cubicBezTo>
                  <a:pt x="1896658" y="5080"/>
                  <a:pt x="2182408" y="2540"/>
                  <a:pt x="2389418" y="0"/>
                </a:cubicBezTo>
                <a:cubicBezTo>
                  <a:pt x="2596428" y="-2540"/>
                  <a:pt x="2779308" y="2540"/>
                  <a:pt x="2953298" y="15240"/>
                </a:cubicBezTo>
                <a:cubicBezTo>
                  <a:pt x="3127288" y="27940"/>
                  <a:pt x="3320328" y="50800"/>
                  <a:pt x="3433358" y="76200"/>
                </a:cubicBezTo>
                <a:cubicBezTo>
                  <a:pt x="3546388" y="101600"/>
                  <a:pt x="3589568" y="93980"/>
                  <a:pt x="3631478" y="167640"/>
                </a:cubicBezTo>
                <a:cubicBezTo>
                  <a:pt x="3673388" y="241300"/>
                  <a:pt x="3613698" y="365760"/>
                  <a:pt x="3570518" y="556260"/>
                </a:cubicBezTo>
                <a:cubicBezTo>
                  <a:pt x="3527338" y="746760"/>
                  <a:pt x="3336838" y="1193800"/>
                  <a:pt x="3372398" y="1310640"/>
                </a:cubicBezTo>
                <a:cubicBezTo>
                  <a:pt x="3407958" y="1427480"/>
                  <a:pt x="3494318" y="1485900"/>
                  <a:pt x="3593378" y="1638300"/>
                </a:cubicBezTo>
                <a:cubicBezTo>
                  <a:pt x="3692438" y="1790700"/>
                  <a:pt x="3808008" y="1962150"/>
                  <a:pt x="3966758" y="2225040"/>
                </a:cubicBezTo>
                <a:cubicBezTo>
                  <a:pt x="4125508" y="2487930"/>
                  <a:pt x="4404908" y="2943860"/>
                  <a:pt x="4545878" y="3215640"/>
                </a:cubicBezTo>
                <a:cubicBezTo>
                  <a:pt x="4686848" y="3487420"/>
                  <a:pt x="4756698" y="3688080"/>
                  <a:pt x="4812578" y="3855720"/>
                </a:cubicBezTo>
                <a:cubicBezTo>
                  <a:pt x="4868458" y="4023360"/>
                  <a:pt x="4893858" y="4136390"/>
                  <a:pt x="4881158" y="4221480"/>
                </a:cubicBezTo>
                <a:cubicBezTo>
                  <a:pt x="4868458" y="4306570"/>
                  <a:pt x="4850678" y="4345305"/>
                  <a:pt x="4736378" y="4366260"/>
                </a:cubicBezTo>
                <a:cubicBezTo>
                  <a:pt x="4622078" y="4387215"/>
                  <a:pt x="555538" y="4403090"/>
                  <a:pt x="309158" y="4385310"/>
                </a:cubicBezTo>
                <a:cubicBezTo>
                  <a:pt x="62778" y="4367530"/>
                  <a:pt x="48808" y="4333875"/>
                  <a:pt x="19598" y="4221480"/>
                </a:cubicBezTo>
                <a:cubicBezTo>
                  <a:pt x="-9612" y="4109085"/>
                  <a:pt x="-28662" y="4062730"/>
                  <a:pt x="133898" y="3710940"/>
                </a:cubicBezTo>
                <a:cubicBezTo>
                  <a:pt x="296458" y="3359150"/>
                  <a:pt x="763818" y="2514600"/>
                  <a:pt x="994958" y="2110740"/>
                </a:cubicBezTo>
                <a:cubicBezTo>
                  <a:pt x="1226098" y="1706880"/>
                  <a:pt x="1483908" y="1422400"/>
                  <a:pt x="1520738" y="1272540"/>
                </a:cubicBezTo>
                <a:close/>
              </a:path>
            </a:pathLst>
          </a:custGeom>
          <a:solidFill>
            <a:srgbClr val="6CD5E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142" tIns="22533" rIns="45142" bIns="22533" rtlCol="0" anchor="ctr"/>
          <a:lstStyle/>
          <a:p>
            <a:pPr algn="ctr" defTabSz="1190926"/>
            <a:endParaRPr lang="es-SV" sz="2400">
              <a:solidFill>
                <a:srgbClr val="FFFFFF"/>
              </a:solidFill>
            </a:endParaRPr>
          </a:p>
        </p:txBody>
      </p:sp>
      <p:sp>
        <p:nvSpPr>
          <p:cNvPr id="2" name="1 Título"/>
          <p:cNvSpPr>
            <a:spLocks noGrp="1"/>
          </p:cNvSpPr>
          <p:nvPr>
            <p:ph type="ctrTitle"/>
          </p:nvPr>
        </p:nvSpPr>
        <p:spPr/>
        <p:txBody>
          <a:bodyPr/>
          <a:lstStyle/>
          <a:p>
            <a:r>
              <a:rPr lang="es-MX" smtClean="0"/>
              <a:t>our test plan</a:t>
            </a:r>
            <a:endParaRPr lang="es-SV" dirty="0"/>
          </a:p>
        </p:txBody>
      </p:sp>
      <p:sp>
        <p:nvSpPr>
          <p:cNvPr id="3" name="2 Subtítulo"/>
          <p:cNvSpPr>
            <a:spLocks noGrp="1"/>
          </p:cNvSpPr>
          <p:nvPr>
            <p:ph type="subTitle" idx="1"/>
          </p:nvPr>
        </p:nvSpPr>
        <p:spPr/>
        <p:txBody>
          <a:bodyPr/>
          <a:lstStyle/>
          <a:p>
            <a:r>
              <a:rPr lang="es-SV" smtClean="0">
                <a:solidFill>
                  <a:srgbClr val="797979"/>
                </a:solidFill>
              </a:rPr>
              <a:t>test plan</a:t>
            </a:r>
            <a:endParaRPr lang="es-SV" dirty="0">
              <a:solidFill>
                <a:srgbClr val="797979"/>
              </a:solidFill>
            </a:endParaRPr>
          </a:p>
        </p:txBody>
      </p:sp>
      <p:grpSp>
        <p:nvGrpSpPr>
          <p:cNvPr id="5" name="4 Grupo"/>
          <p:cNvGrpSpPr/>
          <p:nvPr/>
        </p:nvGrpSpPr>
        <p:grpSpPr>
          <a:xfrm>
            <a:off x="8633493" y="1886284"/>
            <a:ext cx="1250459" cy="4092613"/>
            <a:chOff x="25740681" y="2908338"/>
            <a:chExt cx="2501079" cy="8186175"/>
          </a:xfrm>
        </p:grpSpPr>
        <p:sp>
          <p:nvSpPr>
            <p:cNvPr id="6" name="5 Elipse"/>
            <p:cNvSpPr>
              <a:spLocks noChangeAspect="1"/>
            </p:cNvSpPr>
            <p:nvPr/>
          </p:nvSpPr>
          <p:spPr>
            <a:xfrm>
              <a:off x="25740681" y="2908338"/>
              <a:ext cx="2501079" cy="2499479"/>
            </a:xfrm>
            <a:custGeom>
              <a:avLst/>
              <a:gdLst/>
              <a:ahLst/>
              <a:cxnLst/>
              <a:rect l="l" t="t" r="r" b="b"/>
              <a:pathLst>
                <a:path w="2501079" h="2499479">
                  <a:moveTo>
                    <a:pt x="1094758" y="0"/>
                  </a:moveTo>
                  <a:cubicBezTo>
                    <a:pt x="1699376" y="0"/>
                    <a:pt x="2189516" y="490140"/>
                    <a:pt x="2189516" y="1094758"/>
                  </a:cubicBezTo>
                  <a:cubicBezTo>
                    <a:pt x="2189516" y="1303815"/>
                    <a:pt x="2130918" y="1499185"/>
                    <a:pt x="2028168" y="1664677"/>
                  </a:cubicBezTo>
                  <a:lnTo>
                    <a:pt x="2028934" y="1663921"/>
                  </a:lnTo>
                  <a:lnTo>
                    <a:pt x="2377280" y="2016968"/>
                  </a:lnTo>
                  <a:cubicBezTo>
                    <a:pt x="2408196" y="1996244"/>
                    <a:pt x="2450204" y="2000456"/>
                    <a:pt x="2477452" y="2028072"/>
                  </a:cubicBezTo>
                  <a:lnTo>
                    <a:pt x="2477452" y="2028073"/>
                  </a:lnTo>
                  <a:cubicBezTo>
                    <a:pt x="2509256" y="2060307"/>
                    <a:pt x="2508908" y="2112221"/>
                    <a:pt x="2476674" y="2144026"/>
                  </a:cubicBezTo>
                  <a:lnTo>
                    <a:pt x="2140370" y="2475852"/>
                  </a:lnTo>
                  <a:cubicBezTo>
                    <a:pt x="2108136" y="2507657"/>
                    <a:pt x="2056220" y="2507309"/>
                    <a:pt x="2024416" y="2475075"/>
                  </a:cubicBezTo>
                  <a:lnTo>
                    <a:pt x="2024416" y="2475076"/>
                  </a:lnTo>
                  <a:cubicBezTo>
                    <a:pt x="1997348" y="2447642"/>
                    <a:pt x="1993570" y="2405951"/>
                    <a:pt x="2014254" y="2375360"/>
                  </a:cubicBezTo>
                  <a:lnTo>
                    <a:pt x="1669059" y="2025506"/>
                  </a:lnTo>
                  <a:cubicBezTo>
                    <a:pt x="1502616" y="2129884"/>
                    <a:pt x="1305651" y="2189516"/>
                    <a:pt x="1094758" y="2189516"/>
                  </a:cubicBezTo>
                  <a:cubicBezTo>
                    <a:pt x="490140" y="2189516"/>
                    <a:pt x="0" y="1699376"/>
                    <a:pt x="0" y="1094758"/>
                  </a:cubicBezTo>
                  <a:cubicBezTo>
                    <a:pt x="0" y="490140"/>
                    <a:pt x="490140" y="0"/>
                    <a:pt x="1094758" y="0"/>
                  </a:cubicBezTo>
                  <a:close/>
                </a:path>
              </a:pathLst>
            </a:custGeom>
            <a:solidFill>
              <a:schemeClr val="accent3">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7" name="6 Acorde"/>
            <p:cNvSpPr>
              <a:spLocks noChangeAspect="1"/>
            </p:cNvSpPr>
            <p:nvPr/>
          </p:nvSpPr>
          <p:spPr>
            <a:xfrm>
              <a:off x="25822460" y="2991861"/>
              <a:ext cx="2025225" cy="2025225"/>
            </a:xfrm>
            <a:prstGeom prst="chord">
              <a:avLst>
                <a:gd name="adj1" fmla="val 19871585"/>
                <a:gd name="adj2" fmla="val 1252419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r>
                <a:rPr lang="es-MX" sz="2400" smtClean="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12</a:t>
              </a:r>
              <a:endParaRPr lang="es-SV" sz="2400" baseline="30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5" name="14 Forma libre"/>
            <p:cNvSpPr/>
            <p:nvPr/>
          </p:nvSpPr>
          <p:spPr>
            <a:xfrm>
              <a:off x="27527891" y="4712673"/>
              <a:ext cx="654824" cy="6381840"/>
            </a:xfrm>
            <a:custGeom>
              <a:avLst/>
              <a:gdLst>
                <a:gd name="connsiteX0" fmla="*/ 0 w 595086"/>
                <a:gd name="connsiteY0" fmla="*/ 0 h 4760685"/>
                <a:gd name="connsiteX1" fmla="*/ 595086 w 595086"/>
                <a:gd name="connsiteY1" fmla="*/ 609600 h 4760685"/>
                <a:gd name="connsiteX2" fmla="*/ 420914 w 595086"/>
                <a:gd name="connsiteY2" fmla="*/ 4760685 h 4760685"/>
                <a:gd name="connsiteX0" fmla="*/ 0 w 595086"/>
                <a:gd name="connsiteY0" fmla="*/ 0 h 4779735"/>
                <a:gd name="connsiteX1" fmla="*/ 595086 w 595086"/>
                <a:gd name="connsiteY1" fmla="*/ 609600 h 4779735"/>
                <a:gd name="connsiteX2" fmla="*/ 544739 w 595086"/>
                <a:gd name="connsiteY2" fmla="*/ 4779735 h 4779735"/>
                <a:gd name="connsiteX0" fmla="*/ 0 w 595086"/>
                <a:gd name="connsiteY0" fmla="*/ 0 h 4770210"/>
                <a:gd name="connsiteX1" fmla="*/ 595086 w 595086"/>
                <a:gd name="connsiteY1" fmla="*/ 609600 h 4770210"/>
                <a:gd name="connsiteX2" fmla="*/ 582839 w 595086"/>
                <a:gd name="connsiteY2" fmla="*/ 4770210 h 4770210"/>
                <a:gd name="connsiteX0" fmla="*/ 0 w 636112"/>
                <a:gd name="connsiteY0" fmla="*/ 0 h 4770210"/>
                <a:gd name="connsiteX1" fmla="*/ 595086 w 636112"/>
                <a:gd name="connsiteY1" fmla="*/ 609600 h 4770210"/>
                <a:gd name="connsiteX2" fmla="*/ 582839 w 636112"/>
                <a:gd name="connsiteY2" fmla="*/ 4770210 h 4770210"/>
                <a:gd name="connsiteX0" fmla="*/ 0 w 640335"/>
                <a:gd name="connsiteY0" fmla="*/ 0 h 4770210"/>
                <a:gd name="connsiteX1" fmla="*/ 595086 w 640335"/>
                <a:gd name="connsiteY1" fmla="*/ 609600 h 4770210"/>
                <a:gd name="connsiteX2" fmla="*/ 582839 w 640335"/>
                <a:gd name="connsiteY2" fmla="*/ 4770210 h 4770210"/>
                <a:gd name="connsiteX0" fmla="*/ 0 w 659200"/>
                <a:gd name="connsiteY0" fmla="*/ 0 h 4751160"/>
                <a:gd name="connsiteX1" fmla="*/ 595086 w 659200"/>
                <a:gd name="connsiteY1" fmla="*/ 609600 h 4751160"/>
                <a:gd name="connsiteX2" fmla="*/ 639989 w 659200"/>
                <a:gd name="connsiteY2" fmla="*/ 4751160 h 4751160"/>
                <a:gd name="connsiteX0" fmla="*/ 0 w 670832"/>
                <a:gd name="connsiteY0" fmla="*/ 0 h 4751160"/>
                <a:gd name="connsiteX1" fmla="*/ 595086 w 670832"/>
                <a:gd name="connsiteY1" fmla="*/ 609600 h 4751160"/>
                <a:gd name="connsiteX2" fmla="*/ 639989 w 670832"/>
                <a:gd name="connsiteY2" fmla="*/ 4751160 h 4751160"/>
                <a:gd name="connsiteX0" fmla="*/ 0 w 691334"/>
                <a:gd name="connsiteY0" fmla="*/ 0 h 4751160"/>
                <a:gd name="connsiteX1" fmla="*/ 595086 w 691334"/>
                <a:gd name="connsiteY1" fmla="*/ 609600 h 4751160"/>
                <a:gd name="connsiteX2" fmla="*/ 639989 w 691334"/>
                <a:gd name="connsiteY2" fmla="*/ 4751160 h 4751160"/>
                <a:gd name="connsiteX0" fmla="*/ 0 w 680202"/>
                <a:gd name="connsiteY0" fmla="*/ 0 h 6328500"/>
                <a:gd name="connsiteX1" fmla="*/ 595086 w 680202"/>
                <a:gd name="connsiteY1" fmla="*/ 609600 h 6328500"/>
                <a:gd name="connsiteX2" fmla="*/ 617129 w 680202"/>
                <a:gd name="connsiteY2" fmla="*/ 6328500 h 6328500"/>
                <a:gd name="connsiteX0" fmla="*/ 0 w 654824"/>
                <a:gd name="connsiteY0" fmla="*/ 0 h 6381840"/>
                <a:gd name="connsiteX1" fmla="*/ 595086 w 654824"/>
                <a:gd name="connsiteY1" fmla="*/ 609600 h 6381840"/>
                <a:gd name="connsiteX2" fmla="*/ 540929 w 654824"/>
                <a:gd name="connsiteY2" fmla="*/ 6381840 h 6381840"/>
              </a:gdLst>
              <a:ahLst/>
              <a:cxnLst>
                <a:cxn ang="0">
                  <a:pos x="connsiteX0" y="connsiteY0"/>
                </a:cxn>
                <a:cxn ang="0">
                  <a:pos x="connsiteX1" y="connsiteY1"/>
                </a:cxn>
                <a:cxn ang="0">
                  <a:pos x="connsiteX2" y="connsiteY2"/>
                </a:cxn>
              </a:cxnLst>
              <a:rect l="l" t="t" r="r" b="b"/>
              <a:pathLst>
                <a:path w="654824" h="6381840">
                  <a:moveTo>
                    <a:pt x="0" y="0"/>
                  </a:moveTo>
                  <a:cubicBezTo>
                    <a:pt x="198362" y="203200"/>
                    <a:pt x="459846" y="293990"/>
                    <a:pt x="595086" y="609600"/>
                  </a:cubicBezTo>
                  <a:cubicBezTo>
                    <a:pt x="730326" y="925210"/>
                    <a:pt x="602161" y="4994970"/>
                    <a:pt x="540929" y="6381840"/>
                  </a:cubicBezTo>
                </a:path>
              </a:pathLst>
            </a:custGeom>
            <a:noFill/>
            <a:ln w="1238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grpSp>
      <p:sp>
        <p:nvSpPr>
          <p:cNvPr id="9" name="Textbox 1"/>
          <p:cNvSpPr/>
          <p:nvPr/>
        </p:nvSpPr>
        <p:spPr>
          <a:xfrm>
            <a:off x="571476" y="958565"/>
            <a:ext cx="6778956" cy="1687052"/>
          </a:xfrm>
          <a:prstGeom prst="rect">
            <a:avLst/>
          </a:prstGeom>
        </p:spPr>
        <p:txBody>
          <a:bodyPr wrap="square" lIns="119333" tIns="59652" rIns="119333" bIns="59652">
            <a:spAutoFit/>
          </a:bodyPr>
          <a:lstStyle/>
          <a:p>
            <a:pPr defTabSz="1190926">
              <a:lnSpc>
                <a:spcPct val="125000"/>
              </a:lnSpc>
              <a:spcAft>
                <a:spcPts val="600"/>
              </a:spcAft>
            </a:pPr>
            <a:r>
              <a:rPr lang="es-MX" sz="16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Testing tool </a:t>
            </a:r>
            <a:endPar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lgn="just" defTabSz="1190926">
              <a:lnSpc>
                <a:spcPct val="120000"/>
              </a:lnSpc>
              <a:spcAft>
                <a:spcPts val="600"/>
              </a:spcAft>
            </a:pPr>
            <a:r>
              <a:rPr lang="en-US" sz="1600" b="1">
                <a:solidFill>
                  <a:srgbClr val="575757"/>
                </a:solidFill>
                <a:latin typeface="Source Sans Pro" panose="020B0503030403020204" pitchFamily="34" charset="0"/>
              </a:rPr>
              <a:t>Our project uses JUnit5 for automated testing of project functionality. JUnit is one of the most popular automated testing frameworks in Java, used for writing and running unit tests. JUnit has extensive community support and well-documented resources, as well as being easy to learn, powerful, and flexible, making it widely used in the Java development field.</a:t>
            </a:r>
            <a:endParaRPr lang="en-US" sz="1600" b="1" dirty="0">
              <a:solidFill>
                <a:srgbClr val="575757"/>
              </a:solidFill>
              <a:latin typeface="Source Sans Pro" panose="020B0503030403020204" pitchFamily="34" charset="0"/>
            </a:endParaRPr>
          </a:p>
        </p:txBody>
      </p:sp>
      <p:sp>
        <p:nvSpPr>
          <p:cNvPr id="10" name="4 Elipse"/>
          <p:cNvSpPr>
            <a:spLocks noChangeAspect="1"/>
          </p:cNvSpPr>
          <p:nvPr/>
        </p:nvSpPr>
        <p:spPr bwMode="auto">
          <a:xfrm>
            <a:off x="706037" y="3645586"/>
            <a:ext cx="355795" cy="355777"/>
          </a:xfrm>
          <a:prstGeom prst="roundRect">
            <a:avLst/>
          </a:prstGeom>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defTabSz="1190926"/>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2" name="27 Elipse"/>
          <p:cNvSpPr>
            <a:spLocks noChangeAspect="1"/>
          </p:cNvSpPr>
          <p:nvPr/>
        </p:nvSpPr>
        <p:spPr bwMode="auto">
          <a:xfrm>
            <a:off x="695465" y="4437792"/>
            <a:ext cx="355795" cy="355777"/>
          </a:xfrm>
          <a:prstGeom prst="roundRect">
            <a:avLst/>
          </a:prstGeom>
          <a:noFill/>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defTabSz="1190926"/>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02</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4" name="29 Elipse"/>
          <p:cNvSpPr>
            <a:spLocks noChangeAspect="1"/>
          </p:cNvSpPr>
          <p:nvPr/>
        </p:nvSpPr>
        <p:spPr bwMode="auto">
          <a:xfrm>
            <a:off x="695465" y="5235546"/>
            <a:ext cx="355795" cy="355777"/>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defTabSz="1190926"/>
            <a:r>
              <a:rPr lang="es-MX"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SV" sz="1600" dirty="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24" name="23 Grupo"/>
          <p:cNvGrpSpPr/>
          <p:nvPr/>
        </p:nvGrpSpPr>
        <p:grpSpPr>
          <a:xfrm flipH="1">
            <a:off x="9940447" y="1097079"/>
            <a:ext cx="1269988" cy="4848176"/>
            <a:chOff x="25740681" y="2908338"/>
            <a:chExt cx="2540142" cy="9697475"/>
          </a:xfrm>
        </p:grpSpPr>
        <p:sp>
          <p:nvSpPr>
            <p:cNvPr id="25" name="5 Elipse"/>
            <p:cNvSpPr>
              <a:spLocks noChangeAspect="1"/>
            </p:cNvSpPr>
            <p:nvPr/>
          </p:nvSpPr>
          <p:spPr>
            <a:xfrm>
              <a:off x="25740681" y="2908338"/>
              <a:ext cx="2501079" cy="2499479"/>
            </a:xfrm>
            <a:custGeom>
              <a:avLst/>
              <a:gdLst/>
              <a:ahLst/>
              <a:cxnLst/>
              <a:rect l="l" t="t" r="r" b="b"/>
              <a:pathLst>
                <a:path w="2501079" h="2499479">
                  <a:moveTo>
                    <a:pt x="1094758" y="0"/>
                  </a:moveTo>
                  <a:cubicBezTo>
                    <a:pt x="1699376" y="0"/>
                    <a:pt x="2189516" y="490140"/>
                    <a:pt x="2189516" y="1094758"/>
                  </a:cubicBezTo>
                  <a:cubicBezTo>
                    <a:pt x="2189516" y="1303815"/>
                    <a:pt x="2130918" y="1499185"/>
                    <a:pt x="2028168" y="1664677"/>
                  </a:cubicBezTo>
                  <a:lnTo>
                    <a:pt x="2028934" y="1663921"/>
                  </a:lnTo>
                  <a:lnTo>
                    <a:pt x="2377280" y="2016968"/>
                  </a:lnTo>
                  <a:cubicBezTo>
                    <a:pt x="2408196" y="1996244"/>
                    <a:pt x="2450204" y="2000456"/>
                    <a:pt x="2477452" y="2028072"/>
                  </a:cubicBezTo>
                  <a:lnTo>
                    <a:pt x="2477452" y="2028073"/>
                  </a:lnTo>
                  <a:cubicBezTo>
                    <a:pt x="2509256" y="2060307"/>
                    <a:pt x="2508908" y="2112221"/>
                    <a:pt x="2476674" y="2144026"/>
                  </a:cubicBezTo>
                  <a:lnTo>
                    <a:pt x="2140370" y="2475852"/>
                  </a:lnTo>
                  <a:cubicBezTo>
                    <a:pt x="2108136" y="2507657"/>
                    <a:pt x="2056220" y="2507309"/>
                    <a:pt x="2024416" y="2475075"/>
                  </a:cubicBezTo>
                  <a:lnTo>
                    <a:pt x="2024416" y="2475076"/>
                  </a:lnTo>
                  <a:cubicBezTo>
                    <a:pt x="1997348" y="2447642"/>
                    <a:pt x="1993570" y="2405951"/>
                    <a:pt x="2014254" y="2375360"/>
                  </a:cubicBezTo>
                  <a:lnTo>
                    <a:pt x="1669059" y="2025506"/>
                  </a:lnTo>
                  <a:cubicBezTo>
                    <a:pt x="1502616" y="2129884"/>
                    <a:pt x="1305651" y="2189516"/>
                    <a:pt x="1094758" y="2189516"/>
                  </a:cubicBezTo>
                  <a:cubicBezTo>
                    <a:pt x="490140" y="2189516"/>
                    <a:pt x="0" y="1699376"/>
                    <a:pt x="0" y="1094758"/>
                  </a:cubicBezTo>
                  <a:cubicBezTo>
                    <a:pt x="0" y="490140"/>
                    <a:pt x="490140" y="0"/>
                    <a:pt x="1094758" y="0"/>
                  </a:cubicBezTo>
                  <a:close/>
                </a:path>
              </a:pathLst>
            </a:custGeom>
            <a:solidFill>
              <a:schemeClr val="accent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26" name="25 Acorde"/>
            <p:cNvSpPr>
              <a:spLocks noChangeAspect="1"/>
            </p:cNvSpPr>
            <p:nvPr/>
          </p:nvSpPr>
          <p:spPr>
            <a:xfrm>
              <a:off x="25822460" y="2991861"/>
              <a:ext cx="2025225" cy="2025225"/>
            </a:xfrm>
            <a:prstGeom prst="chord">
              <a:avLst>
                <a:gd name="adj1" fmla="val 18654768"/>
                <a:gd name="adj2" fmla="val 136849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r>
                <a:rPr lang="es-MX" sz="2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22</a:t>
              </a:r>
              <a:endParaRPr lang="es-SV" sz="2400" baseline="300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26 Forma libre"/>
            <p:cNvSpPr/>
            <p:nvPr/>
          </p:nvSpPr>
          <p:spPr>
            <a:xfrm>
              <a:off x="27527891" y="4712673"/>
              <a:ext cx="752932" cy="7893140"/>
            </a:xfrm>
            <a:custGeom>
              <a:avLst/>
              <a:gdLst>
                <a:gd name="connsiteX0" fmla="*/ 0 w 595086"/>
                <a:gd name="connsiteY0" fmla="*/ 0 h 4760685"/>
                <a:gd name="connsiteX1" fmla="*/ 595086 w 595086"/>
                <a:gd name="connsiteY1" fmla="*/ 609600 h 4760685"/>
                <a:gd name="connsiteX2" fmla="*/ 420914 w 595086"/>
                <a:gd name="connsiteY2" fmla="*/ 4760685 h 4760685"/>
                <a:gd name="connsiteX0" fmla="*/ 0 w 595086"/>
                <a:gd name="connsiteY0" fmla="*/ 0 h 4779735"/>
                <a:gd name="connsiteX1" fmla="*/ 595086 w 595086"/>
                <a:gd name="connsiteY1" fmla="*/ 609600 h 4779735"/>
                <a:gd name="connsiteX2" fmla="*/ 544739 w 595086"/>
                <a:gd name="connsiteY2" fmla="*/ 4779735 h 4779735"/>
                <a:gd name="connsiteX0" fmla="*/ 0 w 595086"/>
                <a:gd name="connsiteY0" fmla="*/ 0 h 4770210"/>
                <a:gd name="connsiteX1" fmla="*/ 595086 w 595086"/>
                <a:gd name="connsiteY1" fmla="*/ 609600 h 4770210"/>
                <a:gd name="connsiteX2" fmla="*/ 582839 w 595086"/>
                <a:gd name="connsiteY2" fmla="*/ 4770210 h 4770210"/>
                <a:gd name="connsiteX0" fmla="*/ 0 w 636112"/>
                <a:gd name="connsiteY0" fmla="*/ 0 h 4770210"/>
                <a:gd name="connsiteX1" fmla="*/ 595086 w 636112"/>
                <a:gd name="connsiteY1" fmla="*/ 609600 h 4770210"/>
                <a:gd name="connsiteX2" fmla="*/ 582839 w 636112"/>
                <a:gd name="connsiteY2" fmla="*/ 4770210 h 4770210"/>
                <a:gd name="connsiteX0" fmla="*/ 0 w 640335"/>
                <a:gd name="connsiteY0" fmla="*/ 0 h 4770210"/>
                <a:gd name="connsiteX1" fmla="*/ 595086 w 640335"/>
                <a:gd name="connsiteY1" fmla="*/ 609600 h 4770210"/>
                <a:gd name="connsiteX2" fmla="*/ 582839 w 640335"/>
                <a:gd name="connsiteY2" fmla="*/ 4770210 h 4770210"/>
                <a:gd name="connsiteX0" fmla="*/ 0 w 659200"/>
                <a:gd name="connsiteY0" fmla="*/ 0 h 4751160"/>
                <a:gd name="connsiteX1" fmla="*/ 595086 w 659200"/>
                <a:gd name="connsiteY1" fmla="*/ 609600 h 4751160"/>
                <a:gd name="connsiteX2" fmla="*/ 639989 w 659200"/>
                <a:gd name="connsiteY2" fmla="*/ 4751160 h 4751160"/>
                <a:gd name="connsiteX0" fmla="*/ 0 w 670832"/>
                <a:gd name="connsiteY0" fmla="*/ 0 h 4751160"/>
                <a:gd name="connsiteX1" fmla="*/ 595086 w 670832"/>
                <a:gd name="connsiteY1" fmla="*/ 609600 h 4751160"/>
                <a:gd name="connsiteX2" fmla="*/ 639989 w 670832"/>
                <a:gd name="connsiteY2" fmla="*/ 4751160 h 4751160"/>
                <a:gd name="connsiteX0" fmla="*/ 0 w 691334"/>
                <a:gd name="connsiteY0" fmla="*/ 0 h 4751160"/>
                <a:gd name="connsiteX1" fmla="*/ 595086 w 691334"/>
                <a:gd name="connsiteY1" fmla="*/ 609600 h 4751160"/>
                <a:gd name="connsiteX2" fmla="*/ 639989 w 691334"/>
                <a:gd name="connsiteY2" fmla="*/ 4751160 h 4751160"/>
                <a:gd name="connsiteX0" fmla="*/ 0 w 680202"/>
                <a:gd name="connsiteY0" fmla="*/ 0 h 6328500"/>
                <a:gd name="connsiteX1" fmla="*/ 595086 w 680202"/>
                <a:gd name="connsiteY1" fmla="*/ 609600 h 6328500"/>
                <a:gd name="connsiteX2" fmla="*/ 617129 w 680202"/>
                <a:gd name="connsiteY2" fmla="*/ 6328500 h 6328500"/>
                <a:gd name="connsiteX0" fmla="*/ 0 w 654824"/>
                <a:gd name="connsiteY0" fmla="*/ 0 h 6381840"/>
                <a:gd name="connsiteX1" fmla="*/ 595086 w 654824"/>
                <a:gd name="connsiteY1" fmla="*/ 609600 h 6381840"/>
                <a:gd name="connsiteX2" fmla="*/ 540929 w 654824"/>
                <a:gd name="connsiteY2" fmla="*/ 6381840 h 6381840"/>
                <a:gd name="connsiteX0" fmla="*/ 0 w 734670"/>
                <a:gd name="connsiteY0" fmla="*/ 0 h 7893140"/>
                <a:gd name="connsiteX1" fmla="*/ 595086 w 734670"/>
                <a:gd name="connsiteY1" fmla="*/ 609600 h 7893140"/>
                <a:gd name="connsiteX2" fmla="*/ 706029 w 734670"/>
                <a:gd name="connsiteY2" fmla="*/ 7893140 h 7893140"/>
                <a:gd name="connsiteX0" fmla="*/ 0 w 772275"/>
                <a:gd name="connsiteY0" fmla="*/ 0 h 7893140"/>
                <a:gd name="connsiteX1" fmla="*/ 595086 w 772275"/>
                <a:gd name="connsiteY1" fmla="*/ 609600 h 7893140"/>
                <a:gd name="connsiteX2" fmla="*/ 751749 w 772275"/>
                <a:gd name="connsiteY2" fmla="*/ 7893140 h 7893140"/>
                <a:gd name="connsiteX0" fmla="*/ 0 w 752932"/>
                <a:gd name="connsiteY0" fmla="*/ 0 h 7893140"/>
                <a:gd name="connsiteX1" fmla="*/ 595086 w 752932"/>
                <a:gd name="connsiteY1" fmla="*/ 609600 h 7893140"/>
                <a:gd name="connsiteX2" fmla="*/ 751749 w 752932"/>
                <a:gd name="connsiteY2" fmla="*/ 7893140 h 7893140"/>
              </a:gdLst>
              <a:ahLst/>
              <a:cxnLst>
                <a:cxn ang="0">
                  <a:pos x="connsiteX0" y="connsiteY0"/>
                </a:cxn>
                <a:cxn ang="0">
                  <a:pos x="connsiteX1" y="connsiteY1"/>
                </a:cxn>
                <a:cxn ang="0">
                  <a:pos x="connsiteX2" y="connsiteY2"/>
                </a:cxn>
              </a:cxnLst>
              <a:rect l="l" t="t" r="r" b="b"/>
              <a:pathLst>
                <a:path w="752932" h="7893140">
                  <a:moveTo>
                    <a:pt x="0" y="0"/>
                  </a:moveTo>
                  <a:cubicBezTo>
                    <a:pt x="198362" y="203200"/>
                    <a:pt x="459846" y="293990"/>
                    <a:pt x="595086" y="609600"/>
                  </a:cubicBezTo>
                  <a:cubicBezTo>
                    <a:pt x="730326" y="925210"/>
                    <a:pt x="759641" y="6483410"/>
                    <a:pt x="751749" y="7893140"/>
                  </a:cubicBezTo>
                </a:path>
              </a:pathLst>
            </a:custGeom>
            <a:noFill/>
            <a:ln w="1238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grpSp>
      <p:sp>
        <p:nvSpPr>
          <p:cNvPr id="34" name="33 Forma libre"/>
          <p:cNvSpPr/>
          <p:nvPr/>
        </p:nvSpPr>
        <p:spPr>
          <a:xfrm>
            <a:off x="9149239" y="5194146"/>
            <a:ext cx="1469711" cy="1003129"/>
          </a:xfrm>
          <a:custGeom>
            <a:avLst/>
            <a:gdLst>
              <a:gd name="connsiteX0" fmla="*/ 1303746 w 4425238"/>
              <a:gd name="connsiteY0" fmla="*/ 3101595 h 3118998"/>
              <a:gd name="connsiteX1" fmla="*/ 122646 w 4425238"/>
              <a:gd name="connsiteY1" fmla="*/ 3025395 h 3118998"/>
              <a:gd name="connsiteX2" fmla="*/ 186146 w 4425238"/>
              <a:gd name="connsiteY2" fmla="*/ 2288795 h 3118998"/>
              <a:gd name="connsiteX3" fmla="*/ 1443446 w 4425238"/>
              <a:gd name="connsiteY3" fmla="*/ 332995 h 3118998"/>
              <a:gd name="connsiteX4" fmla="*/ 2294346 w 4425238"/>
              <a:gd name="connsiteY4" fmla="*/ 2795 h 3118998"/>
              <a:gd name="connsiteX5" fmla="*/ 2992846 w 4425238"/>
              <a:gd name="connsiteY5" fmla="*/ 294895 h 3118998"/>
              <a:gd name="connsiteX6" fmla="*/ 4008846 w 4425238"/>
              <a:gd name="connsiteY6" fmla="*/ 1920495 h 3118998"/>
              <a:gd name="connsiteX7" fmla="*/ 4364446 w 4425238"/>
              <a:gd name="connsiteY7" fmla="*/ 2733295 h 3118998"/>
              <a:gd name="connsiteX8" fmla="*/ 4085046 w 4425238"/>
              <a:gd name="connsiteY8" fmla="*/ 3050795 h 3118998"/>
              <a:gd name="connsiteX9" fmla="*/ 1240246 w 4425238"/>
              <a:gd name="connsiteY9" fmla="*/ 3114295 h 3118998"/>
              <a:gd name="connsiteX10" fmla="*/ 1164046 w 4425238"/>
              <a:gd name="connsiteY10" fmla="*/ 3114295 h 3118998"/>
              <a:gd name="connsiteX11" fmla="*/ 1087846 w 4425238"/>
              <a:gd name="connsiteY11" fmla="*/ 3114295 h 3118998"/>
              <a:gd name="connsiteX0" fmla="*/ 1303746 w 4425238"/>
              <a:gd name="connsiteY0" fmla="*/ 3101595 h 3118998"/>
              <a:gd name="connsiteX1" fmla="*/ 122646 w 4425238"/>
              <a:gd name="connsiteY1" fmla="*/ 3025395 h 3118998"/>
              <a:gd name="connsiteX2" fmla="*/ 186146 w 4425238"/>
              <a:gd name="connsiteY2" fmla="*/ 2288795 h 3118998"/>
              <a:gd name="connsiteX3" fmla="*/ 1443446 w 4425238"/>
              <a:gd name="connsiteY3" fmla="*/ 332995 h 3118998"/>
              <a:gd name="connsiteX4" fmla="*/ 2294346 w 4425238"/>
              <a:gd name="connsiteY4" fmla="*/ 2795 h 3118998"/>
              <a:gd name="connsiteX5" fmla="*/ 2992846 w 4425238"/>
              <a:gd name="connsiteY5" fmla="*/ 294895 h 3118998"/>
              <a:gd name="connsiteX6" fmla="*/ 4008846 w 4425238"/>
              <a:gd name="connsiteY6" fmla="*/ 1920495 h 3118998"/>
              <a:gd name="connsiteX7" fmla="*/ 4364446 w 4425238"/>
              <a:gd name="connsiteY7" fmla="*/ 2733295 h 3118998"/>
              <a:gd name="connsiteX8" fmla="*/ 4085046 w 4425238"/>
              <a:gd name="connsiteY8" fmla="*/ 3050795 h 3118998"/>
              <a:gd name="connsiteX9" fmla="*/ 1240246 w 4425238"/>
              <a:gd name="connsiteY9" fmla="*/ 3114295 h 3118998"/>
              <a:gd name="connsiteX10" fmla="*/ 1164046 w 4425238"/>
              <a:gd name="connsiteY10" fmla="*/ 3114295 h 3118998"/>
              <a:gd name="connsiteX0" fmla="*/ 1303746 w 4425238"/>
              <a:gd name="connsiteY0" fmla="*/ 3101595 h 3114295"/>
              <a:gd name="connsiteX1" fmla="*/ 122646 w 4425238"/>
              <a:gd name="connsiteY1" fmla="*/ 3025395 h 3114295"/>
              <a:gd name="connsiteX2" fmla="*/ 186146 w 4425238"/>
              <a:gd name="connsiteY2" fmla="*/ 2288795 h 3114295"/>
              <a:gd name="connsiteX3" fmla="*/ 1443446 w 4425238"/>
              <a:gd name="connsiteY3" fmla="*/ 332995 h 3114295"/>
              <a:gd name="connsiteX4" fmla="*/ 2294346 w 4425238"/>
              <a:gd name="connsiteY4" fmla="*/ 2795 h 3114295"/>
              <a:gd name="connsiteX5" fmla="*/ 2992846 w 4425238"/>
              <a:gd name="connsiteY5" fmla="*/ 294895 h 3114295"/>
              <a:gd name="connsiteX6" fmla="*/ 4008846 w 4425238"/>
              <a:gd name="connsiteY6" fmla="*/ 1920495 h 3114295"/>
              <a:gd name="connsiteX7" fmla="*/ 4364446 w 4425238"/>
              <a:gd name="connsiteY7" fmla="*/ 2733295 h 3114295"/>
              <a:gd name="connsiteX8" fmla="*/ 4085046 w 4425238"/>
              <a:gd name="connsiteY8" fmla="*/ 3050795 h 3114295"/>
              <a:gd name="connsiteX9" fmla="*/ 1240246 w 4425238"/>
              <a:gd name="connsiteY9" fmla="*/ 3114295 h 3114295"/>
              <a:gd name="connsiteX0" fmla="*/ 1303746 w 4425238"/>
              <a:gd name="connsiteY0" fmla="*/ 3101595 h 3101595"/>
              <a:gd name="connsiteX1" fmla="*/ 122646 w 4425238"/>
              <a:gd name="connsiteY1" fmla="*/ 3025395 h 3101595"/>
              <a:gd name="connsiteX2" fmla="*/ 186146 w 4425238"/>
              <a:gd name="connsiteY2" fmla="*/ 2288795 h 3101595"/>
              <a:gd name="connsiteX3" fmla="*/ 1443446 w 4425238"/>
              <a:gd name="connsiteY3" fmla="*/ 332995 h 3101595"/>
              <a:gd name="connsiteX4" fmla="*/ 2294346 w 4425238"/>
              <a:gd name="connsiteY4" fmla="*/ 2795 h 3101595"/>
              <a:gd name="connsiteX5" fmla="*/ 2992846 w 4425238"/>
              <a:gd name="connsiteY5" fmla="*/ 294895 h 3101595"/>
              <a:gd name="connsiteX6" fmla="*/ 4008846 w 4425238"/>
              <a:gd name="connsiteY6" fmla="*/ 1920495 h 3101595"/>
              <a:gd name="connsiteX7" fmla="*/ 4364446 w 4425238"/>
              <a:gd name="connsiteY7" fmla="*/ 2733295 h 3101595"/>
              <a:gd name="connsiteX8" fmla="*/ 4085046 w 4425238"/>
              <a:gd name="connsiteY8" fmla="*/ 3050795 h 3101595"/>
              <a:gd name="connsiteX0" fmla="*/ 1303746 w 4425238"/>
              <a:gd name="connsiteY0" fmla="*/ 3101595 h 3101595"/>
              <a:gd name="connsiteX1" fmla="*/ 122646 w 4425238"/>
              <a:gd name="connsiteY1" fmla="*/ 3025395 h 3101595"/>
              <a:gd name="connsiteX2" fmla="*/ 186146 w 4425238"/>
              <a:gd name="connsiteY2" fmla="*/ 2288795 h 3101595"/>
              <a:gd name="connsiteX3" fmla="*/ 1443446 w 4425238"/>
              <a:gd name="connsiteY3" fmla="*/ 332995 h 3101595"/>
              <a:gd name="connsiteX4" fmla="*/ 2294346 w 4425238"/>
              <a:gd name="connsiteY4" fmla="*/ 2795 h 3101595"/>
              <a:gd name="connsiteX5" fmla="*/ 2992846 w 4425238"/>
              <a:gd name="connsiteY5" fmla="*/ 294895 h 3101595"/>
              <a:gd name="connsiteX6" fmla="*/ 4008846 w 4425238"/>
              <a:gd name="connsiteY6" fmla="*/ 1920495 h 3101595"/>
              <a:gd name="connsiteX7" fmla="*/ 4364446 w 4425238"/>
              <a:gd name="connsiteY7" fmla="*/ 2733295 h 3101595"/>
              <a:gd name="connsiteX8" fmla="*/ 4085046 w 4425238"/>
              <a:gd name="connsiteY8" fmla="*/ 3050795 h 3101595"/>
              <a:gd name="connsiteX9" fmla="*/ 1303746 w 4425238"/>
              <a:gd name="connsiteY9" fmla="*/ 3101595 h 3101595"/>
              <a:gd name="connsiteX0" fmla="*/ 1303746 w 4425238"/>
              <a:gd name="connsiteY0" fmla="*/ 3101595 h 3106372"/>
              <a:gd name="connsiteX1" fmla="*/ 122646 w 4425238"/>
              <a:gd name="connsiteY1" fmla="*/ 3025395 h 3106372"/>
              <a:gd name="connsiteX2" fmla="*/ 186146 w 4425238"/>
              <a:gd name="connsiteY2" fmla="*/ 2288795 h 3106372"/>
              <a:gd name="connsiteX3" fmla="*/ 1443446 w 4425238"/>
              <a:gd name="connsiteY3" fmla="*/ 332995 h 3106372"/>
              <a:gd name="connsiteX4" fmla="*/ 2294346 w 4425238"/>
              <a:gd name="connsiteY4" fmla="*/ 2795 h 3106372"/>
              <a:gd name="connsiteX5" fmla="*/ 2992846 w 4425238"/>
              <a:gd name="connsiteY5" fmla="*/ 294895 h 3106372"/>
              <a:gd name="connsiteX6" fmla="*/ 4008846 w 4425238"/>
              <a:gd name="connsiteY6" fmla="*/ 1920495 h 3106372"/>
              <a:gd name="connsiteX7" fmla="*/ 4364446 w 4425238"/>
              <a:gd name="connsiteY7" fmla="*/ 2733295 h 3106372"/>
              <a:gd name="connsiteX8" fmla="*/ 4085046 w 4425238"/>
              <a:gd name="connsiteY8" fmla="*/ 3050795 h 3106372"/>
              <a:gd name="connsiteX9" fmla="*/ 1303746 w 4425238"/>
              <a:gd name="connsiteY9" fmla="*/ 3101595 h 3106372"/>
              <a:gd name="connsiteX0" fmla="*/ 1324106 w 4421703"/>
              <a:gd name="connsiteY0" fmla="*/ 3076195 h 3095179"/>
              <a:gd name="connsiteX1" fmla="*/ 123956 w 4421703"/>
              <a:gd name="connsiteY1" fmla="*/ 3025395 h 3095179"/>
              <a:gd name="connsiteX2" fmla="*/ 187456 w 4421703"/>
              <a:gd name="connsiteY2" fmla="*/ 2288795 h 3095179"/>
              <a:gd name="connsiteX3" fmla="*/ 1444756 w 4421703"/>
              <a:gd name="connsiteY3" fmla="*/ 332995 h 3095179"/>
              <a:gd name="connsiteX4" fmla="*/ 2295656 w 4421703"/>
              <a:gd name="connsiteY4" fmla="*/ 2795 h 3095179"/>
              <a:gd name="connsiteX5" fmla="*/ 2994156 w 4421703"/>
              <a:gd name="connsiteY5" fmla="*/ 294895 h 3095179"/>
              <a:gd name="connsiteX6" fmla="*/ 4010156 w 4421703"/>
              <a:gd name="connsiteY6" fmla="*/ 1920495 h 3095179"/>
              <a:gd name="connsiteX7" fmla="*/ 4365756 w 4421703"/>
              <a:gd name="connsiteY7" fmla="*/ 2733295 h 3095179"/>
              <a:gd name="connsiteX8" fmla="*/ 4086356 w 4421703"/>
              <a:gd name="connsiteY8" fmla="*/ 3050795 h 3095179"/>
              <a:gd name="connsiteX9" fmla="*/ 1324106 w 4421703"/>
              <a:gd name="connsiteY9" fmla="*/ 3076195 h 3095179"/>
              <a:gd name="connsiteX0" fmla="*/ 1330893 w 4421771"/>
              <a:gd name="connsiteY0" fmla="*/ 3114295 h 3122232"/>
              <a:gd name="connsiteX1" fmla="*/ 124393 w 4421771"/>
              <a:gd name="connsiteY1" fmla="*/ 3025395 h 3122232"/>
              <a:gd name="connsiteX2" fmla="*/ 187893 w 4421771"/>
              <a:gd name="connsiteY2" fmla="*/ 2288795 h 3122232"/>
              <a:gd name="connsiteX3" fmla="*/ 1445193 w 4421771"/>
              <a:gd name="connsiteY3" fmla="*/ 332995 h 3122232"/>
              <a:gd name="connsiteX4" fmla="*/ 2296093 w 4421771"/>
              <a:gd name="connsiteY4" fmla="*/ 2795 h 3122232"/>
              <a:gd name="connsiteX5" fmla="*/ 2994593 w 4421771"/>
              <a:gd name="connsiteY5" fmla="*/ 294895 h 3122232"/>
              <a:gd name="connsiteX6" fmla="*/ 4010593 w 4421771"/>
              <a:gd name="connsiteY6" fmla="*/ 1920495 h 3122232"/>
              <a:gd name="connsiteX7" fmla="*/ 4366193 w 4421771"/>
              <a:gd name="connsiteY7" fmla="*/ 2733295 h 3122232"/>
              <a:gd name="connsiteX8" fmla="*/ 4086793 w 4421771"/>
              <a:gd name="connsiteY8" fmla="*/ 3050795 h 3122232"/>
              <a:gd name="connsiteX9" fmla="*/ 1330893 w 4421771"/>
              <a:gd name="connsiteY9" fmla="*/ 3114295 h 3122232"/>
              <a:gd name="connsiteX0" fmla="*/ 1349471 w 4440349"/>
              <a:gd name="connsiteY0" fmla="*/ 3114295 h 3122232"/>
              <a:gd name="connsiteX1" fmla="*/ 142971 w 4440349"/>
              <a:gd name="connsiteY1" fmla="*/ 3025395 h 3122232"/>
              <a:gd name="connsiteX2" fmla="*/ 206471 w 4440349"/>
              <a:gd name="connsiteY2" fmla="*/ 2288795 h 3122232"/>
              <a:gd name="connsiteX3" fmla="*/ 1463771 w 4440349"/>
              <a:gd name="connsiteY3" fmla="*/ 332995 h 3122232"/>
              <a:gd name="connsiteX4" fmla="*/ 2314671 w 4440349"/>
              <a:gd name="connsiteY4" fmla="*/ 2795 h 3122232"/>
              <a:gd name="connsiteX5" fmla="*/ 3013171 w 4440349"/>
              <a:gd name="connsiteY5" fmla="*/ 294895 h 3122232"/>
              <a:gd name="connsiteX6" fmla="*/ 4029171 w 4440349"/>
              <a:gd name="connsiteY6" fmla="*/ 1920495 h 3122232"/>
              <a:gd name="connsiteX7" fmla="*/ 4384771 w 4440349"/>
              <a:gd name="connsiteY7" fmla="*/ 2733295 h 3122232"/>
              <a:gd name="connsiteX8" fmla="*/ 4105371 w 4440349"/>
              <a:gd name="connsiteY8" fmla="*/ 3050795 h 3122232"/>
              <a:gd name="connsiteX9" fmla="*/ 1349471 w 4440349"/>
              <a:gd name="connsiteY9" fmla="*/ 3114295 h 3122232"/>
              <a:gd name="connsiteX0" fmla="*/ 1349471 w 4458328"/>
              <a:gd name="connsiteY0" fmla="*/ 3114295 h 3122232"/>
              <a:gd name="connsiteX1" fmla="*/ 142971 w 4458328"/>
              <a:gd name="connsiteY1" fmla="*/ 3025395 h 3122232"/>
              <a:gd name="connsiteX2" fmla="*/ 206471 w 4458328"/>
              <a:gd name="connsiteY2" fmla="*/ 2288795 h 3122232"/>
              <a:gd name="connsiteX3" fmla="*/ 1463771 w 4458328"/>
              <a:gd name="connsiteY3" fmla="*/ 332995 h 3122232"/>
              <a:gd name="connsiteX4" fmla="*/ 2314671 w 4458328"/>
              <a:gd name="connsiteY4" fmla="*/ 2795 h 3122232"/>
              <a:gd name="connsiteX5" fmla="*/ 3013171 w 4458328"/>
              <a:gd name="connsiteY5" fmla="*/ 294895 h 3122232"/>
              <a:gd name="connsiteX6" fmla="*/ 4029171 w 4458328"/>
              <a:gd name="connsiteY6" fmla="*/ 1920495 h 3122232"/>
              <a:gd name="connsiteX7" fmla="*/ 4384771 w 4458328"/>
              <a:gd name="connsiteY7" fmla="*/ 2733295 h 3122232"/>
              <a:gd name="connsiteX8" fmla="*/ 4105371 w 4458328"/>
              <a:gd name="connsiteY8" fmla="*/ 3050795 h 3122232"/>
              <a:gd name="connsiteX9" fmla="*/ 1349471 w 4458328"/>
              <a:gd name="connsiteY9" fmla="*/ 3114295 h 3122232"/>
              <a:gd name="connsiteX0" fmla="*/ 1349471 w 4458328"/>
              <a:gd name="connsiteY0" fmla="*/ 3114295 h 3122232"/>
              <a:gd name="connsiteX1" fmla="*/ 142971 w 4458328"/>
              <a:gd name="connsiteY1" fmla="*/ 3025395 h 3122232"/>
              <a:gd name="connsiteX2" fmla="*/ 206471 w 4458328"/>
              <a:gd name="connsiteY2" fmla="*/ 2288795 h 3122232"/>
              <a:gd name="connsiteX3" fmla="*/ 1463771 w 4458328"/>
              <a:gd name="connsiteY3" fmla="*/ 332995 h 3122232"/>
              <a:gd name="connsiteX4" fmla="*/ 2314671 w 4458328"/>
              <a:gd name="connsiteY4" fmla="*/ 2795 h 3122232"/>
              <a:gd name="connsiteX5" fmla="*/ 3013171 w 4458328"/>
              <a:gd name="connsiteY5" fmla="*/ 294895 h 3122232"/>
              <a:gd name="connsiteX6" fmla="*/ 4029171 w 4458328"/>
              <a:gd name="connsiteY6" fmla="*/ 1920495 h 3122232"/>
              <a:gd name="connsiteX7" fmla="*/ 4384771 w 4458328"/>
              <a:gd name="connsiteY7" fmla="*/ 2733295 h 3122232"/>
              <a:gd name="connsiteX8" fmla="*/ 4105371 w 4458328"/>
              <a:gd name="connsiteY8" fmla="*/ 3050795 h 3122232"/>
              <a:gd name="connsiteX9" fmla="*/ 1349471 w 4458328"/>
              <a:gd name="connsiteY9" fmla="*/ 3114295 h 3122232"/>
              <a:gd name="connsiteX0" fmla="*/ 1349471 w 4410706"/>
              <a:gd name="connsiteY0" fmla="*/ 3114295 h 3118165"/>
              <a:gd name="connsiteX1" fmla="*/ 142971 w 4410706"/>
              <a:gd name="connsiteY1" fmla="*/ 3025395 h 3118165"/>
              <a:gd name="connsiteX2" fmla="*/ 206471 w 4410706"/>
              <a:gd name="connsiteY2" fmla="*/ 2288795 h 3118165"/>
              <a:gd name="connsiteX3" fmla="*/ 1463771 w 4410706"/>
              <a:gd name="connsiteY3" fmla="*/ 332995 h 3118165"/>
              <a:gd name="connsiteX4" fmla="*/ 2314671 w 4410706"/>
              <a:gd name="connsiteY4" fmla="*/ 2795 h 3118165"/>
              <a:gd name="connsiteX5" fmla="*/ 3013171 w 4410706"/>
              <a:gd name="connsiteY5" fmla="*/ 294895 h 3118165"/>
              <a:gd name="connsiteX6" fmla="*/ 4029171 w 4410706"/>
              <a:gd name="connsiteY6" fmla="*/ 1920495 h 3118165"/>
              <a:gd name="connsiteX7" fmla="*/ 4384771 w 4410706"/>
              <a:gd name="connsiteY7" fmla="*/ 2733295 h 3118165"/>
              <a:gd name="connsiteX8" fmla="*/ 4105371 w 4410706"/>
              <a:gd name="connsiteY8" fmla="*/ 3050795 h 3118165"/>
              <a:gd name="connsiteX9" fmla="*/ 1349471 w 4410706"/>
              <a:gd name="connsiteY9" fmla="*/ 3114295 h 3118165"/>
              <a:gd name="connsiteX0" fmla="*/ 1349471 w 4410706"/>
              <a:gd name="connsiteY0" fmla="*/ 3024199 h 3028069"/>
              <a:gd name="connsiteX1" fmla="*/ 142971 w 4410706"/>
              <a:gd name="connsiteY1" fmla="*/ 2935299 h 3028069"/>
              <a:gd name="connsiteX2" fmla="*/ 206471 w 4410706"/>
              <a:gd name="connsiteY2" fmla="*/ 2198699 h 3028069"/>
              <a:gd name="connsiteX3" fmla="*/ 1463771 w 4410706"/>
              <a:gd name="connsiteY3" fmla="*/ 242899 h 3028069"/>
              <a:gd name="connsiteX4" fmla="*/ 3013171 w 4410706"/>
              <a:gd name="connsiteY4" fmla="*/ 204799 h 3028069"/>
              <a:gd name="connsiteX5" fmla="*/ 4029171 w 4410706"/>
              <a:gd name="connsiteY5" fmla="*/ 1830399 h 3028069"/>
              <a:gd name="connsiteX6" fmla="*/ 4384771 w 4410706"/>
              <a:gd name="connsiteY6" fmla="*/ 2643199 h 3028069"/>
              <a:gd name="connsiteX7" fmla="*/ 4105371 w 4410706"/>
              <a:gd name="connsiteY7" fmla="*/ 2960699 h 3028069"/>
              <a:gd name="connsiteX8" fmla="*/ 1349471 w 4410706"/>
              <a:gd name="connsiteY8" fmla="*/ 3024199 h 3028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706" h="3028069">
                <a:moveTo>
                  <a:pt x="1349471" y="3024199"/>
                </a:moveTo>
                <a:cubicBezTo>
                  <a:pt x="949421" y="3007266"/>
                  <a:pt x="377921" y="3047482"/>
                  <a:pt x="142971" y="2935299"/>
                </a:cubicBezTo>
                <a:cubicBezTo>
                  <a:pt x="-91979" y="2823116"/>
                  <a:pt x="-13662" y="2647432"/>
                  <a:pt x="206471" y="2198699"/>
                </a:cubicBezTo>
                <a:cubicBezTo>
                  <a:pt x="426604" y="1749966"/>
                  <a:pt x="995988" y="575216"/>
                  <a:pt x="1463771" y="242899"/>
                </a:cubicBezTo>
                <a:cubicBezTo>
                  <a:pt x="1931554" y="-89418"/>
                  <a:pt x="2585604" y="-59784"/>
                  <a:pt x="3013171" y="204799"/>
                </a:cubicBezTo>
                <a:cubicBezTo>
                  <a:pt x="3440738" y="469382"/>
                  <a:pt x="3800571" y="1423999"/>
                  <a:pt x="4029171" y="1830399"/>
                </a:cubicBezTo>
                <a:cubicBezTo>
                  <a:pt x="4257771" y="2236799"/>
                  <a:pt x="4327621" y="2505616"/>
                  <a:pt x="4384771" y="2643199"/>
                </a:cubicBezTo>
                <a:cubicBezTo>
                  <a:pt x="4441921" y="2780782"/>
                  <a:pt x="4427104" y="2947999"/>
                  <a:pt x="4105371" y="2960699"/>
                </a:cubicBezTo>
                <a:cubicBezTo>
                  <a:pt x="3783638" y="2973399"/>
                  <a:pt x="2282921" y="3045366"/>
                  <a:pt x="1349471" y="3024199"/>
                </a:cubicBezTo>
                <a:close/>
              </a:path>
            </a:pathLst>
          </a:custGeom>
          <a:solidFill>
            <a:srgbClr val="1389A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142" tIns="22533" rIns="45142" bIns="22533" rtlCol="0" anchor="ctr"/>
          <a:lstStyle/>
          <a:p>
            <a:pPr algn="ctr" defTabSz="1190926"/>
            <a:endParaRPr lang="es-SV" sz="2400">
              <a:solidFill>
                <a:srgbClr val="FFFFFF"/>
              </a:solidFill>
            </a:endParaRPr>
          </a:p>
        </p:txBody>
      </p:sp>
      <p:sp>
        <p:nvSpPr>
          <p:cNvPr id="49" name="Textbox 1"/>
          <p:cNvSpPr/>
          <p:nvPr/>
        </p:nvSpPr>
        <p:spPr>
          <a:xfrm>
            <a:off x="10970525" y="815300"/>
            <a:ext cx="1323408" cy="563585"/>
          </a:xfrm>
          <a:prstGeom prst="rect">
            <a:avLst/>
          </a:prstGeom>
        </p:spPr>
        <p:txBody>
          <a:bodyPr wrap="square" lIns="119134" tIns="59548" rIns="119134" bIns="59548">
            <a:spAutoFit/>
          </a:bodyPr>
          <a:lstStyle/>
          <a:p>
            <a:pPr algn="just" defTabSz="892996">
              <a:lnSpc>
                <a:spcPct val="120000"/>
              </a:lnSpc>
            </a:pPr>
            <a:r>
              <a:rPr lang="en-US" sz="1200">
                <a:solidFill>
                  <a:srgbClr val="1F1F1F"/>
                </a:solidFill>
                <a:latin typeface="Open Sans Condensed" panose="020B0604020202020204" charset="0"/>
                <a:ea typeface="Open Sans Condensed" panose="020B0604020202020204" charset="0"/>
                <a:cs typeface="Open Sans Condensed" panose="020B0604020202020204" charset="0"/>
              </a:rPr>
              <a:t>The number of </a:t>
            </a:r>
          </a:p>
          <a:p>
            <a:pPr algn="just" defTabSz="892996">
              <a:lnSpc>
                <a:spcPct val="120000"/>
              </a:lnSpc>
            </a:pPr>
            <a:r>
              <a:rPr lang="en-US" sz="1200">
                <a:solidFill>
                  <a:srgbClr val="1F1F1F"/>
                </a:solidFill>
                <a:latin typeface="Open Sans Condensed" panose="020B0604020202020204" charset="0"/>
                <a:ea typeface="Open Sans Condensed" panose="020B0604020202020204" charset="0"/>
                <a:cs typeface="Open Sans Condensed" panose="020B0604020202020204" charset="0"/>
              </a:rPr>
              <a:t>test cases</a:t>
            </a:r>
            <a:r>
              <a:rPr lang="en-US" sz="900">
                <a:solidFill>
                  <a:srgbClr val="575757"/>
                </a:solidFill>
                <a:latin typeface="Source Sans Pro" panose="020B0503030403020204" pitchFamily="34" charset="0"/>
              </a:rPr>
              <a:t>I</a:t>
            </a:r>
            <a:endParaRPr lang="en-US" sz="900" dirty="0">
              <a:solidFill>
                <a:srgbClr val="575757"/>
              </a:solidFill>
              <a:latin typeface="Source Sans Pro" panose="020B0503030403020204" pitchFamily="34" charset="0"/>
            </a:endParaRPr>
          </a:p>
        </p:txBody>
      </p:sp>
      <p:sp>
        <p:nvSpPr>
          <p:cNvPr id="51" name="Textbox 1"/>
          <p:cNvSpPr/>
          <p:nvPr/>
        </p:nvSpPr>
        <p:spPr>
          <a:xfrm>
            <a:off x="7350431" y="1802091"/>
            <a:ext cx="1323948" cy="563585"/>
          </a:xfrm>
          <a:prstGeom prst="rect">
            <a:avLst/>
          </a:prstGeom>
        </p:spPr>
        <p:txBody>
          <a:bodyPr wrap="square" lIns="119134" tIns="59548" rIns="119134" bIns="59548">
            <a:spAutoFit/>
          </a:bodyPr>
          <a:lstStyle/>
          <a:p>
            <a:pPr algn="r" defTabSz="892996">
              <a:lnSpc>
                <a:spcPct val="120000"/>
              </a:lnSpc>
            </a:pPr>
            <a:r>
              <a:rPr lang="en-US" sz="1200">
                <a:solidFill>
                  <a:srgbClr val="1F1F1F"/>
                </a:solidFill>
                <a:latin typeface="Open Sans Condensed" panose="020B0604020202020204" charset="0"/>
                <a:ea typeface="Open Sans Condensed" panose="020B0604020202020204" charset="0"/>
                <a:cs typeface="Open Sans Condensed" panose="020B0604020202020204" charset="0"/>
              </a:rPr>
              <a:t>The number of interfaces</a:t>
            </a:r>
            <a:endParaRPr lang="en-US" sz="900" dirty="0">
              <a:solidFill>
                <a:srgbClr val="575757"/>
              </a:solidFill>
              <a:latin typeface="Source Sans Pro" panose="020B0503030403020204" pitchFamily="34" charset="0"/>
            </a:endParaRPr>
          </a:p>
        </p:txBody>
      </p:sp>
      <p:grpSp>
        <p:nvGrpSpPr>
          <p:cNvPr id="59" name="58 Grupo"/>
          <p:cNvGrpSpPr/>
          <p:nvPr/>
        </p:nvGrpSpPr>
        <p:grpSpPr>
          <a:xfrm>
            <a:off x="9386570" y="3808935"/>
            <a:ext cx="1055817" cy="760416"/>
            <a:chOff x="17117614" y="6844537"/>
            <a:chExt cx="2111771" cy="1521008"/>
          </a:xfrm>
        </p:grpSpPr>
        <p:sp>
          <p:nvSpPr>
            <p:cNvPr id="35" name="34 Elipse"/>
            <p:cNvSpPr>
              <a:spLocks noChangeAspect="1"/>
            </p:cNvSpPr>
            <p:nvPr/>
          </p:nvSpPr>
          <p:spPr>
            <a:xfrm>
              <a:off x="18703091" y="7839250"/>
              <a:ext cx="526294" cy="526295"/>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36" name="35 Elipse"/>
            <p:cNvSpPr>
              <a:spLocks noChangeAspect="1"/>
            </p:cNvSpPr>
            <p:nvPr/>
          </p:nvSpPr>
          <p:spPr>
            <a:xfrm>
              <a:off x="18740222" y="7580015"/>
              <a:ext cx="226204" cy="226204"/>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37" name="36 Elipse"/>
            <p:cNvSpPr>
              <a:spLocks noChangeAspect="1"/>
            </p:cNvSpPr>
            <p:nvPr/>
          </p:nvSpPr>
          <p:spPr>
            <a:xfrm>
              <a:off x="19019872" y="7353849"/>
              <a:ext cx="149257" cy="149257"/>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40" name="39 Elipse"/>
            <p:cNvSpPr>
              <a:spLocks noChangeAspect="1"/>
            </p:cNvSpPr>
            <p:nvPr/>
          </p:nvSpPr>
          <p:spPr>
            <a:xfrm>
              <a:off x="17117614" y="7898544"/>
              <a:ext cx="149257" cy="149257"/>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41" name="40 Elipse"/>
            <p:cNvSpPr>
              <a:spLocks noChangeAspect="1"/>
            </p:cNvSpPr>
            <p:nvPr/>
          </p:nvSpPr>
          <p:spPr>
            <a:xfrm>
              <a:off x="17635869" y="8112060"/>
              <a:ext cx="226204" cy="226204"/>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42" name="41 Elipse"/>
            <p:cNvSpPr>
              <a:spLocks noChangeAspect="1"/>
            </p:cNvSpPr>
            <p:nvPr/>
          </p:nvSpPr>
          <p:spPr>
            <a:xfrm>
              <a:off x="17718493" y="7391044"/>
              <a:ext cx="149257" cy="149257"/>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sp>
          <p:nvSpPr>
            <p:cNvPr id="54" name="53 Elipse"/>
            <p:cNvSpPr>
              <a:spLocks noChangeAspect="1"/>
            </p:cNvSpPr>
            <p:nvPr/>
          </p:nvSpPr>
          <p:spPr>
            <a:xfrm>
              <a:off x="17999465" y="6844537"/>
              <a:ext cx="226204" cy="226204"/>
            </a:xfrm>
            <a:prstGeom prst="ellipse">
              <a:avLst/>
            </a:prstGeom>
            <a:solidFill>
              <a:schemeClr val="bg1"/>
            </a:solidFill>
            <a:ln w="28575">
              <a:solidFill>
                <a:srgbClr val="138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0926"/>
              <a:endParaRPr lang="es-SV" sz="2400">
                <a:solidFill>
                  <a:srgbClr val="FFFFFF"/>
                </a:solidFill>
              </a:endParaRPr>
            </a:p>
          </p:txBody>
        </p:sp>
      </p:grpSp>
      <p:sp>
        <p:nvSpPr>
          <p:cNvPr id="8" name="矩形 7"/>
          <p:cNvSpPr/>
          <p:nvPr/>
        </p:nvSpPr>
        <p:spPr>
          <a:xfrm>
            <a:off x="1136793" y="3337779"/>
            <a:ext cx="1129369" cy="323165"/>
          </a:xfrm>
          <a:prstGeom prst="rect">
            <a:avLst/>
          </a:prstGeom>
        </p:spPr>
        <p:txBody>
          <a:bodyPr wrap="none" lIns="91346" tIns="45718" rIns="91346" bIns="45718">
            <a:spAutoFit/>
          </a:bodyPr>
          <a:lstStyle/>
          <a:p>
            <a:pPr defTabSz="1190926">
              <a:lnSpc>
                <a:spcPct val="125000"/>
              </a:lnSpc>
              <a:spcAft>
                <a:spcPts val="600"/>
              </a:spcAft>
            </a:pPr>
            <a:r>
              <a:rPr lang="en-US" altLang="zh-CN"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Method URL</a:t>
            </a:r>
            <a:r>
              <a:rPr lang="zh-CN" altLang="zh-CN"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18" name="矩形 17"/>
          <p:cNvSpPr/>
          <p:nvPr/>
        </p:nvSpPr>
        <p:spPr>
          <a:xfrm>
            <a:off x="1145683" y="4104948"/>
            <a:ext cx="2926871" cy="323165"/>
          </a:xfrm>
          <a:prstGeom prst="rect">
            <a:avLst/>
          </a:prstGeom>
        </p:spPr>
        <p:txBody>
          <a:bodyPr wrap="none" lIns="91346" tIns="45718" rIns="91346" bIns="45718">
            <a:spAutoFit/>
          </a:bodyPr>
          <a:lstStyle/>
          <a:p>
            <a:pPr defTabSz="1190926">
              <a:lnSpc>
                <a:spcPct val="125000"/>
              </a:lnSpc>
              <a:spcAft>
                <a:spcPts val="600"/>
              </a:spcAft>
            </a:pPr>
            <a:r>
              <a:rPr lang="en-US" altLang="zh-CN"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Read JSON document as input parameter</a:t>
            </a:r>
            <a:endParaRPr lang="zh-CN" altLang="en-US"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矩形 31"/>
          <p:cNvSpPr/>
          <p:nvPr/>
        </p:nvSpPr>
        <p:spPr>
          <a:xfrm>
            <a:off x="1119053" y="4891440"/>
            <a:ext cx="2294219" cy="323165"/>
          </a:xfrm>
          <a:prstGeom prst="rect">
            <a:avLst/>
          </a:prstGeom>
        </p:spPr>
        <p:txBody>
          <a:bodyPr wrap="none" lIns="91346" tIns="45718" rIns="91346" bIns="45718">
            <a:spAutoFit/>
          </a:bodyPr>
          <a:lstStyle/>
          <a:p>
            <a:pPr defTabSz="1190926">
              <a:lnSpc>
                <a:spcPct val="125000"/>
              </a:lnSpc>
              <a:spcAft>
                <a:spcPts val="600"/>
              </a:spcAft>
            </a:pPr>
            <a:r>
              <a:rPr lang="en-US" altLang="zh-CN"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rPr>
              <a:t>Automated testing start button</a:t>
            </a:r>
            <a:endParaRPr lang="zh-CN" altLang="en-US" sz="1200">
              <a:solidFill>
                <a:srgbClr val="1F1F1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8" name="Redondear rectángulo de esquina del mismo lado 18"/>
          <p:cNvSpPr/>
          <p:nvPr/>
        </p:nvSpPr>
        <p:spPr>
          <a:xfrm>
            <a:off x="1166427" y="5214618"/>
            <a:ext cx="7467079" cy="1130082"/>
          </a:xfrm>
          <a:prstGeom prst="round2SameRect">
            <a:avLst>
              <a:gd name="adj1" fmla="val 0"/>
              <a:gd name="adj2" fmla="val 91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algn="just" defTabSz="892996"/>
            <a:r>
              <a:rPr lang="en-US" altLang="zh-CN" sz="1200" b="1">
                <a:solidFill>
                  <a:srgbClr val="575757"/>
                </a:solidFill>
                <a:latin typeface="Source Sans Pro" panose="020B0503030403020204" pitchFamily="34" charset="0"/>
              </a:rPr>
              <a:t> @Test</a:t>
            </a:r>
          </a:p>
          <a:p>
            <a:pPr algn="just" defTabSz="892996"/>
            <a:r>
              <a:rPr lang="en-US" altLang="zh-CN" sz="1200" b="1">
                <a:solidFill>
                  <a:srgbClr val="575757"/>
                </a:solidFill>
                <a:latin typeface="Source Sans Pro" panose="020B0503030403020204" pitchFamily="34" charset="0"/>
              </a:rPr>
              <a:t>    public void saveOrUpdate() throws Exception{</a:t>
            </a:r>
          </a:p>
          <a:p>
            <a:pPr algn="just" defTabSz="892996"/>
            <a:r>
              <a:rPr lang="en-US" altLang="zh-CN" sz="1200" b="1">
                <a:solidFill>
                  <a:srgbClr val="575757"/>
                </a:solidFill>
                <a:latin typeface="Source Sans Pro" panose="020B0503030403020204" pitchFamily="34" charset="0"/>
              </a:rPr>
              <a:t>        AddDailyPlanRequest request = objectMapper.readValue(queryPlanDataSaveOrUpdate.getInputStream(),AddDailyPlanRequest.class);</a:t>
            </a:r>
          </a:p>
          <a:p>
            <a:pPr algn="just" defTabSz="892996"/>
            <a:r>
              <a:rPr lang="en-US" altLang="zh-CN" sz="1200" b="1">
                <a:solidFill>
                  <a:srgbClr val="575757"/>
                </a:solidFill>
                <a:latin typeface="Source Sans Pro" panose="020B0503030403020204" pitchFamily="34" charset="0"/>
              </a:rPr>
              <a:t>        AddDailyPlanResponse response = restPost(saveOrUpdate,request,AddDailyPlanResponse.class);</a:t>
            </a:r>
          </a:p>
          <a:p>
            <a:pPr algn="just" defTabSz="892996"/>
            <a:r>
              <a:rPr lang="en-US" altLang="zh-CN" sz="1200" b="1">
                <a:solidFill>
                  <a:srgbClr val="C00000"/>
                </a:solidFill>
                <a:latin typeface="Source Sans Pro" panose="020B0503030403020204" pitchFamily="34" charset="0"/>
              </a:rPr>
              <a:t>        assertThat</a:t>
            </a:r>
            <a:r>
              <a:rPr lang="en-US" altLang="zh-CN" sz="1200" b="1">
                <a:solidFill>
                  <a:srgbClr val="575757"/>
                </a:solidFill>
                <a:latin typeface="Source Sans Pro" panose="020B0503030403020204" pitchFamily="34" charset="0"/>
              </a:rPr>
              <a:t>(response.getCode(),equalTo(ErrorCode.SUCCESS.getCode()));</a:t>
            </a:r>
          </a:p>
          <a:p>
            <a:pPr algn="just" defTabSz="892996"/>
            <a:r>
              <a:rPr lang="en-US" altLang="zh-CN" sz="1200" b="1">
                <a:solidFill>
                  <a:srgbClr val="575757"/>
                </a:solidFill>
                <a:latin typeface="Source Sans Pro" panose="020B0503030403020204" pitchFamily="34" charset="0"/>
              </a:rPr>
              <a:t>    }</a:t>
            </a:r>
            <a:endParaRPr lang="es-SV" altLang="zh-CN" sz="1200" b="1" dirty="0">
              <a:solidFill>
                <a:srgbClr val="575757"/>
              </a:solidFill>
              <a:latin typeface="Source Sans Pro" panose="020B0503030403020204" pitchFamily="34" charset="0"/>
            </a:endParaRPr>
          </a:p>
        </p:txBody>
      </p:sp>
      <p:sp>
        <p:nvSpPr>
          <p:cNvPr id="44" name="Redondear rectángulo de esquina del mismo lado 18"/>
          <p:cNvSpPr/>
          <p:nvPr/>
        </p:nvSpPr>
        <p:spPr>
          <a:xfrm>
            <a:off x="1166415" y="4467236"/>
            <a:ext cx="4443824" cy="409069"/>
          </a:xfrm>
          <a:prstGeom prst="round2SameRect">
            <a:avLst>
              <a:gd name="adj1" fmla="val 0"/>
              <a:gd name="adj2" fmla="val 91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indent="-272793" defTabSz="892996"/>
            <a:r>
              <a:rPr lang="en-US" altLang="zh-CN" sz="1200" b="1">
                <a:solidFill>
                  <a:srgbClr val="575757"/>
                </a:solidFill>
                <a:latin typeface="Source Sans Pro" panose="020B0503030403020204" pitchFamily="34" charset="0"/>
              </a:rPr>
              <a:t>@Value("classpath:data/</a:t>
            </a:r>
            <a:r>
              <a:rPr lang="en-US" altLang="zh-CN" sz="1200" b="1">
                <a:solidFill>
                  <a:srgbClr val="C00000"/>
                </a:solidFill>
                <a:latin typeface="Source Sans Pro" panose="020B0503030403020204" pitchFamily="34" charset="0"/>
              </a:rPr>
              <a:t>queryPlanDataSaveOrUpdate.json</a:t>
            </a:r>
            <a:r>
              <a:rPr lang="en-US" altLang="zh-CN" sz="1200" b="1">
                <a:solidFill>
                  <a:srgbClr val="575757"/>
                </a:solidFill>
                <a:latin typeface="Source Sans Pro" panose="020B0503030403020204" pitchFamily="34" charset="0"/>
              </a:rPr>
              <a:t>")</a:t>
            </a:r>
          </a:p>
          <a:p>
            <a:pPr indent="-272793" defTabSz="892996"/>
            <a:r>
              <a:rPr lang="en-US" altLang="zh-CN" sz="1200" b="1">
                <a:solidFill>
                  <a:srgbClr val="575757"/>
                </a:solidFill>
                <a:latin typeface="Source Sans Pro" panose="020B0503030403020204" pitchFamily="34" charset="0"/>
              </a:rPr>
              <a:t>  private Resource queryPlanDataSaveOrUpdate;</a:t>
            </a:r>
            <a:endParaRPr lang="es-SV" altLang="zh-CN" sz="1200" b="1" dirty="0">
              <a:solidFill>
                <a:srgbClr val="575757"/>
              </a:solidFill>
              <a:latin typeface="Source Sans Pro" panose="020B0503030403020204" pitchFamily="34" charset="0"/>
            </a:endParaRPr>
          </a:p>
        </p:txBody>
      </p:sp>
      <p:sp>
        <p:nvSpPr>
          <p:cNvPr id="45" name="Redondear rectángulo de esquina del mismo lado 18"/>
          <p:cNvSpPr/>
          <p:nvPr/>
        </p:nvSpPr>
        <p:spPr>
          <a:xfrm>
            <a:off x="1166415" y="3660944"/>
            <a:ext cx="4443824" cy="409069"/>
          </a:xfrm>
          <a:prstGeom prst="round2SameRect">
            <a:avLst>
              <a:gd name="adj1" fmla="val 0"/>
              <a:gd name="adj2" fmla="val 91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indent="-272793" algn="just" defTabSz="892996">
              <a:spcAft>
                <a:spcPts val="600"/>
              </a:spcAft>
            </a:pPr>
            <a:r>
              <a:rPr lang="en-US" altLang="zh-CN" sz="1200" b="1">
                <a:solidFill>
                  <a:srgbClr val="575757"/>
                </a:solidFill>
                <a:latin typeface="Source Sans Pro" panose="020B0503030403020204" pitchFamily="34" charset="0"/>
              </a:rPr>
              <a:t>private static final String saveOrUpdate = </a:t>
            </a:r>
            <a:r>
              <a:rPr lang="en-US" altLang="zh-CN" sz="1200" b="1">
                <a:solidFill>
                  <a:srgbClr val="C00000"/>
                </a:solidFill>
                <a:latin typeface="Source Sans Pro" panose="020B0503030403020204" pitchFamily="34" charset="0"/>
              </a:rPr>
              <a:t>"/dailyPlan/saveOrUpdate</a:t>
            </a:r>
            <a:r>
              <a:rPr lang="en-US" altLang="zh-CN" sz="1200" b="1">
                <a:solidFill>
                  <a:srgbClr val="575757"/>
                </a:solidFill>
                <a:latin typeface="Source Sans Pro" panose="020B0503030403020204" pitchFamily="34" charset="0"/>
              </a:rPr>
              <a:t>";</a:t>
            </a:r>
            <a:endParaRPr lang="es-SV" altLang="zh-CN" sz="1200" b="1" dirty="0">
              <a:solidFill>
                <a:srgbClr val="575757"/>
              </a:solidFill>
              <a:latin typeface="Source Sans Pro" panose="020B0503030403020204" pitchFamily="34" charset="0"/>
            </a:endParaRPr>
          </a:p>
        </p:txBody>
      </p:sp>
    </p:spTree>
    <p:extLst>
      <p:ext uri="{BB962C8B-B14F-4D97-AF65-F5344CB8AC3E}">
        <p14:creationId xmlns:p14="http://schemas.microsoft.com/office/powerpoint/2010/main" val="416066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0">
            <a:extLst>
              <a:ext uri="{FF2B5EF4-FFF2-40B4-BE49-F238E27FC236}">
                <a16:creationId xmlns="" xmlns:a16="http://schemas.microsoft.com/office/drawing/2014/main" xmlns:lc="http://schemas.openxmlformats.org/drawingml/2006/lockedCanvas" id="{5508D3B9-F71C-4E8D-AAA6-F52C1080628B}"/>
              </a:ext>
            </a:extLst>
          </p:cNvPr>
          <p:cNvSpPr txBox="1"/>
          <p:nvPr/>
        </p:nvSpPr>
        <p:spPr>
          <a:xfrm>
            <a:off x="3325843" y="30494"/>
            <a:ext cx="5285423" cy="2646879"/>
          </a:xfrm>
          <a:prstGeom prst="rect">
            <a:avLst/>
          </a:prstGeom>
          <a:noFill/>
        </p:spPr>
        <p:txBody>
          <a:bodyPr wrap="none" lIns="91336" tIns="45718" rIns="91336" bIns="45718"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66977"/>
            <a:r>
              <a:rPr lang="en-US" altLang="zh-CN" sz="16700">
                <a:solidFill>
                  <a:srgbClr val="F5F5F5"/>
                </a:solidFill>
                <a:latin typeface="思源黑体 CN Heavy" panose="020B0A00000000000000" pitchFamily="34" charset="-122"/>
                <a:ea typeface="思源黑体 CN Heavy" panose="020B0A00000000000000" pitchFamily="34" charset="-122"/>
              </a:rPr>
              <a:t>TEST</a:t>
            </a:r>
            <a:endParaRPr lang="zh-CN" altLang="en-US" sz="16700" dirty="0">
              <a:solidFill>
                <a:srgbClr val="F5F5F5"/>
              </a:solidFill>
              <a:latin typeface="思源黑体 CN Heavy" panose="020B0A00000000000000" pitchFamily="34" charset="-122"/>
              <a:ea typeface="思源黑体 CN Heavy" panose="020B0A00000000000000" pitchFamily="34" charset="-122"/>
            </a:endParaRPr>
          </a:p>
        </p:txBody>
      </p:sp>
      <p:cxnSp>
        <p:nvCxnSpPr>
          <p:cNvPr id="3" name="直接箭头连接符 2">
            <a:extLst>
              <a:ext uri="{FF2B5EF4-FFF2-40B4-BE49-F238E27FC236}">
                <a16:creationId xmlns="" xmlns:a16="http://schemas.microsoft.com/office/drawing/2014/main" xmlns:lc="http://schemas.openxmlformats.org/drawingml/2006/lockedCanvas" id="{87841576-C14A-4484-B2BB-8F26A250D5F5}"/>
              </a:ext>
            </a:extLst>
          </p:cNvPr>
          <p:cNvCxnSpPr>
            <a:cxnSpLocks/>
          </p:cNvCxnSpPr>
          <p:nvPr/>
        </p:nvCxnSpPr>
        <p:spPr>
          <a:xfrm flipV="1">
            <a:off x="357676" y="4265997"/>
            <a:ext cx="11476653" cy="22859"/>
          </a:xfrm>
          <a:prstGeom prst="straightConnector1">
            <a:avLst/>
          </a:prstGeom>
          <a:ln w="9525">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 xmlns:a16="http://schemas.microsoft.com/office/drawing/2014/main" xmlns:lc="http://schemas.openxmlformats.org/drawingml/2006/lockedCanvas" id="{4A7AB63D-5F33-4EA3-8CB9-506B80176E85}"/>
              </a:ext>
            </a:extLst>
          </p:cNvPr>
          <p:cNvCxnSpPr>
            <a:cxnSpLocks/>
          </p:cNvCxnSpPr>
          <p:nvPr/>
        </p:nvCxnSpPr>
        <p:spPr>
          <a:xfrm flipV="1">
            <a:off x="5968483" y="2213780"/>
            <a:ext cx="0" cy="4151085"/>
          </a:xfrm>
          <a:prstGeom prst="straightConnector1">
            <a:avLst/>
          </a:prstGeom>
          <a:ln w="9525">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xmlns:lc="http://schemas.openxmlformats.org/drawingml/2006/lockedCanvas" id="{495F7FA0-D8B4-4C53-9378-DE02E6D7299F}"/>
              </a:ext>
            </a:extLst>
          </p:cNvPr>
          <p:cNvSpPr/>
          <p:nvPr/>
        </p:nvSpPr>
        <p:spPr>
          <a:xfrm>
            <a:off x="4080854" y="1124597"/>
            <a:ext cx="3775393" cy="2702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6" name="文本框 24">
            <a:extLst>
              <a:ext uri="{FF2B5EF4-FFF2-40B4-BE49-F238E27FC236}">
                <a16:creationId xmlns="" xmlns:a16="http://schemas.microsoft.com/office/drawing/2014/main" xmlns:lc="http://schemas.openxmlformats.org/drawingml/2006/lockedCanvas" id="{E58B1DDC-71F9-4074-AFB7-17F6DD8AE20E}"/>
              </a:ext>
            </a:extLst>
          </p:cNvPr>
          <p:cNvSpPr txBox="1"/>
          <p:nvPr/>
        </p:nvSpPr>
        <p:spPr>
          <a:xfrm>
            <a:off x="4502449" y="768217"/>
            <a:ext cx="2932215" cy="707887"/>
          </a:xfrm>
          <a:prstGeom prst="rect">
            <a:avLst/>
          </a:prstGeom>
          <a:noFill/>
        </p:spPr>
        <p:txBody>
          <a:bodyPr wrap="none" lIns="91336" tIns="45718" rIns="913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66977"/>
            <a:r>
              <a:rPr lang="en-US" altLang="zh-CN" sz="4000">
                <a:solidFill>
                  <a:prstClr val="black"/>
                </a:solidFill>
                <a:latin typeface="思源黑体 CN Heavy" panose="020B0A00000000000000" pitchFamily="34" charset="-122"/>
                <a:ea typeface="思源黑体 CN Heavy" panose="020B0A00000000000000" pitchFamily="34" charset="-122"/>
              </a:rPr>
              <a:t>case group</a:t>
            </a:r>
            <a:endParaRPr lang="zh-CN" altLang="en-US" sz="4000" dirty="0">
              <a:solidFill>
                <a:prstClr val="black"/>
              </a:solidFill>
              <a:latin typeface="思源黑体 CN Heavy" panose="020B0A00000000000000" pitchFamily="34" charset="-122"/>
              <a:ea typeface="思源黑体 CN Heavy" panose="020B0A00000000000000" pitchFamily="34" charset="-122"/>
            </a:endParaRPr>
          </a:p>
        </p:txBody>
      </p:sp>
      <p:sp>
        <p:nvSpPr>
          <p:cNvPr id="7" name="矩形 6">
            <a:extLst>
              <a:ext uri="{FF2B5EF4-FFF2-40B4-BE49-F238E27FC236}">
                <a16:creationId xmlns="" xmlns:a16="http://schemas.microsoft.com/office/drawing/2014/main" xmlns:lc="http://schemas.openxmlformats.org/drawingml/2006/lockedCanvas" id="{B1FC0CD4-CA65-418C-8F2A-28D3D1120F77}"/>
              </a:ext>
            </a:extLst>
          </p:cNvPr>
          <p:cNvSpPr/>
          <p:nvPr/>
        </p:nvSpPr>
        <p:spPr>
          <a:xfrm>
            <a:off x="685288" y="2213779"/>
            <a:ext cx="5283191" cy="2075540"/>
          </a:xfrm>
          <a:prstGeom prst="rect">
            <a:avLst/>
          </a:prstGeom>
          <a:gradFill flip="none" rotWithShape="1">
            <a:gsLst>
              <a:gs pos="0">
                <a:schemeClr val="accent3">
                  <a:lumMod val="75000"/>
                </a:schemeClr>
              </a:gs>
              <a:gs pos="3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8" name="矩形 7">
            <a:extLst>
              <a:ext uri="{FF2B5EF4-FFF2-40B4-BE49-F238E27FC236}">
                <a16:creationId xmlns="" xmlns:a16="http://schemas.microsoft.com/office/drawing/2014/main" xmlns:lc="http://schemas.openxmlformats.org/drawingml/2006/lockedCanvas" id="{32B52544-5EBD-47CC-AD61-D1DBDB7B77A9}"/>
              </a:ext>
            </a:extLst>
          </p:cNvPr>
          <p:cNvSpPr/>
          <p:nvPr/>
        </p:nvSpPr>
        <p:spPr>
          <a:xfrm flipH="1">
            <a:off x="5968551" y="2213779"/>
            <a:ext cx="5283191" cy="2075540"/>
          </a:xfrm>
          <a:prstGeom prst="rect">
            <a:avLst/>
          </a:prstGeom>
          <a:gradFill flip="none" rotWithShape="1">
            <a:gsLst>
              <a:gs pos="0">
                <a:schemeClr val="accent4">
                  <a:lumMod val="75000"/>
                </a:schemeClr>
              </a:gs>
              <a:gs pos="3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9" name="矩形 8">
            <a:extLst>
              <a:ext uri="{FF2B5EF4-FFF2-40B4-BE49-F238E27FC236}">
                <a16:creationId xmlns="" xmlns:a16="http://schemas.microsoft.com/office/drawing/2014/main" xmlns:lc="http://schemas.openxmlformats.org/drawingml/2006/lockedCanvas" id="{DB31F242-6397-43A8-90DC-E36C43E8711A}"/>
              </a:ext>
            </a:extLst>
          </p:cNvPr>
          <p:cNvSpPr/>
          <p:nvPr/>
        </p:nvSpPr>
        <p:spPr>
          <a:xfrm flipV="1">
            <a:off x="685288" y="4289327"/>
            <a:ext cx="5283191" cy="2075540"/>
          </a:xfrm>
          <a:prstGeom prst="rect">
            <a:avLst/>
          </a:prstGeom>
          <a:gradFill flip="none" rotWithShape="1">
            <a:gsLst>
              <a:gs pos="0">
                <a:schemeClr val="accent2">
                  <a:lumMod val="75000"/>
                </a:schemeClr>
              </a:gs>
              <a:gs pos="3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0" name="矩形 9">
            <a:extLst>
              <a:ext uri="{FF2B5EF4-FFF2-40B4-BE49-F238E27FC236}">
                <a16:creationId xmlns="" xmlns:a16="http://schemas.microsoft.com/office/drawing/2014/main" xmlns:lc="http://schemas.openxmlformats.org/drawingml/2006/lockedCanvas" id="{C1FF5A6E-2CC9-41B6-853B-88644FD24BA0}"/>
              </a:ext>
            </a:extLst>
          </p:cNvPr>
          <p:cNvSpPr/>
          <p:nvPr/>
        </p:nvSpPr>
        <p:spPr>
          <a:xfrm flipH="1" flipV="1">
            <a:off x="5968551" y="4289327"/>
            <a:ext cx="5283191" cy="2075540"/>
          </a:xfrm>
          <a:prstGeom prst="rect">
            <a:avLst/>
          </a:prstGeom>
          <a:gradFill flip="none" rotWithShape="1">
            <a:gsLst>
              <a:gs pos="0">
                <a:schemeClr val="accent1">
                  <a:lumMod val="75000"/>
                </a:schemeClr>
              </a:gs>
              <a:gs pos="30000">
                <a:schemeClr val="bg1">
                  <a:alpha val="0"/>
                </a:schemeClr>
              </a:gs>
              <a:gs pos="100000">
                <a:schemeClr val="bg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1" name="文本框 29">
            <a:extLst>
              <a:ext uri="{FF2B5EF4-FFF2-40B4-BE49-F238E27FC236}">
                <a16:creationId xmlns="" xmlns:a16="http://schemas.microsoft.com/office/drawing/2014/main" xmlns:lc="http://schemas.openxmlformats.org/drawingml/2006/lockedCanvas" id="{FB6C1008-8931-452A-AC4F-E5B30AAB47F2}"/>
              </a:ext>
            </a:extLst>
          </p:cNvPr>
          <p:cNvSpPr txBox="1"/>
          <p:nvPr/>
        </p:nvSpPr>
        <p:spPr>
          <a:xfrm>
            <a:off x="5296166" y="4313048"/>
            <a:ext cx="794025" cy="995144"/>
          </a:xfrm>
          <a:prstGeom prst="rect">
            <a:avLst/>
          </a:prstGeom>
          <a:noFill/>
        </p:spPr>
        <p:txBody>
          <a:bodyPr wrap="square" lIns="91336" tIns="45718" rIns="913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66977"/>
            <a:r>
              <a:rPr lang="es-SV" altLang="zh-CN" sz="59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3</a:t>
            </a:r>
          </a:p>
        </p:txBody>
      </p:sp>
      <p:sp>
        <p:nvSpPr>
          <p:cNvPr id="12" name="矩形 11">
            <a:extLst>
              <a:ext uri="{FF2B5EF4-FFF2-40B4-BE49-F238E27FC236}">
                <a16:creationId xmlns="" xmlns:a16="http://schemas.microsoft.com/office/drawing/2014/main" xmlns:lc="http://schemas.openxmlformats.org/drawingml/2006/lockedCanvas" id="{4B856EC6-38C1-4E6D-B62B-092844B051B7}"/>
              </a:ext>
            </a:extLst>
          </p:cNvPr>
          <p:cNvSpPr/>
          <p:nvPr/>
        </p:nvSpPr>
        <p:spPr>
          <a:xfrm>
            <a:off x="233331" y="1122175"/>
            <a:ext cx="610807" cy="72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3" name="矩形 12">
            <a:extLst>
              <a:ext uri="{FF2B5EF4-FFF2-40B4-BE49-F238E27FC236}">
                <a16:creationId xmlns="" xmlns:a16="http://schemas.microsoft.com/office/drawing/2014/main" xmlns:lc="http://schemas.openxmlformats.org/drawingml/2006/lockedCanvas" id="{E6807FC9-3755-48E3-A022-C8003519CD14}"/>
              </a:ext>
            </a:extLst>
          </p:cNvPr>
          <p:cNvSpPr/>
          <p:nvPr/>
        </p:nvSpPr>
        <p:spPr>
          <a:xfrm>
            <a:off x="10483109" y="1317482"/>
            <a:ext cx="447697" cy="72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4" name="矩形 13">
            <a:extLst>
              <a:ext uri="{FF2B5EF4-FFF2-40B4-BE49-F238E27FC236}">
                <a16:creationId xmlns="" xmlns:a16="http://schemas.microsoft.com/office/drawing/2014/main" xmlns:lc="http://schemas.openxmlformats.org/drawingml/2006/lockedCanvas" id="{89607965-DFE2-4F33-AC3E-3920133F8562}"/>
              </a:ext>
            </a:extLst>
          </p:cNvPr>
          <p:cNvSpPr/>
          <p:nvPr/>
        </p:nvSpPr>
        <p:spPr>
          <a:xfrm>
            <a:off x="10174374" y="923332"/>
            <a:ext cx="447697" cy="72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5" name="弧形 14">
            <a:extLst>
              <a:ext uri="{FF2B5EF4-FFF2-40B4-BE49-F238E27FC236}">
                <a16:creationId xmlns="" xmlns:a16="http://schemas.microsoft.com/office/drawing/2014/main" xmlns:lc="http://schemas.openxmlformats.org/drawingml/2006/lockedCanvas" id="{270A8F70-7EFD-451E-AAA0-2FF908A2D02A}"/>
              </a:ext>
            </a:extLst>
          </p:cNvPr>
          <p:cNvSpPr/>
          <p:nvPr/>
        </p:nvSpPr>
        <p:spPr>
          <a:xfrm rot="16200000">
            <a:off x="4869770" y="3154928"/>
            <a:ext cx="2197561" cy="2197561"/>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lIns="91336" tIns="45718" rIns="91336" bIns="45718"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66977"/>
            <a:endParaRPr lang="zh-CN" altLang="en-US">
              <a:solidFill>
                <a:prstClr val="black"/>
              </a:solidFill>
            </a:endParaRPr>
          </a:p>
        </p:txBody>
      </p:sp>
      <p:sp>
        <p:nvSpPr>
          <p:cNvPr id="16" name="泪滴形 15">
            <a:extLst>
              <a:ext uri="{FF2B5EF4-FFF2-40B4-BE49-F238E27FC236}">
                <a16:creationId xmlns="" xmlns:a16="http://schemas.microsoft.com/office/drawing/2014/main" xmlns:lc="http://schemas.openxmlformats.org/drawingml/2006/lockedCanvas" id="{3DF66D02-C9D6-40C5-8281-6063E1FEB136}"/>
              </a:ext>
            </a:extLst>
          </p:cNvPr>
          <p:cNvSpPr/>
          <p:nvPr/>
        </p:nvSpPr>
        <p:spPr>
          <a:xfrm rot="5185551">
            <a:off x="4680342" y="3099852"/>
            <a:ext cx="431961" cy="431961"/>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36" tIns="45718" rIns="91336" bIns="4571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6977"/>
            <a:endParaRPr lang="zh-CN" altLang="en-US">
              <a:solidFill>
                <a:prstClr val="white"/>
              </a:solidFill>
            </a:endParaRPr>
          </a:p>
        </p:txBody>
      </p:sp>
      <p:sp>
        <p:nvSpPr>
          <p:cNvPr id="17" name="文本框 48">
            <a:extLst>
              <a:ext uri="{FF2B5EF4-FFF2-40B4-BE49-F238E27FC236}">
                <a16:creationId xmlns="" xmlns:a16="http://schemas.microsoft.com/office/drawing/2014/main" xmlns:lc="http://schemas.openxmlformats.org/drawingml/2006/lockedCanvas" id="{F8FE6955-6CAB-4B47-B5BD-6064ED390C76}"/>
              </a:ext>
            </a:extLst>
          </p:cNvPr>
          <p:cNvSpPr txBox="1"/>
          <p:nvPr/>
        </p:nvSpPr>
        <p:spPr>
          <a:xfrm>
            <a:off x="4667712" y="3131168"/>
            <a:ext cx="298270" cy="369328"/>
          </a:xfrm>
          <a:prstGeom prst="rect">
            <a:avLst/>
          </a:prstGeom>
          <a:noFill/>
        </p:spPr>
        <p:txBody>
          <a:bodyPr wrap="none" lIns="91336" tIns="45718" rIns="91336" bIns="45718"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66977"/>
            <a:r>
              <a:rPr lang="en-US" altLang="zh-CN">
                <a:solidFill>
                  <a:prstClr val="white"/>
                </a:solidFill>
                <a:latin typeface="思源黑体 CN Bold" panose="020B0800000000000000" pitchFamily="34" charset="-122"/>
                <a:ea typeface="思源黑体 CN Bold" panose="020B0800000000000000" pitchFamily="34" charset="-122"/>
              </a:rPr>
              <a:t>4</a:t>
            </a:r>
            <a:endParaRPr lang="zh-CN" altLang="en-US" dirty="0">
              <a:solidFill>
                <a:prstClr val="white"/>
              </a:solidFill>
              <a:latin typeface="思源黑体 CN Bold" panose="020B0800000000000000" pitchFamily="34" charset="-122"/>
              <a:ea typeface="思源黑体 CN Bold" panose="020B0800000000000000" pitchFamily="34" charset="-122"/>
            </a:endParaRPr>
          </a:p>
        </p:txBody>
      </p:sp>
      <p:grpSp>
        <p:nvGrpSpPr>
          <p:cNvPr id="18" name="Grupo 4"/>
          <p:cNvGrpSpPr/>
          <p:nvPr/>
        </p:nvGrpSpPr>
        <p:grpSpPr>
          <a:xfrm>
            <a:off x="7188634" y="4349302"/>
            <a:ext cx="4278460" cy="2284764"/>
            <a:chOff x="2561724" y="5350551"/>
            <a:chExt cx="3400926" cy="2093433"/>
          </a:xfrm>
        </p:grpSpPr>
        <p:sp>
          <p:nvSpPr>
            <p:cNvPr id="37" name="Trapecio 36"/>
            <p:cNvSpPr/>
            <p:nvPr/>
          </p:nvSpPr>
          <p:spPr>
            <a:xfrm>
              <a:off x="2561724" y="5350551"/>
              <a:ext cx="3400926" cy="407406"/>
            </a:xfrm>
            <a:prstGeom prst="trapezoid">
              <a:avLst>
                <a:gd name="adj" fmla="val 7806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0806"/>
              <a:endParaRPr lang="es-SV">
                <a:solidFill>
                  <a:srgbClr val="FFFFFF"/>
                </a:solidFill>
              </a:endParaRPr>
            </a:p>
          </p:txBody>
        </p:sp>
        <p:sp>
          <p:nvSpPr>
            <p:cNvPr id="38" name="Redondear rectángulo de esquina del mismo lado 1"/>
            <p:cNvSpPr/>
            <p:nvPr/>
          </p:nvSpPr>
          <p:spPr>
            <a:xfrm>
              <a:off x="2867467" y="5350551"/>
              <a:ext cx="2789441" cy="2093433"/>
            </a:xfrm>
            <a:prstGeom prst="round2SameRect">
              <a:avLst>
                <a:gd name="adj1" fmla="val 0"/>
                <a:gd name="adj2" fmla="val 91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400" b="1">
                  <a:latin typeface="思源黑体 CN Light" panose="020B0300000000000000" pitchFamily="34" charset="-122"/>
                  <a:ea typeface="思源黑体 CN Light" panose="020B0300000000000000" pitchFamily="34" charset="-122"/>
                </a:rPr>
                <a:t>"userName": “cat",</a:t>
              </a:r>
            </a:p>
            <a:p>
              <a:r>
                <a:rPr lang="en-US" altLang="zh-CN" sz="1400" b="1">
                  <a:latin typeface="思源黑体 CN Light" panose="020B0300000000000000" pitchFamily="34" charset="-122"/>
                  <a:ea typeface="思源黑体 CN Light" panose="020B0300000000000000" pitchFamily="34" charset="-122"/>
                </a:rPr>
                <a:t>"sender": "huangdeyu@163.com",</a:t>
              </a:r>
            </a:p>
            <a:p>
              <a:r>
                <a:rPr lang="en-US" altLang="zh-CN" sz="1400" b="1">
                  <a:latin typeface="思源黑体 CN Light" panose="020B0300000000000000" pitchFamily="34" charset="-122"/>
                  <a:ea typeface="思源黑体 CN Light" panose="020B0300000000000000" pitchFamily="34" charset="-122"/>
                </a:rPr>
                <a:t>"receiver": "xieguangwei@outlook.com",</a:t>
              </a:r>
            </a:p>
            <a:p>
              <a:r>
                <a:rPr lang="en-US" altLang="zh-CN" sz="1400" b="1">
                  <a:latin typeface="思源黑体 CN Light" panose="020B0300000000000000" pitchFamily="34" charset="-122"/>
                  <a:ea typeface="思源黑体 CN Light" panose="020B0300000000000000" pitchFamily="34" charset="-122"/>
                </a:rPr>
                <a:t>"title": "</a:t>
              </a:r>
              <a:r>
                <a:rPr lang="zh-CN" altLang="en-US" sz="1400" b="1">
                  <a:latin typeface="思源黑体 CN Light" panose="020B0300000000000000" pitchFamily="34" charset="-122"/>
                  <a:ea typeface="思源黑体 CN Light" panose="020B0300000000000000" pitchFamily="34" charset="-122"/>
                </a:rPr>
                <a:t>这是一个普通主题</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"content": "</a:t>
              </a:r>
              <a:r>
                <a:rPr lang="zh-CN" altLang="en-US" sz="1400" b="1">
                  <a:latin typeface="思源黑体 CN Light" panose="020B0300000000000000" pitchFamily="34" charset="-122"/>
                  <a:ea typeface="思源黑体 CN Light" panose="020B0300000000000000" pitchFamily="34" charset="-122"/>
                </a:rPr>
                <a:t>全体会议</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"position":"401</a:t>
              </a:r>
              <a:r>
                <a:rPr lang="zh-CN" altLang="en-US" sz="1400" b="1">
                  <a:latin typeface="思源黑体 CN Light" panose="020B0300000000000000" pitchFamily="34" charset="-122"/>
                  <a:ea typeface="思源黑体 CN Light" panose="020B0300000000000000" pitchFamily="34" charset="-122"/>
                </a:rPr>
                <a:t>会议室</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"startTime": "2023-10-25 23:00:00",</a:t>
              </a:r>
            </a:p>
            <a:p>
              <a:r>
                <a:rPr lang="en-US" altLang="zh-CN" sz="1400" b="1">
                  <a:latin typeface="思源黑体 CN Light" panose="020B0300000000000000" pitchFamily="34" charset="-122"/>
                  <a:ea typeface="思源黑体 CN Light" panose="020B0300000000000000" pitchFamily="34" charset="-122"/>
                </a:rPr>
                <a:t>"endTime": "2023-10-25 24:00:00",</a:t>
              </a:r>
            </a:p>
            <a:p>
              <a:r>
                <a:rPr lang="en-US" altLang="zh-CN" sz="1400" b="1">
                  <a:latin typeface="思源黑体 CN Light" panose="020B0300000000000000" pitchFamily="34" charset="-122"/>
                  <a:ea typeface="思源黑体 CN Light" panose="020B0300000000000000" pitchFamily="34" charset="-122"/>
                </a:rPr>
                <a:t>"planId": ""</a:t>
              </a:r>
            </a:p>
            <a:p>
              <a:pPr algn="ctr" defTabSz="1160806"/>
              <a:endParaRPr lang="es-SV" sz="1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19" name="Grupo 5"/>
          <p:cNvGrpSpPr/>
          <p:nvPr/>
        </p:nvGrpSpPr>
        <p:grpSpPr>
          <a:xfrm>
            <a:off x="583200" y="4349297"/>
            <a:ext cx="4280400" cy="2284768"/>
            <a:chOff x="7837961" y="5350551"/>
            <a:chExt cx="3400926" cy="2093433"/>
          </a:xfrm>
        </p:grpSpPr>
        <p:sp>
          <p:nvSpPr>
            <p:cNvPr id="35" name="Trapecio 37"/>
            <p:cNvSpPr/>
            <p:nvPr/>
          </p:nvSpPr>
          <p:spPr>
            <a:xfrm>
              <a:off x="7837961" y="5350551"/>
              <a:ext cx="3400926" cy="407406"/>
            </a:xfrm>
            <a:prstGeom prst="trapezoid">
              <a:avLst>
                <a:gd name="adj" fmla="val 78068"/>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0806"/>
              <a:endParaRPr lang="es-SV">
                <a:solidFill>
                  <a:srgbClr val="FFFFFF"/>
                </a:solidFill>
              </a:endParaRPr>
            </a:p>
          </p:txBody>
        </p:sp>
        <p:sp>
          <p:nvSpPr>
            <p:cNvPr id="36" name="Redondear rectángulo de esquina del mismo lado 18"/>
            <p:cNvSpPr/>
            <p:nvPr/>
          </p:nvSpPr>
          <p:spPr>
            <a:xfrm>
              <a:off x="8143704" y="5350551"/>
              <a:ext cx="2789441" cy="2093433"/>
            </a:xfrm>
            <a:prstGeom prst="round2SameRect">
              <a:avLst>
                <a:gd name="adj1" fmla="val 0"/>
                <a:gd name="adj2" fmla="val 91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400" b="1">
                  <a:latin typeface="思源黑体 CN Light" panose="020B0300000000000000" pitchFamily="34" charset="-122"/>
                  <a:ea typeface="思源黑体 CN Light" panose="020B0300000000000000" pitchFamily="34" charset="-122"/>
                </a:rPr>
                <a:t>"userName": "panda",</a:t>
              </a:r>
            </a:p>
            <a:p>
              <a:r>
                <a:rPr lang="en-US" altLang="zh-CN" sz="1400" b="1">
                  <a:latin typeface="思源黑体 CN Light" panose="020B0300000000000000" pitchFamily="34" charset="-122"/>
                  <a:ea typeface="思源黑体 CN Light" panose="020B0300000000000000" pitchFamily="34" charset="-122"/>
                </a:rPr>
                <a:t>"sender":"xieguangwei@qq.com",</a:t>
              </a:r>
            </a:p>
            <a:p>
              <a:r>
                <a:rPr lang="en-US" altLang="zh-CN" sz="1400" b="1">
                  <a:latin typeface="思源黑体 CN Light" panose="020B0300000000000000" pitchFamily="34" charset="-122"/>
                  <a:ea typeface="思源黑体 CN Light" panose="020B0300000000000000" pitchFamily="34" charset="-122"/>
                </a:rPr>
                <a:t>"receiver": "liuzhiqing@outlook.com",</a:t>
              </a:r>
            </a:p>
            <a:p>
              <a:r>
                <a:rPr lang="en-US" altLang="zh-CN" sz="1400" b="1">
                  <a:solidFill>
                    <a:srgbClr val="FFFF00"/>
                  </a:solidFill>
                  <a:latin typeface="思源黑体 CN Light" panose="020B0300000000000000" pitchFamily="34" charset="-122"/>
                  <a:ea typeface="思源黑体 CN Light" panose="020B0300000000000000" pitchFamily="34" charset="-122"/>
                </a:rPr>
                <a:t>"title": </a:t>
              </a:r>
              <a:r>
                <a:rPr lang="en-US" altLang="zh-CN" sz="1400" b="1" smtClean="0">
                  <a:solidFill>
                    <a:srgbClr val="FFFF00"/>
                  </a:solidFill>
                  <a:latin typeface="思源黑体 CN Light" panose="020B0300000000000000" pitchFamily="34" charset="-122"/>
                  <a:ea typeface="思源黑体 CN Light" panose="020B0300000000000000" pitchFamily="34" charset="-122"/>
                </a:rPr>
                <a:t>"</a:t>
              </a:r>
              <a:r>
                <a:rPr lang="zh-CN" altLang="en-US" sz="1400" b="1" smtClean="0">
                  <a:solidFill>
                    <a:srgbClr val="FFFF00"/>
                  </a:solidFill>
                  <a:latin typeface="思源黑体 CN Light" panose="020B0300000000000000" pitchFamily="34" charset="-122"/>
                  <a:ea typeface="思源黑体 CN Light" panose="020B0300000000000000" pitchFamily="34" charset="-122"/>
                </a:rPr>
                <a:t>长</a:t>
              </a:r>
              <a:r>
                <a:rPr lang="zh-CN" altLang="en-US" sz="1400" b="1">
                  <a:solidFill>
                    <a:srgbClr val="FFFF00"/>
                  </a:solidFill>
                  <a:latin typeface="思源黑体 CN Light" panose="020B0300000000000000" pitchFamily="34" charset="-122"/>
                  <a:ea typeface="思源黑体 CN Light" panose="020B0300000000000000" pitchFamily="34" charset="-122"/>
                </a:rPr>
                <a:t>字符串测试</a:t>
              </a:r>
              <a:r>
                <a:rPr lang="en-US" altLang="zh-CN" sz="1400" b="1">
                  <a:solidFill>
                    <a:srgbClr val="FFFF00"/>
                  </a:solidFill>
                  <a:latin typeface="思源黑体 CN Light" panose="020B0300000000000000" pitchFamily="34" charset="-122"/>
                  <a:ea typeface="思源黑体 CN Light" panose="020B0300000000000000" pitchFamily="34" charset="-122"/>
                </a:rPr>
                <a:t>......</a:t>
              </a:r>
              <a:r>
                <a:rPr lang="zh-CN" altLang="en-US" sz="1400" b="1">
                  <a:solidFill>
                    <a:srgbClr val="FFFF00"/>
                  </a:solidFill>
                  <a:latin typeface="思源黑体 CN Light" panose="020B0300000000000000" pitchFamily="34" charset="-122"/>
                  <a:ea typeface="思源黑体 CN Light" panose="020B0300000000000000" pitchFamily="34" charset="-122"/>
                </a:rPr>
                <a:t>长度测试</a:t>
              </a:r>
              <a:r>
                <a:rPr lang="en-US" altLang="zh-CN" sz="1400" b="1">
                  <a:solidFill>
                    <a:srgbClr val="FFFF00"/>
                  </a:solidFill>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"content": "</a:t>
              </a:r>
              <a:r>
                <a:rPr lang="zh-CN" altLang="en-US" sz="1400" b="1">
                  <a:latin typeface="思源黑体 CN Light" panose="020B0300000000000000" pitchFamily="34" charset="-122"/>
                  <a:ea typeface="思源黑体 CN Light" panose="020B0300000000000000" pitchFamily="34" charset="-122"/>
                </a:rPr>
                <a:t>全体会议</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"position":"401</a:t>
              </a:r>
              <a:r>
                <a:rPr lang="zh-CN" altLang="en-US" sz="1400" b="1">
                  <a:latin typeface="思源黑体 CN Light" panose="020B0300000000000000" pitchFamily="34" charset="-122"/>
                  <a:ea typeface="思源黑体 CN Light" panose="020B0300000000000000" pitchFamily="34" charset="-122"/>
                </a:rPr>
                <a:t>会议室</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"startTime": "2023-10-25 23:00:00",</a:t>
              </a:r>
            </a:p>
            <a:p>
              <a:r>
                <a:rPr lang="en-US" altLang="zh-CN" sz="1400" b="1">
                  <a:latin typeface="思源黑体 CN Light" panose="020B0300000000000000" pitchFamily="34" charset="-122"/>
                  <a:ea typeface="思源黑体 CN Light" panose="020B0300000000000000" pitchFamily="34" charset="-122"/>
                </a:rPr>
                <a:t>"endTime": "2023-10-25 24:00:00",</a:t>
              </a:r>
            </a:p>
            <a:p>
              <a:r>
                <a:rPr lang="en-US" altLang="zh-CN" sz="1400" b="1">
                  <a:latin typeface="思源黑体 CN Light" panose="020B0300000000000000" pitchFamily="34" charset="-122"/>
                  <a:ea typeface="思源黑体 CN Light" panose="020B0300000000000000" pitchFamily="34" charset="-122"/>
                </a:rPr>
                <a:t>"planId": ""</a:t>
              </a:r>
            </a:p>
            <a:p>
              <a:pPr algn="ctr" defTabSz="1160806"/>
              <a:endParaRPr lang="es-SV" sz="1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20" name="Grupo 6"/>
          <p:cNvGrpSpPr/>
          <p:nvPr/>
        </p:nvGrpSpPr>
        <p:grpSpPr>
          <a:xfrm>
            <a:off x="581284" y="1902920"/>
            <a:ext cx="4280400" cy="2286000"/>
            <a:chOff x="13205034" y="5350551"/>
            <a:chExt cx="3400926" cy="2093433"/>
          </a:xfrm>
        </p:grpSpPr>
        <p:sp>
          <p:nvSpPr>
            <p:cNvPr id="33" name="Trapecio 38"/>
            <p:cNvSpPr/>
            <p:nvPr/>
          </p:nvSpPr>
          <p:spPr>
            <a:xfrm>
              <a:off x="13205034" y="5350551"/>
              <a:ext cx="3400926" cy="407406"/>
            </a:xfrm>
            <a:prstGeom prst="trapezoid">
              <a:avLst>
                <a:gd name="adj" fmla="val 78068"/>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0806"/>
              <a:endParaRPr lang="es-SV">
                <a:solidFill>
                  <a:srgbClr val="FFFFFF"/>
                </a:solidFill>
              </a:endParaRPr>
            </a:p>
          </p:txBody>
        </p:sp>
        <p:sp>
          <p:nvSpPr>
            <p:cNvPr id="34" name="Redondear rectángulo de esquina del mismo lado 19"/>
            <p:cNvSpPr/>
            <p:nvPr/>
          </p:nvSpPr>
          <p:spPr>
            <a:xfrm>
              <a:off x="13510777" y="5350551"/>
              <a:ext cx="2789441" cy="2093433"/>
            </a:xfrm>
            <a:prstGeom prst="round2SameRect">
              <a:avLst>
                <a:gd name="adj1" fmla="val 0"/>
                <a:gd name="adj2" fmla="val 100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400" b="1">
                  <a:latin typeface="思源黑体 CN Light" panose="020B0300000000000000" pitchFamily="34" charset="-122"/>
                  <a:ea typeface="思源黑体 CN Light" panose="020B0300000000000000" pitchFamily="34" charset="-122"/>
                </a:rPr>
                <a:t>"userName": "",</a:t>
              </a:r>
            </a:p>
            <a:p>
              <a:r>
                <a:rPr lang="en-US" altLang="zh-CN" sz="1400" b="1">
                  <a:latin typeface="思源黑体 CN Light" panose="020B0300000000000000" pitchFamily="34" charset="-122"/>
                  <a:ea typeface="思源黑体 CN Light" panose="020B0300000000000000" pitchFamily="34" charset="-122"/>
                </a:rPr>
                <a:t>"sender": "",</a:t>
              </a:r>
            </a:p>
            <a:p>
              <a:r>
                <a:rPr lang="en-US" altLang="zh-CN" sz="1400" b="1">
                  <a:latin typeface="思源黑体 CN Light" panose="020B0300000000000000" pitchFamily="34" charset="-122"/>
                  <a:ea typeface="思源黑体 CN Light" panose="020B0300000000000000" pitchFamily="34" charset="-122"/>
                </a:rPr>
                <a:t>"receiver": "",</a:t>
              </a:r>
            </a:p>
            <a:p>
              <a:r>
                <a:rPr lang="en-US" altLang="zh-CN" sz="1400" b="1">
                  <a:latin typeface="思源黑体 CN Light" panose="020B0300000000000000" pitchFamily="34" charset="-122"/>
                  <a:ea typeface="思源黑体 CN Light" panose="020B0300000000000000" pitchFamily="34" charset="-122"/>
                </a:rPr>
                <a:t>"title": "",</a:t>
              </a:r>
            </a:p>
            <a:p>
              <a:r>
                <a:rPr lang="en-US" altLang="zh-CN" sz="1400" b="1">
                  <a:latin typeface="思源黑体 CN Light" panose="020B0300000000000000" pitchFamily="34" charset="-122"/>
                  <a:ea typeface="思源黑体 CN Light" panose="020B0300000000000000" pitchFamily="34" charset="-122"/>
                </a:rPr>
                <a:t>"content": "",</a:t>
              </a:r>
            </a:p>
            <a:p>
              <a:r>
                <a:rPr lang="en-US" altLang="zh-CN" sz="1400" b="1">
                  <a:latin typeface="思源黑体 CN Light" panose="020B0300000000000000" pitchFamily="34" charset="-122"/>
                  <a:ea typeface="思源黑体 CN Light" panose="020B0300000000000000" pitchFamily="34" charset="-122"/>
                </a:rPr>
                <a:t>"position":"",</a:t>
              </a:r>
            </a:p>
            <a:p>
              <a:r>
                <a:rPr lang="en-US" altLang="zh-CN" sz="1400" b="1">
                  <a:latin typeface="思源黑体 CN Light" panose="020B0300000000000000" pitchFamily="34" charset="-122"/>
                  <a:ea typeface="思源黑体 CN Light" panose="020B0300000000000000" pitchFamily="34" charset="-122"/>
                </a:rPr>
                <a:t>"startTime": "",</a:t>
              </a:r>
            </a:p>
            <a:p>
              <a:r>
                <a:rPr lang="en-US" altLang="zh-CN" sz="1400" b="1">
                  <a:latin typeface="思源黑体 CN Light" panose="020B0300000000000000" pitchFamily="34" charset="-122"/>
                  <a:ea typeface="思源黑体 CN Light" panose="020B0300000000000000" pitchFamily="34" charset="-122"/>
                </a:rPr>
                <a:t>"endTime": "",</a:t>
              </a:r>
            </a:p>
            <a:p>
              <a:r>
                <a:rPr lang="en-US" altLang="zh-CN" sz="1400" b="1">
                  <a:latin typeface="思源黑体 CN Light" panose="020B0300000000000000" pitchFamily="34" charset="-122"/>
                  <a:ea typeface="思源黑体 CN Light" panose="020B0300000000000000" pitchFamily="34" charset="-122"/>
                </a:rPr>
                <a:t>"planId": ""</a:t>
              </a:r>
            </a:p>
            <a:p>
              <a:pPr algn="ctr" defTabSz="1160806"/>
              <a:endParaRPr lang="es-SV" sz="1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21" name="Grupo 7"/>
          <p:cNvGrpSpPr/>
          <p:nvPr/>
        </p:nvGrpSpPr>
        <p:grpSpPr>
          <a:xfrm>
            <a:off x="7127599" y="1902920"/>
            <a:ext cx="4280400" cy="2286000"/>
            <a:chOff x="18611173" y="5350551"/>
            <a:chExt cx="3400926" cy="2093433"/>
          </a:xfrm>
        </p:grpSpPr>
        <p:sp>
          <p:nvSpPr>
            <p:cNvPr id="31" name="Trapecio 39"/>
            <p:cNvSpPr/>
            <p:nvPr/>
          </p:nvSpPr>
          <p:spPr>
            <a:xfrm>
              <a:off x="18611173" y="5350551"/>
              <a:ext cx="3400926" cy="407406"/>
            </a:xfrm>
            <a:prstGeom prst="trapezoid">
              <a:avLst>
                <a:gd name="adj" fmla="val 78068"/>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60806"/>
              <a:endParaRPr lang="es-SV">
                <a:solidFill>
                  <a:srgbClr val="FFFFFF"/>
                </a:solidFill>
              </a:endParaRPr>
            </a:p>
          </p:txBody>
        </p:sp>
        <p:sp>
          <p:nvSpPr>
            <p:cNvPr id="32" name="Redondear rectángulo de esquina del mismo lado 20"/>
            <p:cNvSpPr/>
            <p:nvPr/>
          </p:nvSpPr>
          <p:spPr>
            <a:xfrm>
              <a:off x="18916916" y="5350551"/>
              <a:ext cx="2789441" cy="2093433"/>
            </a:xfrm>
            <a:prstGeom prst="round2SameRect">
              <a:avLst>
                <a:gd name="adj1" fmla="val 0"/>
                <a:gd name="adj2" fmla="val 91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400" b="1">
                  <a:latin typeface="思源黑体 CN Light" panose="020B0300000000000000" pitchFamily="34" charset="-122"/>
                  <a:ea typeface="思源黑体 CN Light" panose="020B0300000000000000" pitchFamily="34" charset="-122"/>
                </a:rPr>
                <a:t>"userName": "monkey",</a:t>
              </a:r>
            </a:p>
            <a:p>
              <a:r>
                <a:rPr lang="en-US" altLang="zh-CN" sz="1400" b="1">
                  <a:latin typeface="思源黑体 CN Light" panose="020B0300000000000000" pitchFamily="34" charset="-122"/>
                  <a:ea typeface="思源黑体 CN Light" panose="020B0300000000000000" pitchFamily="34" charset="-122"/>
                </a:rPr>
                <a:t>"sender": "liuzhiqing@qq.com",</a:t>
              </a:r>
            </a:p>
            <a:p>
              <a:r>
                <a:rPr lang="en-US" altLang="zh-CN" sz="1400" b="1">
                  <a:latin typeface="思源黑体 CN Light" panose="020B0300000000000000" pitchFamily="34" charset="-122"/>
                  <a:ea typeface="思源黑体 CN Light" panose="020B0300000000000000" pitchFamily="34" charset="-122"/>
                </a:rPr>
                <a:t>"receiver": "huangdeyu@outlook.com",</a:t>
              </a:r>
            </a:p>
            <a:p>
              <a:r>
                <a:rPr lang="en-US" altLang="zh-CN" sz="1400" b="1">
                  <a:latin typeface="思源黑体 CN Light" panose="020B0300000000000000" pitchFamily="34" charset="-122"/>
                  <a:ea typeface="思源黑体 CN Light" panose="020B0300000000000000" pitchFamily="34" charset="-122"/>
                </a:rPr>
                <a:t>"title": "</a:t>
              </a:r>
              <a:r>
                <a:rPr lang="zh-CN" altLang="en-US" sz="1400" b="1">
                  <a:latin typeface="思源黑体 CN Light" panose="020B0300000000000000" pitchFamily="34" charset="-122"/>
                  <a:ea typeface="思源黑体 CN Light" panose="020B0300000000000000" pitchFamily="34" charset="-122"/>
                </a:rPr>
                <a:t>第一次小组会议</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"content": "</a:t>
              </a:r>
              <a:r>
                <a:rPr lang="zh-CN" altLang="en-US" sz="1400" b="1">
                  <a:latin typeface="思源黑体 CN Light" panose="020B0300000000000000" pitchFamily="34" charset="-122"/>
                  <a:ea typeface="思源黑体 CN Light" panose="020B0300000000000000" pitchFamily="34" charset="-122"/>
                </a:rPr>
                <a:t>全体会议</a:t>
              </a:r>
              <a:r>
                <a:rPr lang="en-US" altLang="zh-CN" sz="1400" b="1">
                  <a:latin typeface="思源黑体 CN Light" panose="020B0300000000000000" pitchFamily="34" charset="-122"/>
                  <a:ea typeface="思源黑体 CN Light" panose="020B0300000000000000" pitchFamily="34" charset="-122"/>
                </a:rPr>
                <a:t>",</a:t>
              </a:r>
            </a:p>
            <a:p>
              <a:r>
                <a:rPr lang="en-US" altLang="zh-CN" sz="1400" b="1">
                  <a:latin typeface="思源黑体 CN Light" panose="020B0300000000000000" pitchFamily="34" charset="-122"/>
                  <a:ea typeface="思源黑体 CN Light" panose="020B0300000000000000" pitchFamily="34" charset="-122"/>
                </a:rPr>
                <a:t>"position":"</a:t>
              </a:r>
              <a:r>
                <a:rPr lang="zh-CN" altLang="en-US" sz="1400" b="1">
                  <a:latin typeface="思源黑体 CN Light" panose="020B0300000000000000" pitchFamily="34" charset="-122"/>
                  <a:ea typeface="思源黑体 CN Light" panose="020B0300000000000000" pitchFamily="34" charset="-122"/>
                </a:rPr>
                <a:t>信工</a:t>
              </a:r>
              <a:r>
                <a:rPr lang="en-US" altLang="zh-CN" sz="1400" b="1">
                  <a:latin typeface="思源黑体 CN Light" panose="020B0300000000000000" pitchFamily="34" charset="-122"/>
                  <a:ea typeface="思源黑体 CN Light" panose="020B0300000000000000" pitchFamily="34" charset="-122"/>
                </a:rPr>
                <a:t>315",</a:t>
              </a:r>
            </a:p>
            <a:p>
              <a:r>
                <a:rPr lang="en-US" altLang="zh-CN" sz="1400" b="1">
                  <a:solidFill>
                    <a:srgbClr val="FFFF00"/>
                  </a:solidFill>
                  <a:latin typeface="思源黑体 CN Light" panose="020B0300000000000000" pitchFamily="34" charset="-122"/>
                  <a:ea typeface="思源黑体 CN Light" panose="020B0300000000000000" pitchFamily="34" charset="-122"/>
                </a:rPr>
                <a:t>"startTime": "2023-10-25",</a:t>
              </a:r>
            </a:p>
            <a:p>
              <a:r>
                <a:rPr lang="en-US" altLang="zh-CN" sz="1400" b="1">
                  <a:solidFill>
                    <a:srgbClr val="FFFF00"/>
                  </a:solidFill>
                  <a:latin typeface="思源黑体 CN Light" panose="020B0300000000000000" pitchFamily="34" charset="-122"/>
                  <a:ea typeface="思源黑体 CN Light" panose="020B0300000000000000" pitchFamily="34" charset="-122"/>
                </a:rPr>
                <a:t>"endTime": "2023-10-25",</a:t>
              </a:r>
            </a:p>
            <a:p>
              <a:r>
                <a:rPr lang="en-US" altLang="zh-CN" sz="1400" b="1">
                  <a:latin typeface="思源黑体 CN Light" panose="020B0300000000000000" pitchFamily="34" charset="-122"/>
                  <a:ea typeface="思源黑体 CN Light" panose="020B0300000000000000" pitchFamily="34" charset="-122"/>
                </a:rPr>
                <a:t>"planId": </a:t>
              </a:r>
              <a:r>
                <a:rPr lang="en-US" altLang="zh-CN" sz="1400" b="1">
                  <a:solidFill>
                    <a:schemeClr val="accent2">
                      <a:lumMod val="75000"/>
                    </a:schemeClr>
                  </a:solidFill>
                  <a:latin typeface="思源黑体 CN Light" panose="020B0300000000000000" pitchFamily="34" charset="-122"/>
                  <a:ea typeface="思源黑体 CN Light" panose="020B0300000000000000" pitchFamily="34" charset="-122"/>
                </a:rPr>
                <a:t>""</a:t>
              </a:r>
              <a:endParaRPr lang="zh-CN" altLang="en-US" sz="1400" b="1">
                <a:solidFill>
                  <a:schemeClr val="accent2">
                    <a:lumMod val="75000"/>
                  </a:schemeClr>
                </a:solidFill>
                <a:latin typeface="思源黑体 CN Light" panose="020B0300000000000000" pitchFamily="34" charset="-122"/>
                <a:ea typeface="思源黑体 CN Light" panose="020B0300000000000000" pitchFamily="34" charset="-122"/>
              </a:endParaRPr>
            </a:p>
            <a:p>
              <a:pPr algn="ctr" defTabSz="1160806"/>
              <a:endParaRPr lang="es-SV" sz="14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22" name="文本框 29">
            <a:extLst>
              <a:ext uri="{FF2B5EF4-FFF2-40B4-BE49-F238E27FC236}">
                <a16:creationId xmlns="" xmlns:a16="http://schemas.microsoft.com/office/drawing/2014/main" xmlns:lc="http://schemas.openxmlformats.org/drawingml/2006/lockedCanvas" id="{FB6C1008-8931-452A-AC4F-E5B30AAB47F2}"/>
              </a:ext>
            </a:extLst>
          </p:cNvPr>
          <p:cNvSpPr txBox="1"/>
          <p:nvPr/>
        </p:nvSpPr>
        <p:spPr>
          <a:xfrm>
            <a:off x="6090447" y="4332364"/>
            <a:ext cx="794025" cy="995144"/>
          </a:xfrm>
          <a:prstGeom prst="rect">
            <a:avLst/>
          </a:prstGeom>
          <a:noFill/>
        </p:spPr>
        <p:txBody>
          <a:bodyPr wrap="square" lIns="91336" tIns="45718" rIns="913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66977"/>
            <a:r>
              <a:rPr lang="es-SV" altLang="zh-CN" sz="59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4</a:t>
            </a:r>
          </a:p>
        </p:txBody>
      </p:sp>
      <p:sp>
        <p:nvSpPr>
          <p:cNvPr id="23" name="文本框 29">
            <a:extLst>
              <a:ext uri="{FF2B5EF4-FFF2-40B4-BE49-F238E27FC236}">
                <a16:creationId xmlns="" xmlns:a16="http://schemas.microsoft.com/office/drawing/2014/main" xmlns:lc="http://schemas.openxmlformats.org/drawingml/2006/lockedCanvas" id="{FB6C1008-8931-452A-AC4F-E5B30AAB47F2}"/>
              </a:ext>
            </a:extLst>
          </p:cNvPr>
          <p:cNvSpPr txBox="1"/>
          <p:nvPr/>
        </p:nvSpPr>
        <p:spPr>
          <a:xfrm>
            <a:off x="5296477" y="3251547"/>
            <a:ext cx="794025" cy="995144"/>
          </a:xfrm>
          <a:prstGeom prst="rect">
            <a:avLst/>
          </a:prstGeom>
          <a:noFill/>
        </p:spPr>
        <p:txBody>
          <a:bodyPr wrap="square" lIns="91336" tIns="45718" rIns="913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66977"/>
            <a:r>
              <a:rPr lang="es-SV" altLang="zh-CN" sz="59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1</a:t>
            </a:r>
          </a:p>
        </p:txBody>
      </p:sp>
      <p:sp>
        <p:nvSpPr>
          <p:cNvPr id="24" name="文本框 29">
            <a:extLst>
              <a:ext uri="{FF2B5EF4-FFF2-40B4-BE49-F238E27FC236}">
                <a16:creationId xmlns="" xmlns:a16="http://schemas.microsoft.com/office/drawing/2014/main" xmlns:lc="http://schemas.openxmlformats.org/drawingml/2006/lockedCanvas" id="{FB6C1008-8931-452A-AC4F-E5B30AAB47F2}"/>
              </a:ext>
            </a:extLst>
          </p:cNvPr>
          <p:cNvSpPr txBox="1"/>
          <p:nvPr/>
        </p:nvSpPr>
        <p:spPr>
          <a:xfrm>
            <a:off x="6090447" y="3251547"/>
            <a:ext cx="794025" cy="995144"/>
          </a:xfrm>
          <a:prstGeom prst="rect">
            <a:avLst/>
          </a:prstGeom>
          <a:noFill/>
        </p:spPr>
        <p:txBody>
          <a:bodyPr wrap="square" lIns="91336" tIns="45718" rIns="91336"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66977"/>
            <a:r>
              <a:rPr lang="es-SV" altLang="zh-CN" sz="59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2</a:t>
            </a:r>
          </a:p>
        </p:txBody>
      </p:sp>
      <p:sp>
        <p:nvSpPr>
          <p:cNvPr id="29" name="文本框 24">
            <a:extLst>
              <a:ext uri="{FF2B5EF4-FFF2-40B4-BE49-F238E27FC236}">
                <a16:creationId xmlns="" xmlns:a16="http://schemas.microsoft.com/office/drawing/2014/main" xmlns:lc="http://schemas.openxmlformats.org/drawingml/2006/lockedCanvas" id="{E58B1DDC-71F9-4074-AFB7-17F6DD8AE20E}"/>
              </a:ext>
            </a:extLst>
          </p:cNvPr>
          <p:cNvSpPr txBox="1"/>
          <p:nvPr/>
        </p:nvSpPr>
        <p:spPr>
          <a:xfrm>
            <a:off x="2639815" y="2543660"/>
            <a:ext cx="1143263" cy="707887"/>
          </a:xfrm>
          <a:prstGeom prst="rect">
            <a:avLst/>
          </a:prstGeom>
          <a:noFill/>
        </p:spPr>
        <p:txBody>
          <a:bodyPr wrap="none" lIns="91340" tIns="45718" rIns="91340" bIns="45718"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a:solidFill>
                  <a:srgbClr val="FFFF00"/>
                </a:solidFill>
                <a:latin typeface="思源黑体 CN Heavy" panose="020B0A00000000000000" pitchFamily="34" charset="-122"/>
                <a:ea typeface="思源黑体 CN Heavy" panose="020B0A00000000000000" pitchFamily="34" charset="-122"/>
              </a:rPr>
              <a:t>null</a:t>
            </a:r>
            <a:endParaRPr lang="zh-CN" altLang="en-US" sz="4000" dirty="0">
              <a:solidFill>
                <a:srgbClr val="FFFF00"/>
              </a:solidFill>
              <a:latin typeface="思源黑体 CN Heavy" panose="020B0A00000000000000" pitchFamily="34" charset="-122"/>
              <a:ea typeface="思源黑体 CN Heavy" panose="020B0A00000000000000" pitchFamily="34" charset="-122"/>
            </a:endParaRPr>
          </a:p>
        </p:txBody>
      </p:sp>
      <p:sp>
        <p:nvSpPr>
          <p:cNvPr id="30" name="2 Rectángulo"/>
          <p:cNvSpPr/>
          <p:nvPr/>
        </p:nvSpPr>
        <p:spPr bwMode="auto">
          <a:xfrm>
            <a:off x="488332" y="4266062"/>
            <a:ext cx="11224727" cy="45719"/>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89884"/>
            <a:endParaRPr lang="es-SV">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7713" y="553641"/>
            <a:ext cx="70485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1" y="339094"/>
            <a:ext cx="8286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46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9 Pentágono"/>
          <p:cNvSpPr/>
          <p:nvPr/>
        </p:nvSpPr>
        <p:spPr bwMode="auto">
          <a:xfrm>
            <a:off x="-12677" y="972741"/>
            <a:ext cx="4696232" cy="686779"/>
          </a:xfrm>
          <a:prstGeom prst="homePlate">
            <a:avLst/>
          </a:prstGeom>
          <a:solidFill>
            <a:schemeClr val="accent4"/>
          </a:solidFill>
          <a:ln w="19050">
            <a:solidFill>
              <a:schemeClr val="bg1"/>
            </a:solidFill>
          </a:ln>
          <a:effectLst>
            <a:outerShdw blurRad="609600" dist="381000" dir="2700000" sx="95000" sy="95000" algn="tl" rotWithShape="0">
              <a:prstClr val="black">
                <a:alpha val="40000"/>
              </a:prstClr>
            </a:outerShdw>
          </a:effectLst>
        </p:spPr>
        <p:txBody>
          <a:bodyPr lIns="368753" tIns="0" rIns="368753" bIns="0" rtlCol="0" anchor="ctr"/>
          <a:lstStyle/>
          <a:p>
            <a:pPr algn="ctr" defTabSz="1178707">
              <a:lnSpc>
                <a:spcPct val="125000"/>
              </a:lnSpc>
            </a:pPr>
            <a:r>
              <a:rPr lang="en-US" sz="20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CASE</a:t>
            </a:r>
            <a:r>
              <a:rPr lang="en-US" sz="900">
                <a:solidFill>
                  <a:srgbClr val="FFFFFF"/>
                </a:solidFill>
                <a:latin typeface="Source Sans Pro" panose="020B0604020202020204" charset="0"/>
                <a:ea typeface="Segoe UI" panose="020B0502040204020203" pitchFamily="34" charset="0"/>
                <a:cs typeface="Helvetica" panose="020B0604020202020204" pitchFamily="34" charset="0"/>
              </a:rPr>
              <a:t>.</a:t>
            </a:r>
            <a:endParaRPr lang="en-US" sz="900" dirty="0">
              <a:solidFill>
                <a:srgbClr val="FFFFFF"/>
              </a:solidFill>
              <a:latin typeface="Source Sans Pro" panose="020B0604020202020204" charset="0"/>
              <a:ea typeface="Segoe UI" panose="020B0502040204020203" pitchFamily="34" charset="0"/>
              <a:cs typeface="Helvetica" panose="020B0604020202020204" pitchFamily="34" charset="0"/>
            </a:endParaRPr>
          </a:p>
        </p:txBody>
      </p:sp>
      <p:grpSp>
        <p:nvGrpSpPr>
          <p:cNvPr id="9" name="12 Grupo"/>
          <p:cNvGrpSpPr>
            <a:grpSpLocks noChangeAspect="1"/>
          </p:cNvGrpSpPr>
          <p:nvPr/>
        </p:nvGrpSpPr>
        <p:grpSpPr>
          <a:xfrm>
            <a:off x="3914809" y="914715"/>
            <a:ext cx="802929" cy="802824"/>
            <a:chOff x="13700015" y="2693328"/>
            <a:chExt cx="3600703" cy="3600418"/>
          </a:xfrm>
        </p:grpSpPr>
        <p:sp>
          <p:nvSpPr>
            <p:cNvPr id="10" name="4 Elipse"/>
            <p:cNvSpPr/>
            <p:nvPr/>
          </p:nvSpPr>
          <p:spPr>
            <a:xfrm>
              <a:off x="13700015" y="2693328"/>
              <a:ext cx="3600703" cy="3600418"/>
            </a:xfrm>
            <a:prstGeom prst="roundRect">
              <a:avLst/>
            </a:pr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p:spPr>
          <p:style>
            <a:lnRef idx="2">
              <a:schemeClr val="accent1">
                <a:shade val="50000"/>
              </a:schemeClr>
            </a:lnRef>
            <a:fillRef idx="1">
              <a:schemeClr val="accent1"/>
            </a:fillRef>
            <a:effectRef idx="0">
              <a:schemeClr val="accent1"/>
            </a:effectRef>
            <a:fontRef idx="minor">
              <a:schemeClr val="lt1"/>
            </a:fontRef>
          </p:style>
          <p:txBody>
            <a:bodyPr lIns="182749" tIns="91378" rIns="182749" bIns="91378" rtlCol="0" anchor="ctr"/>
            <a:lstStyle/>
            <a:p>
              <a:pPr algn="ctr" defTabSz="1178707"/>
              <a:endParaRPr lang="es-MX" sz="21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5 Elipse"/>
            <p:cNvSpPr/>
            <p:nvPr/>
          </p:nvSpPr>
          <p:spPr>
            <a:xfrm>
              <a:off x="14220116" y="3213389"/>
              <a:ext cx="2560497" cy="2560296"/>
            </a:xfrm>
            <a:prstGeom prst="roundRect">
              <a:avLst/>
            </a:prstGeom>
            <a:solidFill>
              <a:schemeClr val="bg1"/>
            </a:solidFill>
            <a:ln w="19050">
              <a:noFill/>
            </a:ln>
            <a:effectLst>
              <a:outerShdw blurRad="469900" dist="203200" dir="7800000" sx="102000" sy="102000" algn="tr" rotWithShape="0">
                <a:prstClr val="black">
                  <a:alpha val="60000"/>
                </a:prstClr>
              </a:outerShdw>
            </a:effectLst>
            <a:scene3d>
              <a:camera prst="orthographicFront">
                <a:rot lat="0" lon="0" rev="0"/>
              </a:camera>
              <a:lightRig rig="soft" dir="t">
                <a:rot lat="0" lon="0" rev="21594000"/>
              </a:lightRig>
            </a:scene3d>
            <a:sp3d extrusionH="69850">
              <a:bevelT w="38100" h="95250"/>
              <a:bevelB w="0" h="0"/>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lIns="0" tIns="91378" rIns="0" bIns="91378" rtlCol="0" anchor="ctr"/>
            <a:lstStyle/>
            <a:p>
              <a:pPr algn="ctr" defTabSz="1178707"/>
              <a:r>
                <a:rPr lang="es-MX" sz="2700" b="1">
                  <a:solidFill>
                    <a:srgbClr val="F23A43"/>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MX" sz="2700" b="1" dirty="0">
                <a:solidFill>
                  <a:srgbClr val="F23A43"/>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13" name="9 Grupo"/>
          <p:cNvGrpSpPr>
            <a:grpSpLocks noChangeAspect="1"/>
          </p:cNvGrpSpPr>
          <p:nvPr/>
        </p:nvGrpSpPr>
        <p:grpSpPr>
          <a:xfrm>
            <a:off x="3863733" y="3003963"/>
            <a:ext cx="802929" cy="802824"/>
            <a:chOff x="13700015" y="2693328"/>
            <a:chExt cx="3600703" cy="3600418"/>
          </a:xfrm>
        </p:grpSpPr>
        <p:sp>
          <p:nvSpPr>
            <p:cNvPr id="14" name="4 Elipse"/>
            <p:cNvSpPr/>
            <p:nvPr/>
          </p:nvSpPr>
          <p:spPr>
            <a:xfrm>
              <a:off x="13700015" y="2693328"/>
              <a:ext cx="3600703" cy="3600418"/>
            </a:xfrm>
            <a:prstGeom prst="roundRect">
              <a:avLst/>
            </a:pr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p:spPr>
          <p:style>
            <a:lnRef idx="2">
              <a:schemeClr val="accent1">
                <a:shade val="50000"/>
              </a:schemeClr>
            </a:lnRef>
            <a:fillRef idx="1">
              <a:schemeClr val="accent1"/>
            </a:fillRef>
            <a:effectRef idx="0">
              <a:schemeClr val="accent1"/>
            </a:effectRef>
            <a:fontRef idx="minor">
              <a:schemeClr val="lt1"/>
            </a:fontRef>
          </p:style>
          <p:txBody>
            <a:bodyPr lIns="182749" tIns="91378" rIns="182749" bIns="91378" rtlCol="0" anchor="ctr"/>
            <a:lstStyle/>
            <a:p>
              <a:pPr algn="ctr" defTabSz="1178707"/>
              <a:endParaRPr lang="es-MX" sz="21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5" name="5 Elipse"/>
            <p:cNvSpPr/>
            <p:nvPr/>
          </p:nvSpPr>
          <p:spPr>
            <a:xfrm>
              <a:off x="14220116" y="3213389"/>
              <a:ext cx="2560497" cy="2560296"/>
            </a:xfrm>
            <a:prstGeom prst="roundRect">
              <a:avLst/>
            </a:prstGeom>
            <a:solidFill>
              <a:schemeClr val="bg1"/>
            </a:solidFill>
            <a:ln w="19050">
              <a:noFill/>
            </a:ln>
            <a:effectLst>
              <a:outerShdw blurRad="469900" dist="203200" dir="7800000" sx="102000" sy="102000" algn="tr" rotWithShape="0">
                <a:prstClr val="black">
                  <a:alpha val="60000"/>
                </a:prstClr>
              </a:outerShdw>
            </a:effectLst>
            <a:scene3d>
              <a:camera prst="orthographicFront">
                <a:rot lat="0" lon="0" rev="0"/>
              </a:camera>
              <a:lightRig rig="soft" dir="t">
                <a:rot lat="0" lon="0" rev="21594000"/>
              </a:lightRig>
            </a:scene3d>
            <a:sp3d extrusionH="69850">
              <a:bevelT w="38100" h="95250"/>
              <a:bevelB w="0" h="0"/>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lIns="0" tIns="91378" rIns="0" bIns="91378" rtlCol="0" anchor="ctr"/>
            <a:lstStyle/>
            <a:p>
              <a:pPr algn="ctr" defTabSz="1178707"/>
              <a:r>
                <a:rPr lang="es-MX" sz="2700" b="1">
                  <a:solidFill>
                    <a:srgbClr val="15A4C6"/>
                  </a:solidFill>
                  <a:latin typeface="Open Sans Extrabold" panose="020B0906030804020204" pitchFamily="34" charset="0"/>
                  <a:ea typeface="Open Sans Extrabold" panose="020B0906030804020204" pitchFamily="34" charset="0"/>
                  <a:cs typeface="Open Sans Extrabold" panose="020B0906030804020204" pitchFamily="34" charset="0"/>
                </a:rPr>
                <a:t>04</a:t>
              </a:r>
              <a:endParaRPr lang="es-MX" sz="2700" b="1" dirty="0">
                <a:solidFill>
                  <a:srgbClr val="15A4C6"/>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17" name="6 Grupo"/>
          <p:cNvGrpSpPr>
            <a:grpSpLocks noChangeAspect="1"/>
          </p:cNvGrpSpPr>
          <p:nvPr/>
        </p:nvGrpSpPr>
        <p:grpSpPr>
          <a:xfrm>
            <a:off x="3060804" y="3003963"/>
            <a:ext cx="802929" cy="802824"/>
            <a:chOff x="13700015" y="2693328"/>
            <a:chExt cx="3600703" cy="3600418"/>
          </a:xfrm>
        </p:grpSpPr>
        <p:sp>
          <p:nvSpPr>
            <p:cNvPr id="18" name="4 Elipse"/>
            <p:cNvSpPr/>
            <p:nvPr/>
          </p:nvSpPr>
          <p:spPr>
            <a:xfrm>
              <a:off x="13700015" y="2693328"/>
              <a:ext cx="3600703" cy="3600418"/>
            </a:xfrm>
            <a:prstGeom prst="roundRect">
              <a:avLst/>
            </a:pr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p:spPr>
          <p:style>
            <a:lnRef idx="2">
              <a:schemeClr val="accent1">
                <a:shade val="50000"/>
              </a:schemeClr>
            </a:lnRef>
            <a:fillRef idx="1">
              <a:schemeClr val="accent1"/>
            </a:fillRef>
            <a:effectRef idx="0">
              <a:schemeClr val="accent1"/>
            </a:effectRef>
            <a:fontRef idx="minor">
              <a:schemeClr val="lt1"/>
            </a:fontRef>
          </p:style>
          <p:txBody>
            <a:bodyPr lIns="182749" tIns="91378" rIns="182749" bIns="91378" rtlCol="0" anchor="ctr"/>
            <a:lstStyle/>
            <a:p>
              <a:pPr algn="ctr" defTabSz="1178707"/>
              <a:endParaRPr lang="es-MX" sz="21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5 Elipse"/>
            <p:cNvSpPr/>
            <p:nvPr/>
          </p:nvSpPr>
          <p:spPr>
            <a:xfrm>
              <a:off x="14220116" y="3213389"/>
              <a:ext cx="2560497" cy="2560296"/>
            </a:xfrm>
            <a:prstGeom prst="roundRect">
              <a:avLst/>
            </a:prstGeom>
            <a:solidFill>
              <a:schemeClr val="bg1"/>
            </a:solidFill>
            <a:ln w="19050">
              <a:noFill/>
            </a:ln>
            <a:effectLst>
              <a:outerShdw blurRad="469900" dist="203200" dir="7800000" sx="102000" sy="102000" algn="tr" rotWithShape="0">
                <a:prstClr val="black">
                  <a:alpha val="60000"/>
                </a:prstClr>
              </a:outerShdw>
            </a:effectLst>
            <a:scene3d>
              <a:camera prst="orthographicFront">
                <a:rot lat="0" lon="0" rev="0"/>
              </a:camera>
              <a:lightRig rig="soft" dir="t">
                <a:rot lat="0" lon="0" rev="21594000"/>
              </a:lightRig>
            </a:scene3d>
            <a:sp3d extrusionH="69850">
              <a:bevelT w="38100" h="95250"/>
              <a:bevelB w="0" h="0"/>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lIns="0" tIns="91378" rIns="0" bIns="91378" rtlCol="0" anchor="ctr"/>
            <a:lstStyle/>
            <a:p>
              <a:pPr algn="ctr" defTabSz="1178707"/>
              <a:r>
                <a:rPr lang="es-MX" sz="2700" b="1">
                  <a:solidFill>
                    <a:srgbClr val="F99953"/>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MX" sz="2700" b="1" dirty="0">
                <a:solidFill>
                  <a:srgbClr val="F99953"/>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20" name="26 Pentágono"/>
          <p:cNvSpPr/>
          <p:nvPr/>
        </p:nvSpPr>
        <p:spPr bwMode="auto">
          <a:xfrm>
            <a:off x="148" y="3061989"/>
            <a:ext cx="2743053" cy="686779"/>
          </a:xfrm>
          <a:prstGeom prst="homePlate">
            <a:avLst/>
          </a:prstGeom>
          <a:solidFill>
            <a:schemeClr val="accent1"/>
          </a:solidFill>
          <a:ln w="19050">
            <a:solidFill>
              <a:schemeClr val="bg1"/>
            </a:solidFill>
          </a:ln>
          <a:effectLst>
            <a:outerShdw blurRad="609600" dist="381000" dir="2700000" sx="95000" sy="95000" algn="tl" rotWithShape="0">
              <a:prstClr val="black">
                <a:alpha val="40000"/>
              </a:prstClr>
            </a:outerShdw>
          </a:effectLst>
        </p:spPr>
        <p:txBody>
          <a:bodyPr lIns="368753" tIns="0" rIns="368753" bIns="0" rtlCol="0" anchor="ctr"/>
          <a:lstStyle/>
          <a:p>
            <a:pPr algn="ctr" defTabSz="1178707">
              <a:lnSpc>
                <a:spcPct val="125000"/>
              </a:lnSpc>
            </a:pPr>
            <a:r>
              <a:rPr lang="en-US" sz="12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CASE</a:t>
            </a:r>
            <a:endParaRPr lang="en-US" sz="12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21" name="3 Grupo"/>
          <p:cNvGrpSpPr>
            <a:grpSpLocks noChangeAspect="1"/>
          </p:cNvGrpSpPr>
          <p:nvPr/>
        </p:nvGrpSpPr>
        <p:grpSpPr>
          <a:xfrm>
            <a:off x="2209737" y="2983296"/>
            <a:ext cx="802929" cy="802824"/>
            <a:chOff x="9622705" y="2546870"/>
            <a:chExt cx="3600704" cy="3600418"/>
          </a:xfrm>
        </p:grpSpPr>
        <p:sp>
          <p:nvSpPr>
            <p:cNvPr id="22" name="4 Elipse"/>
            <p:cNvSpPr/>
            <p:nvPr/>
          </p:nvSpPr>
          <p:spPr>
            <a:xfrm>
              <a:off x="9622705" y="2546870"/>
              <a:ext cx="3600704" cy="3600418"/>
            </a:xfrm>
            <a:prstGeom prst="roundRect">
              <a:avLst/>
            </a:pr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p:spPr>
          <p:style>
            <a:lnRef idx="2">
              <a:schemeClr val="accent1">
                <a:shade val="50000"/>
              </a:schemeClr>
            </a:lnRef>
            <a:fillRef idx="1">
              <a:schemeClr val="accent1"/>
            </a:fillRef>
            <a:effectRef idx="0">
              <a:schemeClr val="accent1"/>
            </a:effectRef>
            <a:fontRef idx="minor">
              <a:schemeClr val="lt1"/>
            </a:fontRef>
          </p:style>
          <p:txBody>
            <a:bodyPr lIns="182749" tIns="91378" rIns="182749" bIns="91378" rtlCol="0" anchor="ctr"/>
            <a:lstStyle/>
            <a:p>
              <a:pPr algn="ctr" defTabSz="1178707"/>
              <a:endParaRPr lang="es-MX" sz="21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3" name="5 Elipse"/>
            <p:cNvSpPr/>
            <p:nvPr/>
          </p:nvSpPr>
          <p:spPr>
            <a:xfrm>
              <a:off x="10142807" y="2979463"/>
              <a:ext cx="2560495" cy="2560298"/>
            </a:xfrm>
            <a:prstGeom prst="roundRect">
              <a:avLst/>
            </a:prstGeom>
            <a:solidFill>
              <a:schemeClr val="bg1"/>
            </a:solidFill>
            <a:ln w="19050">
              <a:noFill/>
            </a:ln>
            <a:effectLst>
              <a:outerShdw blurRad="469900" dist="203200" dir="7800000" sx="102000" sy="102000" algn="tr" rotWithShape="0">
                <a:prstClr val="black">
                  <a:alpha val="60000"/>
                </a:prstClr>
              </a:outerShdw>
            </a:effectLst>
            <a:scene3d>
              <a:camera prst="orthographicFront">
                <a:rot lat="0" lon="0" rev="0"/>
              </a:camera>
              <a:lightRig rig="soft" dir="t">
                <a:rot lat="0" lon="0" rev="21594000"/>
              </a:lightRig>
            </a:scene3d>
            <a:sp3d extrusionH="69850">
              <a:bevelT w="38100" h="95250"/>
              <a:bevelB w="0" h="0"/>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lIns="0" tIns="91378" rIns="0" bIns="91378" rtlCol="0" anchor="ctr"/>
            <a:lstStyle/>
            <a:p>
              <a:pPr algn="ctr" defTabSz="1178707"/>
              <a:r>
                <a:rPr lang="es-MX" sz="2700" b="1">
                  <a:solidFill>
                    <a:srgbClr val="81B535"/>
                  </a:solidFill>
                  <a:latin typeface="Open Sans Extrabold" panose="020B0906030804020204" pitchFamily="34" charset="0"/>
                  <a:ea typeface="Open Sans Extrabold" panose="020B0906030804020204" pitchFamily="34" charset="0"/>
                  <a:cs typeface="Open Sans Extrabold" panose="020B0906030804020204" pitchFamily="34" charset="0"/>
                </a:rPr>
                <a:t>02</a:t>
              </a:r>
              <a:endParaRPr lang="es-MX" sz="2700" b="1" dirty="0">
                <a:solidFill>
                  <a:srgbClr val="81B535"/>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55" name="2 Rectángulo"/>
          <p:cNvSpPr/>
          <p:nvPr/>
        </p:nvSpPr>
        <p:spPr bwMode="auto">
          <a:xfrm>
            <a:off x="7422749" y="2576780"/>
            <a:ext cx="3488472" cy="67541"/>
          </a:xfrm>
          <a:prstGeom prst="rect">
            <a:avLst/>
          </a:prstGeom>
          <a:solidFill>
            <a:schemeClr val="tx2"/>
          </a:solidFill>
          <a:ln>
            <a:noFill/>
          </a:ln>
        </p:spPr>
        <p:txBody>
          <a:bodyPr lIns="0" tIns="0" rIns="0" bIns="0" rtlCol="0" anchor="ctr"/>
          <a:lstStyle/>
          <a:p>
            <a:pPr algn="ctr" defTabSz="1178707"/>
            <a:endParaRPr lang="es-SV" sz="900">
              <a:solidFill>
                <a:srgbClr val="000000"/>
              </a:solidFill>
            </a:endParaRPr>
          </a:p>
        </p:txBody>
      </p:sp>
      <p:sp>
        <p:nvSpPr>
          <p:cNvPr id="56" name="Textbox 1"/>
          <p:cNvSpPr/>
          <p:nvPr/>
        </p:nvSpPr>
        <p:spPr>
          <a:xfrm>
            <a:off x="7422749" y="1866717"/>
            <a:ext cx="3488472" cy="734720"/>
          </a:xfrm>
          <a:prstGeom prst="rect">
            <a:avLst/>
          </a:prstGeom>
        </p:spPr>
        <p:txBody>
          <a:bodyPr wrap="square" lIns="117929" tIns="58949" rIns="117929" bIns="58949">
            <a:spAutoFit/>
          </a:bodyPr>
          <a:lstStyle/>
          <a:p>
            <a:pPr algn="ctr" defTabSz="1178707">
              <a:lnSpc>
                <a:spcPct val="125000"/>
              </a:lnSpc>
            </a:pPr>
            <a:r>
              <a:rPr lang="en-US" sz="3200">
                <a:solidFill>
                  <a:srgbClr val="1F1F1F"/>
                </a:solidFill>
                <a:latin typeface="Open Sans Condensed" panose="020B0806030504020204" pitchFamily="34" charset="0"/>
                <a:ea typeface="Open Sans Condensed" panose="020B0806030504020204" pitchFamily="34" charset="0"/>
                <a:cs typeface="Open Sans Condensed" panose="020B0806030504020204" pitchFamily="34" charset="0"/>
              </a:rPr>
              <a:t>Test  feedback</a:t>
            </a:r>
            <a:r>
              <a:rPr lang="en-US" sz="2000" i="1">
                <a:solidFill>
                  <a:srgbClr val="575757"/>
                </a:solidFill>
                <a:latin typeface="Source Sans Pro" panose="020B0503030403020204" pitchFamily="34" charset="0"/>
              </a:rPr>
              <a:t>.</a:t>
            </a:r>
            <a:endParaRPr lang="en-US" sz="2000" i="1" dirty="0">
              <a:solidFill>
                <a:srgbClr val="575757"/>
              </a:solidFill>
              <a:latin typeface="Source Sans Pro" panose="020B0503030403020204" pitchFamily="34" charset="0"/>
            </a:endParaRPr>
          </a:p>
        </p:txBody>
      </p:sp>
      <p:sp>
        <p:nvSpPr>
          <p:cNvPr id="57" name="Textbox 1"/>
          <p:cNvSpPr/>
          <p:nvPr/>
        </p:nvSpPr>
        <p:spPr>
          <a:xfrm>
            <a:off x="7422749" y="2751707"/>
            <a:ext cx="3488472" cy="888608"/>
          </a:xfrm>
          <a:prstGeom prst="rect">
            <a:avLst/>
          </a:prstGeom>
        </p:spPr>
        <p:txBody>
          <a:bodyPr wrap="square" lIns="117929" tIns="58949" rIns="117929" bIns="58949">
            <a:spAutoFit/>
          </a:bodyPr>
          <a:lstStyle/>
          <a:p>
            <a:pPr algn="just" defTabSz="1178707">
              <a:lnSpc>
                <a:spcPct val="125000"/>
              </a:lnSpc>
            </a:pPr>
            <a:r>
              <a:rPr lang="en-US" sz="2000">
                <a:solidFill>
                  <a:srgbClr val="575757"/>
                </a:solidFill>
                <a:latin typeface="Source Sans Pro" panose="020B0503030403020204" pitchFamily="34" charset="0"/>
              </a:rPr>
              <a:t>An error will be thrown when executing the first test case.</a:t>
            </a:r>
            <a:endParaRPr lang="en-US" sz="2000" dirty="0">
              <a:solidFill>
                <a:srgbClr val="575757"/>
              </a:solidFill>
              <a:latin typeface="Source Sans Pro" panose="020B0503030403020204" pitchFamily="34" charset="0"/>
            </a:endParaRPr>
          </a:p>
        </p:txBody>
      </p:sp>
      <p:grpSp>
        <p:nvGrpSpPr>
          <p:cNvPr id="58" name="55 Grupo"/>
          <p:cNvGrpSpPr/>
          <p:nvPr/>
        </p:nvGrpSpPr>
        <p:grpSpPr>
          <a:xfrm>
            <a:off x="8802861" y="1066515"/>
            <a:ext cx="728248" cy="666196"/>
            <a:chOff x="18258047" y="2685825"/>
            <a:chExt cx="1456589" cy="1332546"/>
          </a:xfrm>
          <a:solidFill>
            <a:schemeClr val="tx2"/>
          </a:solidFill>
        </p:grpSpPr>
        <p:grpSp>
          <p:nvGrpSpPr>
            <p:cNvPr id="59" name="54 Grupo"/>
            <p:cNvGrpSpPr/>
            <p:nvPr/>
          </p:nvGrpSpPr>
          <p:grpSpPr>
            <a:xfrm>
              <a:off x="18346373" y="3445616"/>
              <a:ext cx="578490" cy="572755"/>
              <a:chOff x="18346373" y="3445616"/>
              <a:chExt cx="578490" cy="572755"/>
            </a:xfrm>
            <a:grpFill/>
          </p:grpSpPr>
          <p:sp>
            <p:nvSpPr>
              <p:cNvPr id="68" name="Freeform 6"/>
              <p:cNvSpPr>
                <a:spLocks noEditPoints="1"/>
              </p:cNvSpPr>
              <p:nvPr/>
            </p:nvSpPr>
            <p:spPr bwMode="auto">
              <a:xfrm>
                <a:off x="18346373" y="3445616"/>
                <a:ext cx="578490" cy="572755"/>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69" name="Freeform 7"/>
              <p:cNvSpPr>
                <a:spLocks noEditPoints="1"/>
              </p:cNvSpPr>
              <p:nvPr/>
            </p:nvSpPr>
            <p:spPr bwMode="auto">
              <a:xfrm>
                <a:off x="18509096" y="3606547"/>
                <a:ext cx="253045" cy="250536"/>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70" name="Freeform 8"/>
              <p:cNvSpPr>
                <a:spLocks noEditPoints="1"/>
              </p:cNvSpPr>
              <p:nvPr/>
            </p:nvSpPr>
            <p:spPr bwMode="auto">
              <a:xfrm>
                <a:off x="18563576" y="3660310"/>
                <a:ext cx="144443" cy="143368"/>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defTabSz="1178707"/>
                <a:endParaRPr lang="es-SV" sz="900">
                  <a:solidFill>
                    <a:srgbClr val="000000"/>
                  </a:solidFill>
                </a:endParaRPr>
              </a:p>
            </p:txBody>
          </p:sp>
        </p:grpSp>
        <p:grpSp>
          <p:nvGrpSpPr>
            <p:cNvPr id="60" name="53 Grupo"/>
            <p:cNvGrpSpPr/>
            <p:nvPr/>
          </p:nvGrpSpPr>
          <p:grpSpPr>
            <a:xfrm>
              <a:off x="18853929" y="3019796"/>
              <a:ext cx="860707" cy="852174"/>
              <a:chOff x="18853929" y="3019796"/>
              <a:chExt cx="860707" cy="852174"/>
            </a:xfrm>
            <a:grpFill/>
          </p:grpSpPr>
          <p:sp>
            <p:nvSpPr>
              <p:cNvPr id="65" name="Freeform 6"/>
              <p:cNvSpPr>
                <a:spLocks noEditPoints="1"/>
              </p:cNvSpPr>
              <p:nvPr/>
            </p:nvSpPr>
            <p:spPr bwMode="auto">
              <a:xfrm>
                <a:off x="18853929" y="3019796"/>
                <a:ext cx="860707" cy="852174"/>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66" name="Freeform 7"/>
              <p:cNvSpPr>
                <a:spLocks noEditPoints="1"/>
              </p:cNvSpPr>
              <p:nvPr/>
            </p:nvSpPr>
            <p:spPr bwMode="auto">
              <a:xfrm>
                <a:off x="19096036" y="3259237"/>
                <a:ext cx="376493" cy="37275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67" name="Freeform 8"/>
              <p:cNvSpPr>
                <a:spLocks noEditPoints="1"/>
              </p:cNvSpPr>
              <p:nvPr/>
            </p:nvSpPr>
            <p:spPr bwMode="auto">
              <a:xfrm>
                <a:off x="19177094" y="3339228"/>
                <a:ext cx="214910" cy="21331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defTabSz="1178707"/>
                <a:endParaRPr lang="es-SV" sz="900">
                  <a:solidFill>
                    <a:srgbClr val="000000"/>
                  </a:solidFill>
                </a:endParaRPr>
              </a:p>
            </p:txBody>
          </p:sp>
        </p:grpSp>
        <p:grpSp>
          <p:nvGrpSpPr>
            <p:cNvPr id="61" name="20 Grupo"/>
            <p:cNvGrpSpPr/>
            <p:nvPr/>
          </p:nvGrpSpPr>
          <p:grpSpPr>
            <a:xfrm>
              <a:off x="18258047" y="2685825"/>
              <a:ext cx="754676" cy="747194"/>
              <a:chOff x="18258047" y="2685825"/>
              <a:chExt cx="754676" cy="747194"/>
            </a:xfrm>
            <a:grpFill/>
          </p:grpSpPr>
          <p:sp>
            <p:nvSpPr>
              <p:cNvPr id="62" name="Freeform 6"/>
              <p:cNvSpPr>
                <a:spLocks noEditPoints="1"/>
              </p:cNvSpPr>
              <p:nvPr/>
            </p:nvSpPr>
            <p:spPr bwMode="auto">
              <a:xfrm>
                <a:off x="18258047" y="2685825"/>
                <a:ext cx="754676" cy="747194"/>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63" name="Freeform 7"/>
              <p:cNvSpPr>
                <a:spLocks noEditPoints="1"/>
              </p:cNvSpPr>
              <p:nvPr/>
            </p:nvSpPr>
            <p:spPr bwMode="auto">
              <a:xfrm>
                <a:off x="18470329" y="2895769"/>
                <a:ext cx="330112" cy="32683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defTabSz="1178707"/>
                <a:endParaRPr lang="es-SV" sz="900">
                  <a:solidFill>
                    <a:srgbClr val="000000"/>
                  </a:solidFill>
                </a:endParaRPr>
              </a:p>
            </p:txBody>
          </p:sp>
          <p:sp>
            <p:nvSpPr>
              <p:cNvPr id="64" name="Freeform 8"/>
              <p:cNvSpPr>
                <a:spLocks noEditPoints="1"/>
              </p:cNvSpPr>
              <p:nvPr/>
            </p:nvSpPr>
            <p:spPr bwMode="auto">
              <a:xfrm>
                <a:off x="18541401" y="2965906"/>
                <a:ext cx="188435" cy="187032"/>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defTabSz="1178707"/>
                <a:endParaRPr lang="es-SV" sz="900">
                  <a:solidFill>
                    <a:srgbClr val="000000"/>
                  </a:solidFill>
                </a:endParaRPr>
              </a:p>
            </p:txBody>
          </p:sp>
        </p:grpSp>
      </p:grpSp>
      <p:pic>
        <p:nvPicPr>
          <p:cNvPr id="44" name="图片 43"/>
          <p:cNvPicPr/>
          <p:nvPr/>
        </p:nvPicPr>
        <p:blipFill>
          <a:blip r:embed="rId3"/>
          <a:stretch>
            <a:fillRect/>
          </a:stretch>
        </p:blipFill>
        <p:spPr>
          <a:xfrm>
            <a:off x="1" y="1981852"/>
            <a:ext cx="6624939" cy="662469"/>
          </a:xfrm>
          <a:prstGeom prst="rect">
            <a:avLst/>
          </a:prstGeom>
        </p:spPr>
      </p:pic>
      <p:pic>
        <p:nvPicPr>
          <p:cNvPr id="45" name="图片 44"/>
          <p:cNvPicPr/>
          <p:nvPr/>
        </p:nvPicPr>
        <p:blipFill>
          <a:blip r:embed="rId4"/>
          <a:stretch>
            <a:fillRect/>
          </a:stretch>
        </p:blipFill>
        <p:spPr>
          <a:xfrm>
            <a:off x="1474254" y="4246711"/>
            <a:ext cx="5274311" cy="759460"/>
          </a:xfrm>
          <a:prstGeom prst="rect">
            <a:avLst/>
          </a:prstGeom>
        </p:spPr>
      </p:pic>
      <p:pic>
        <p:nvPicPr>
          <p:cNvPr id="46" name="图片 45"/>
          <p:cNvPicPr/>
          <p:nvPr/>
        </p:nvPicPr>
        <p:blipFill>
          <a:blip r:embed="rId5"/>
          <a:stretch>
            <a:fillRect/>
          </a:stretch>
        </p:blipFill>
        <p:spPr>
          <a:xfrm>
            <a:off x="1474254" y="5293092"/>
            <a:ext cx="5274311" cy="918845"/>
          </a:xfrm>
          <a:prstGeom prst="rect">
            <a:avLst/>
          </a:prstGeom>
        </p:spPr>
      </p:pic>
      <p:sp>
        <p:nvSpPr>
          <p:cNvPr id="47" name="Textbox 1"/>
          <p:cNvSpPr/>
          <p:nvPr/>
        </p:nvSpPr>
        <p:spPr>
          <a:xfrm>
            <a:off x="176451" y="4348454"/>
            <a:ext cx="1297788" cy="503887"/>
          </a:xfrm>
          <a:prstGeom prst="rect">
            <a:avLst/>
          </a:prstGeom>
        </p:spPr>
        <p:txBody>
          <a:bodyPr wrap="square" lIns="117929" tIns="58949" rIns="117929" bIns="58949">
            <a:spAutoFit/>
          </a:bodyPr>
          <a:lstStyle/>
          <a:p>
            <a:pPr defTabSz="1178707">
              <a:lnSpc>
                <a:spcPct val="125000"/>
              </a:lnSpc>
            </a:pPr>
            <a:r>
              <a:rPr lang="en-US" sz="2000">
                <a:solidFill>
                  <a:srgbClr val="1F1F1F"/>
                </a:solidFill>
                <a:latin typeface="Open Sans Condensed" panose="020B0806030504020204" pitchFamily="34" charset="0"/>
                <a:ea typeface="Open Sans Condensed" panose="020B0806030504020204" pitchFamily="34" charset="0"/>
                <a:cs typeface="Open Sans Condensed" panose="020B0806030504020204" pitchFamily="34" charset="0"/>
              </a:rPr>
              <a:t>Request:</a:t>
            </a:r>
            <a:endParaRPr lang="en-US" sz="2000" dirty="0">
              <a:solidFill>
                <a:srgbClr val="1F1F1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48" name="Textbox 1"/>
          <p:cNvSpPr/>
          <p:nvPr/>
        </p:nvSpPr>
        <p:spPr>
          <a:xfrm>
            <a:off x="176451" y="5500595"/>
            <a:ext cx="1297788" cy="888519"/>
          </a:xfrm>
          <a:prstGeom prst="rect">
            <a:avLst/>
          </a:prstGeom>
        </p:spPr>
        <p:txBody>
          <a:bodyPr wrap="square" lIns="117929" tIns="58949" rIns="117929" bIns="58949">
            <a:spAutoFit/>
          </a:bodyPr>
          <a:lstStyle/>
          <a:p>
            <a:pPr defTabSz="1178707">
              <a:lnSpc>
                <a:spcPct val="125000"/>
              </a:lnSpc>
            </a:pPr>
            <a:r>
              <a:rPr lang="en-US" sz="2000">
                <a:solidFill>
                  <a:srgbClr val="1F1F1F"/>
                </a:solidFill>
                <a:latin typeface="Open Sans Condensed" panose="020B0806030504020204" pitchFamily="34" charset="0"/>
                <a:ea typeface="Open Sans Condensed" panose="020B0806030504020204" pitchFamily="34" charset="0"/>
                <a:cs typeface="Open Sans Condensed" panose="020B0806030504020204" pitchFamily="34" charset="0"/>
              </a:rPr>
              <a:t>Response:</a:t>
            </a:r>
            <a:endParaRPr lang="en-US" sz="2000" dirty="0">
              <a:solidFill>
                <a:srgbClr val="1F1F1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49" name="50 Rectángulo redondeado"/>
          <p:cNvSpPr/>
          <p:nvPr/>
        </p:nvSpPr>
        <p:spPr bwMode="auto">
          <a:xfrm>
            <a:off x="7733277" y="4262802"/>
            <a:ext cx="3332887" cy="1237825"/>
          </a:xfrm>
          <a:prstGeom prst="roundRect">
            <a:avLst>
              <a:gd name="adj" fmla="val 2557"/>
            </a:avLst>
          </a:prstGeom>
          <a:solidFill>
            <a:schemeClr val="bg1">
              <a:lumMod val="65000"/>
              <a:alpha val="15000"/>
            </a:schemeClr>
          </a:solidFill>
          <a:ln w="3175">
            <a:noFill/>
          </a:ln>
        </p:spPr>
        <p:txBody>
          <a:bodyPr lIns="79013" tIns="105368" rIns="79013" bIns="105368" rtlCol="0" anchor="ctr" anchorCtr="0"/>
          <a:lstStyle/>
          <a:p>
            <a:pPr algn="just" defTabSz="884075">
              <a:lnSpc>
                <a:spcPct val="150000"/>
              </a:lnSpc>
            </a:pPr>
            <a:r>
              <a:rPr lang="en-US" sz="2000">
                <a:solidFill>
                  <a:srgbClr val="1F1F1F"/>
                </a:solidFill>
                <a:latin typeface="Source Sans Pro" panose="020B0604020202020204" charset="0"/>
                <a:ea typeface="Segoe UI" panose="020B0502040204020203" pitchFamily="34" charset="0"/>
                <a:cs typeface="Segoe UI" panose="020B0502040204020203" pitchFamily="34" charset="0"/>
              </a:rPr>
              <a:t>The last three test cases were executed correctly without any errors, and returned the following information</a:t>
            </a:r>
            <a:endParaRPr lang="en-US" sz="2000" dirty="0">
              <a:solidFill>
                <a:srgbClr val="1F1F1F"/>
              </a:solidFill>
              <a:latin typeface="Source Sans Pro" panose="020B0604020202020204" charset="0"/>
              <a:ea typeface="Segoe UI" panose="020B0502040204020203" pitchFamily="34" charset="0"/>
              <a:cs typeface="Segoe UI" panose="020B0502040204020203" pitchFamily="34" charset="0"/>
            </a:endParaRPr>
          </a:p>
        </p:txBody>
      </p:sp>
      <p:grpSp>
        <p:nvGrpSpPr>
          <p:cNvPr id="50" name="51 Grupo"/>
          <p:cNvGrpSpPr>
            <a:grpSpLocks noChangeAspect="1"/>
          </p:cNvGrpSpPr>
          <p:nvPr/>
        </p:nvGrpSpPr>
        <p:grpSpPr>
          <a:xfrm>
            <a:off x="7405864" y="4192106"/>
            <a:ext cx="392749" cy="204719"/>
            <a:chOff x="6621660" y="2626427"/>
            <a:chExt cx="525900" cy="304218"/>
          </a:xfrm>
          <a:solidFill>
            <a:schemeClr val="tx2">
              <a:lumMod val="90000"/>
              <a:lumOff val="10000"/>
            </a:schemeClr>
          </a:solidFill>
        </p:grpSpPr>
        <p:sp>
          <p:nvSpPr>
            <p:cNvPr id="71" name="6 Rectángulo"/>
            <p:cNvSpPr>
              <a:spLocks noChangeAspect="1"/>
            </p:cNvSpPr>
            <p:nvPr/>
          </p:nvSpPr>
          <p:spPr bwMode="auto">
            <a:xfrm rot="10800000">
              <a:off x="6621660" y="2628808"/>
              <a:ext cx="263490" cy="301837"/>
            </a:xfrm>
            <a:custGeom>
              <a:avLst/>
              <a:gdLst>
                <a:gd name="connsiteX0" fmla="*/ 0 w 360040"/>
                <a:gd name="connsiteY0" fmla="*/ 0 h 360040"/>
                <a:gd name="connsiteX1" fmla="*/ 360040 w 360040"/>
                <a:gd name="connsiteY1" fmla="*/ 0 h 360040"/>
                <a:gd name="connsiteX2" fmla="*/ 360040 w 360040"/>
                <a:gd name="connsiteY2" fmla="*/ 360040 h 360040"/>
                <a:gd name="connsiteX3" fmla="*/ 0 w 360040"/>
                <a:gd name="connsiteY3" fmla="*/ 360040 h 360040"/>
                <a:gd name="connsiteX4" fmla="*/ 0 w 360040"/>
                <a:gd name="connsiteY4" fmla="*/ 0 h 360040"/>
                <a:gd name="connsiteX0" fmla="*/ 161925 w 360040"/>
                <a:gd name="connsiteY0" fmla="*/ 95250 h 360040"/>
                <a:gd name="connsiteX1" fmla="*/ 360040 w 360040"/>
                <a:gd name="connsiteY1" fmla="*/ 0 h 360040"/>
                <a:gd name="connsiteX2" fmla="*/ 360040 w 360040"/>
                <a:gd name="connsiteY2" fmla="*/ 360040 h 360040"/>
                <a:gd name="connsiteX3" fmla="*/ 0 w 360040"/>
                <a:gd name="connsiteY3" fmla="*/ 360040 h 360040"/>
                <a:gd name="connsiteX4" fmla="*/ 161925 w 360040"/>
                <a:gd name="connsiteY4" fmla="*/ 95250 h 360040"/>
                <a:gd name="connsiteX0" fmla="*/ 152400 w 360040"/>
                <a:gd name="connsiteY0" fmla="*/ 52387 h 360040"/>
                <a:gd name="connsiteX1" fmla="*/ 360040 w 360040"/>
                <a:gd name="connsiteY1" fmla="*/ 0 h 360040"/>
                <a:gd name="connsiteX2" fmla="*/ 360040 w 360040"/>
                <a:gd name="connsiteY2" fmla="*/ 360040 h 360040"/>
                <a:gd name="connsiteX3" fmla="*/ 0 w 360040"/>
                <a:gd name="connsiteY3" fmla="*/ 360040 h 360040"/>
                <a:gd name="connsiteX4" fmla="*/ 152400 w 360040"/>
                <a:gd name="connsiteY4" fmla="*/ 52387 h 360040"/>
                <a:gd name="connsiteX0" fmla="*/ 33338 w 240978"/>
                <a:gd name="connsiteY0" fmla="*/ 52387 h 360040"/>
                <a:gd name="connsiteX1" fmla="*/ 240978 w 240978"/>
                <a:gd name="connsiteY1" fmla="*/ 0 h 360040"/>
                <a:gd name="connsiteX2" fmla="*/ 240978 w 240978"/>
                <a:gd name="connsiteY2" fmla="*/ 360040 h 360040"/>
                <a:gd name="connsiteX3" fmla="*/ 0 w 240978"/>
                <a:gd name="connsiteY3" fmla="*/ 288603 h 360040"/>
                <a:gd name="connsiteX4" fmla="*/ 33338 w 240978"/>
                <a:gd name="connsiteY4" fmla="*/ 52387 h 360040"/>
                <a:gd name="connsiteX0" fmla="*/ 97632 w 305272"/>
                <a:gd name="connsiteY0" fmla="*/ 52387 h 360040"/>
                <a:gd name="connsiteX1" fmla="*/ 305272 w 305272"/>
                <a:gd name="connsiteY1" fmla="*/ 0 h 360040"/>
                <a:gd name="connsiteX2" fmla="*/ 305272 w 305272"/>
                <a:gd name="connsiteY2" fmla="*/ 360040 h 360040"/>
                <a:gd name="connsiteX3" fmla="*/ 0 w 305272"/>
                <a:gd name="connsiteY3" fmla="*/ 310034 h 360040"/>
                <a:gd name="connsiteX4" fmla="*/ 97632 w 305272"/>
                <a:gd name="connsiteY4" fmla="*/ 52387 h 360040"/>
                <a:gd name="connsiteX0" fmla="*/ 97632 w 305272"/>
                <a:gd name="connsiteY0" fmla="*/ 52387 h 310034"/>
                <a:gd name="connsiteX1" fmla="*/ 305272 w 305272"/>
                <a:gd name="connsiteY1" fmla="*/ 0 h 310034"/>
                <a:gd name="connsiteX2" fmla="*/ 195735 w 305272"/>
                <a:gd name="connsiteY2" fmla="*/ 238596 h 310034"/>
                <a:gd name="connsiteX3" fmla="*/ 0 w 305272"/>
                <a:gd name="connsiteY3" fmla="*/ 310034 h 310034"/>
                <a:gd name="connsiteX4" fmla="*/ 97632 w 305272"/>
                <a:gd name="connsiteY4" fmla="*/ 52387 h 310034"/>
                <a:gd name="connsiteX0" fmla="*/ 97632 w 305272"/>
                <a:gd name="connsiteY0" fmla="*/ 52387 h 312415"/>
                <a:gd name="connsiteX1" fmla="*/ 305272 w 305272"/>
                <a:gd name="connsiteY1" fmla="*/ 0 h 312415"/>
                <a:gd name="connsiteX2" fmla="*/ 164779 w 305272"/>
                <a:gd name="connsiteY2" fmla="*/ 312415 h 312415"/>
                <a:gd name="connsiteX3" fmla="*/ 0 w 305272"/>
                <a:gd name="connsiteY3" fmla="*/ 310034 h 312415"/>
                <a:gd name="connsiteX4" fmla="*/ 97632 w 305272"/>
                <a:gd name="connsiteY4" fmla="*/ 52387 h 312415"/>
                <a:gd name="connsiteX0" fmla="*/ 97632 w 198116"/>
                <a:gd name="connsiteY0" fmla="*/ 0 h 260028"/>
                <a:gd name="connsiteX1" fmla="*/ 198116 w 198116"/>
                <a:gd name="connsiteY1" fmla="*/ 45245 h 260028"/>
                <a:gd name="connsiteX2" fmla="*/ 164779 w 198116"/>
                <a:gd name="connsiteY2" fmla="*/ 260028 h 260028"/>
                <a:gd name="connsiteX3" fmla="*/ 0 w 198116"/>
                <a:gd name="connsiteY3" fmla="*/ 257647 h 260028"/>
                <a:gd name="connsiteX4" fmla="*/ 97632 w 198116"/>
                <a:gd name="connsiteY4" fmla="*/ 0 h 260028"/>
                <a:gd name="connsiteX0" fmla="*/ 97632 w 229072"/>
                <a:gd name="connsiteY0" fmla="*/ 2380 h 262408"/>
                <a:gd name="connsiteX1" fmla="*/ 229072 w 229072"/>
                <a:gd name="connsiteY1" fmla="*/ 0 h 262408"/>
                <a:gd name="connsiteX2" fmla="*/ 164779 w 229072"/>
                <a:gd name="connsiteY2" fmla="*/ 262408 h 262408"/>
                <a:gd name="connsiteX3" fmla="*/ 0 w 229072"/>
                <a:gd name="connsiteY3" fmla="*/ 260027 h 262408"/>
                <a:gd name="connsiteX4" fmla="*/ 97632 w 229072"/>
                <a:gd name="connsiteY4" fmla="*/ 2380 h 262408"/>
                <a:gd name="connsiteX0" fmla="*/ 97632 w 229072"/>
                <a:gd name="connsiteY0" fmla="*/ 0 h 262410"/>
                <a:gd name="connsiteX1" fmla="*/ 229072 w 229072"/>
                <a:gd name="connsiteY1" fmla="*/ 2 h 262410"/>
                <a:gd name="connsiteX2" fmla="*/ 164779 w 229072"/>
                <a:gd name="connsiteY2" fmla="*/ 262410 h 262410"/>
                <a:gd name="connsiteX3" fmla="*/ 0 w 229072"/>
                <a:gd name="connsiteY3" fmla="*/ 260029 h 262410"/>
                <a:gd name="connsiteX4" fmla="*/ 97632 w 229072"/>
                <a:gd name="connsiteY4" fmla="*/ 0 h 262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2" h="262410">
                  <a:moveTo>
                    <a:pt x="97632" y="0"/>
                  </a:moveTo>
                  <a:lnTo>
                    <a:pt x="229072" y="2"/>
                  </a:lnTo>
                  <a:lnTo>
                    <a:pt x="164779" y="262410"/>
                  </a:lnTo>
                  <a:lnTo>
                    <a:pt x="0" y="260029"/>
                  </a:lnTo>
                  <a:lnTo>
                    <a:pt x="97632" y="0"/>
                  </a:lnTo>
                  <a:close/>
                </a:path>
              </a:pathLst>
            </a:custGeom>
            <a:grpFill/>
            <a:ln>
              <a:noFill/>
            </a:ln>
          </p:spPr>
          <p:txBody>
            <a:bodyPr lIns="0" tIns="0" rIns="0" bIns="0" rtlCol="0" anchor="ctr"/>
            <a:lstStyle/>
            <a:p>
              <a:pPr algn="ctr" defTabSz="884075"/>
              <a:endParaRPr lang="es-SV">
                <a:solidFill>
                  <a:srgbClr val="000000"/>
                </a:solidFill>
              </a:endParaRPr>
            </a:p>
          </p:txBody>
        </p:sp>
        <p:sp>
          <p:nvSpPr>
            <p:cNvPr id="72" name="6 Rectángulo"/>
            <p:cNvSpPr>
              <a:spLocks noChangeAspect="1"/>
            </p:cNvSpPr>
            <p:nvPr/>
          </p:nvSpPr>
          <p:spPr bwMode="auto">
            <a:xfrm rot="10800000">
              <a:off x="6884070" y="2626427"/>
              <a:ext cx="263490" cy="301837"/>
            </a:xfrm>
            <a:custGeom>
              <a:avLst/>
              <a:gdLst>
                <a:gd name="connsiteX0" fmla="*/ 0 w 360040"/>
                <a:gd name="connsiteY0" fmla="*/ 0 h 360040"/>
                <a:gd name="connsiteX1" fmla="*/ 360040 w 360040"/>
                <a:gd name="connsiteY1" fmla="*/ 0 h 360040"/>
                <a:gd name="connsiteX2" fmla="*/ 360040 w 360040"/>
                <a:gd name="connsiteY2" fmla="*/ 360040 h 360040"/>
                <a:gd name="connsiteX3" fmla="*/ 0 w 360040"/>
                <a:gd name="connsiteY3" fmla="*/ 360040 h 360040"/>
                <a:gd name="connsiteX4" fmla="*/ 0 w 360040"/>
                <a:gd name="connsiteY4" fmla="*/ 0 h 360040"/>
                <a:gd name="connsiteX0" fmla="*/ 161925 w 360040"/>
                <a:gd name="connsiteY0" fmla="*/ 95250 h 360040"/>
                <a:gd name="connsiteX1" fmla="*/ 360040 w 360040"/>
                <a:gd name="connsiteY1" fmla="*/ 0 h 360040"/>
                <a:gd name="connsiteX2" fmla="*/ 360040 w 360040"/>
                <a:gd name="connsiteY2" fmla="*/ 360040 h 360040"/>
                <a:gd name="connsiteX3" fmla="*/ 0 w 360040"/>
                <a:gd name="connsiteY3" fmla="*/ 360040 h 360040"/>
                <a:gd name="connsiteX4" fmla="*/ 161925 w 360040"/>
                <a:gd name="connsiteY4" fmla="*/ 95250 h 360040"/>
                <a:gd name="connsiteX0" fmla="*/ 152400 w 360040"/>
                <a:gd name="connsiteY0" fmla="*/ 52387 h 360040"/>
                <a:gd name="connsiteX1" fmla="*/ 360040 w 360040"/>
                <a:gd name="connsiteY1" fmla="*/ 0 h 360040"/>
                <a:gd name="connsiteX2" fmla="*/ 360040 w 360040"/>
                <a:gd name="connsiteY2" fmla="*/ 360040 h 360040"/>
                <a:gd name="connsiteX3" fmla="*/ 0 w 360040"/>
                <a:gd name="connsiteY3" fmla="*/ 360040 h 360040"/>
                <a:gd name="connsiteX4" fmla="*/ 152400 w 360040"/>
                <a:gd name="connsiteY4" fmla="*/ 52387 h 360040"/>
                <a:gd name="connsiteX0" fmla="*/ 33338 w 240978"/>
                <a:gd name="connsiteY0" fmla="*/ 52387 h 360040"/>
                <a:gd name="connsiteX1" fmla="*/ 240978 w 240978"/>
                <a:gd name="connsiteY1" fmla="*/ 0 h 360040"/>
                <a:gd name="connsiteX2" fmla="*/ 240978 w 240978"/>
                <a:gd name="connsiteY2" fmla="*/ 360040 h 360040"/>
                <a:gd name="connsiteX3" fmla="*/ 0 w 240978"/>
                <a:gd name="connsiteY3" fmla="*/ 288603 h 360040"/>
                <a:gd name="connsiteX4" fmla="*/ 33338 w 240978"/>
                <a:gd name="connsiteY4" fmla="*/ 52387 h 360040"/>
                <a:gd name="connsiteX0" fmla="*/ 97632 w 305272"/>
                <a:gd name="connsiteY0" fmla="*/ 52387 h 360040"/>
                <a:gd name="connsiteX1" fmla="*/ 305272 w 305272"/>
                <a:gd name="connsiteY1" fmla="*/ 0 h 360040"/>
                <a:gd name="connsiteX2" fmla="*/ 305272 w 305272"/>
                <a:gd name="connsiteY2" fmla="*/ 360040 h 360040"/>
                <a:gd name="connsiteX3" fmla="*/ 0 w 305272"/>
                <a:gd name="connsiteY3" fmla="*/ 310034 h 360040"/>
                <a:gd name="connsiteX4" fmla="*/ 97632 w 305272"/>
                <a:gd name="connsiteY4" fmla="*/ 52387 h 360040"/>
                <a:gd name="connsiteX0" fmla="*/ 97632 w 305272"/>
                <a:gd name="connsiteY0" fmla="*/ 52387 h 310034"/>
                <a:gd name="connsiteX1" fmla="*/ 305272 w 305272"/>
                <a:gd name="connsiteY1" fmla="*/ 0 h 310034"/>
                <a:gd name="connsiteX2" fmla="*/ 195735 w 305272"/>
                <a:gd name="connsiteY2" fmla="*/ 238596 h 310034"/>
                <a:gd name="connsiteX3" fmla="*/ 0 w 305272"/>
                <a:gd name="connsiteY3" fmla="*/ 310034 h 310034"/>
                <a:gd name="connsiteX4" fmla="*/ 97632 w 305272"/>
                <a:gd name="connsiteY4" fmla="*/ 52387 h 310034"/>
                <a:gd name="connsiteX0" fmla="*/ 97632 w 305272"/>
                <a:gd name="connsiteY0" fmla="*/ 52387 h 312415"/>
                <a:gd name="connsiteX1" fmla="*/ 305272 w 305272"/>
                <a:gd name="connsiteY1" fmla="*/ 0 h 312415"/>
                <a:gd name="connsiteX2" fmla="*/ 164779 w 305272"/>
                <a:gd name="connsiteY2" fmla="*/ 312415 h 312415"/>
                <a:gd name="connsiteX3" fmla="*/ 0 w 305272"/>
                <a:gd name="connsiteY3" fmla="*/ 310034 h 312415"/>
                <a:gd name="connsiteX4" fmla="*/ 97632 w 305272"/>
                <a:gd name="connsiteY4" fmla="*/ 52387 h 312415"/>
                <a:gd name="connsiteX0" fmla="*/ 97632 w 198116"/>
                <a:gd name="connsiteY0" fmla="*/ 0 h 260028"/>
                <a:gd name="connsiteX1" fmla="*/ 198116 w 198116"/>
                <a:gd name="connsiteY1" fmla="*/ 45245 h 260028"/>
                <a:gd name="connsiteX2" fmla="*/ 164779 w 198116"/>
                <a:gd name="connsiteY2" fmla="*/ 260028 h 260028"/>
                <a:gd name="connsiteX3" fmla="*/ 0 w 198116"/>
                <a:gd name="connsiteY3" fmla="*/ 257647 h 260028"/>
                <a:gd name="connsiteX4" fmla="*/ 97632 w 198116"/>
                <a:gd name="connsiteY4" fmla="*/ 0 h 260028"/>
                <a:gd name="connsiteX0" fmla="*/ 97632 w 229072"/>
                <a:gd name="connsiteY0" fmla="*/ 2380 h 262408"/>
                <a:gd name="connsiteX1" fmla="*/ 229072 w 229072"/>
                <a:gd name="connsiteY1" fmla="*/ 0 h 262408"/>
                <a:gd name="connsiteX2" fmla="*/ 164779 w 229072"/>
                <a:gd name="connsiteY2" fmla="*/ 262408 h 262408"/>
                <a:gd name="connsiteX3" fmla="*/ 0 w 229072"/>
                <a:gd name="connsiteY3" fmla="*/ 260027 h 262408"/>
                <a:gd name="connsiteX4" fmla="*/ 97632 w 229072"/>
                <a:gd name="connsiteY4" fmla="*/ 2380 h 262408"/>
                <a:gd name="connsiteX0" fmla="*/ 97632 w 229072"/>
                <a:gd name="connsiteY0" fmla="*/ 0 h 262410"/>
                <a:gd name="connsiteX1" fmla="*/ 229072 w 229072"/>
                <a:gd name="connsiteY1" fmla="*/ 2 h 262410"/>
                <a:gd name="connsiteX2" fmla="*/ 164779 w 229072"/>
                <a:gd name="connsiteY2" fmla="*/ 262410 h 262410"/>
                <a:gd name="connsiteX3" fmla="*/ 0 w 229072"/>
                <a:gd name="connsiteY3" fmla="*/ 260029 h 262410"/>
                <a:gd name="connsiteX4" fmla="*/ 97632 w 229072"/>
                <a:gd name="connsiteY4" fmla="*/ 0 h 262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2" h="262410">
                  <a:moveTo>
                    <a:pt x="97632" y="0"/>
                  </a:moveTo>
                  <a:lnTo>
                    <a:pt x="229072" y="2"/>
                  </a:lnTo>
                  <a:lnTo>
                    <a:pt x="164779" y="262410"/>
                  </a:lnTo>
                  <a:lnTo>
                    <a:pt x="0" y="260029"/>
                  </a:lnTo>
                  <a:lnTo>
                    <a:pt x="97632" y="0"/>
                  </a:lnTo>
                  <a:close/>
                </a:path>
              </a:pathLst>
            </a:custGeom>
            <a:grpFill/>
            <a:ln>
              <a:noFill/>
            </a:ln>
          </p:spPr>
          <p:txBody>
            <a:bodyPr lIns="0" tIns="0" rIns="0" bIns="0" rtlCol="0" anchor="ctr"/>
            <a:lstStyle/>
            <a:p>
              <a:pPr algn="ctr" defTabSz="884075"/>
              <a:endParaRPr lang="es-SV">
                <a:solidFill>
                  <a:srgbClr val="000000"/>
                </a:solidFill>
              </a:endParaRPr>
            </a:p>
          </p:txBody>
        </p:sp>
      </p:grpSp>
    </p:spTree>
    <p:extLst>
      <p:ext uri="{BB962C8B-B14F-4D97-AF65-F5344CB8AC3E}">
        <p14:creationId xmlns:p14="http://schemas.microsoft.com/office/powerpoint/2010/main" val="4176300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xmlns="" id="{B0A1D6E0-779C-4FC5-9F26-F0C4F97BDC2E}"/>
              </a:ext>
            </a:extLst>
          </p:cNvPr>
          <p:cNvSpPr/>
          <p:nvPr/>
        </p:nvSpPr>
        <p:spPr>
          <a:xfrm>
            <a:off x="7249621" y="1569025"/>
            <a:ext cx="1465393" cy="146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3" name="矩形: 圆角 22">
            <a:extLst>
              <a:ext uri="{FF2B5EF4-FFF2-40B4-BE49-F238E27FC236}">
                <a16:creationId xmlns:a16="http://schemas.microsoft.com/office/drawing/2014/main" xmlns="" id="{31A6935E-0F37-4672-B35A-D0373F917F22}"/>
              </a:ext>
            </a:extLst>
          </p:cNvPr>
          <p:cNvSpPr/>
          <p:nvPr/>
        </p:nvSpPr>
        <p:spPr>
          <a:xfrm>
            <a:off x="3225453" y="2006223"/>
            <a:ext cx="8282131" cy="2845564"/>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sp>
        <p:nvSpPr>
          <p:cNvPr id="17" name="椭圆 16">
            <a:extLst>
              <a:ext uri="{FF2B5EF4-FFF2-40B4-BE49-F238E27FC236}">
                <a16:creationId xmlns:a16="http://schemas.microsoft.com/office/drawing/2014/main" xmlns="" id="{B0D82134-EAA7-49C2-889F-11F5D23DFAD9}"/>
              </a:ext>
            </a:extLst>
          </p:cNvPr>
          <p:cNvSpPr/>
          <p:nvPr/>
        </p:nvSpPr>
        <p:spPr>
          <a:xfrm>
            <a:off x="1006809" y="838201"/>
            <a:ext cx="5512777" cy="5181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340" tIns="45718" rIns="91340" bIns="45718" rtlCol="0" anchor="ctr"/>
          <a:lstStyle/>
          <a:p>
            <a:pPr algn="ctr"/>
            <a:endParaRPr lang="zh-CN" altLang="en-US">
              <a:solidFill>
                <a:prstClr val="white"/>
              </a:solidFill>
            </a:endParaRPr>
          </a:p>
        </p:txBody>
      </p:sp>
      <p:grpSp>
        <p:nvGrpSpPr>
          <p:cNvPr id="3" name="组合 2">
            <a:extLst>
              <a:ext uri="{FF2B5EF4-FFF2-40B4-BE49-F238E27FC236}">
                <a16:creationId xmlns:a16="http://schemas.microsoft.com/office/drawing/2014/main" xmlns="" id="{02B6E781-CFC9-413F-83D4-AB5D9C7732A3}"/>
              </a:ext>
            </a:extLst>
          </p:cNvPr>
          <p:cNvGrpSpPr/>
          <p:nvPr/>
        </p:nvGrpSpPr>
        <p:grpSpPr>
          <a:xfrm>
            <a:off x="575392" y="510044"/>
            <a:ext cx="449416" cy="317517"/>
            <a:chOff x="11137900" y="860547"/>
            <a:chExt cx="1054100" cy="744733"/>
          </a:xfrm>
          <a:solidFill>
            <a:schemeClr val="tx1"/>
          </a:solidFill>
        </p:grpSpPr>
        <p:sp>
          <p:nvSpPr>
            <p:cNvPr id="4" name="矩形 3">
              <a:extLst>
                <a:ext uri="{FF2B5EF4-FFF2-40B4-BE49-F238E27FC236}">
                  <a16:creationId xmlns:a16="http://schemas.microsoft.com/office/drawing/2014/main" xmlns="" id="{186E363A-2AFB-4392-B6B8-84943B64823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xmlns="" id="{62AA39F2-065C-4EDF-AAC7-0CAD9F8A2983}"/>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3FE54A96-5446-407B-83A7-20FB9422A50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xmlns="" id="{98709F15-6C3D-44FD-A62C-6150099142D1}"/>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Light" panose="020B0502040204020203" pitchFamily="34" charset="-122"/>
                <a:ea typeface="微软雅黑 Light" panose="020B0502040204020203" pitchFamily="34" charset="-122"/>
              </a:endParaRPr>
            </a:p>
          </p:txBody>
        </p:sp>
      </p:grpSp>
      <p:pic>
        <p:nvPicPr>
          <p:cNvPr id="2" name="图片 1">
            <a:extLst>
              <a:ext uri="{FF2B5EF4-FFF2-40B4-BE49-F238E27FC236}">
                <a16:creationId xmlns:a16="http://schemas.microsoft.com/office/drawing/2014/main" xmlns="" id="{EA6671A2-CD57-4A0B-80A3-FEDDFEB14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411" y="1841588"/>
            <a:ext cx="3083468" cy="3010197"/>
          </a:xfrm>
          <a:prstGeom prst="ellipse">
            <a:avLst/>
          </a:prstGeom>
        </p:spPr>
      </p:pic>
      <p:cxnSp>
        <p:nvCxnSpPr>
          <p:cNvPr id="14" name="直接连接符 13">
            <a:extLst>
              <a:ext uri="{FF2B5EF4-FFF2-40B4-BE49-F238E27FC236}">
                <a16:creationId xmlns:a16="http://schemas.microsoft.com/office/drawing/2014/main" xmlns="" id="{516B0829-D367-489E-854A-67553C2FC5FC}"/>
              </a:ext>
            </a:extLst>
          </p:cNvPr>
          <p:cNvCxnSpPr>
            <a:cxnSpLocks/>
          </p:cNvCxnSpPr>
          <p:nvPr/>
        </p:nvCxnSpPr>
        <p:spPr>
          <a:xfrm>
            <a:off x="557340" y="5794060"/>
            <a:ext cx="4494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E399B74F-2872-4456-955C-B04E3B65C5FE}"/>
              </a:ext>
            </a:extLst>
          </p:cNvPr>
          <p:cNvSpPr txBox="1"/>
          <p:nvPr/>
        </p:nvSpPr>
        <p:spPr>
          <a:xfrm>
            <a:off x="445720" y="6166625"/>
            <a:ext cx="1047013" cy="338551"/>
          </a:xfrm>
          <a:prstGeom prst="rect">
            <a:avLst/>
          </a:prstGeom>
          <a:noFill/>
        </p:spPr>
        <p:txBody>
          <a:bodyPr wrap="none" lIns="91340" tIns="45718" rIns="91340" bIns="45718" rtlCol="0">
            <a:spAutoFit/>
          </a:bodyPr>
          <a:lstStyle/>
          <a:p>
            <a:r>
              <a:rPr lang="en-US" altLang="zh-CN" sz="1600">
                <a:solidFill>
                  <a:prstClr val="black"/>
                </a:solidFill>
                <a:latin typeface="思源黑体 CN Bold" panose="020B0800000000000000" pitchFamily="34" charset="-122"/>
                <a:ea typeface="思源黑体 CN Bold" panose="020B0800000000000000" pitchFamily="34" charset="-122"/>
              </a:rPr>
              <a:t>2023  6.01</a:t>
            </a:r>
            <a:endParaRPr lang="zh-CN" altLang="en-US" sz="1600" dirty="0">
              <a:solidFill>
                <a:prstClr val="black"/>
              </a:solidFill>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xmlns="" id="{E0D0B775-D349-43DB-95CC-A23F1163537E}"/>
              </a:ext>
            </a:extLst>
          </p:cNvPr>
          <p:cNvSpPr/>
          <p:nvPr/>
        </p:nvSpPr>
        <p:spPr>
          <a:xfrm>
            <a:off x="5304879" y="3001457"/>
            <a:ext cx="6671387" cy="584771"/>
          </a:xfrm>
          <a:prstGeom prst="rect">
            <a:avLst/>
          </a:prstGeom>
        </p:spPr>
        <p:txBody>
          <a:bodyPr wrap="square" lIns="91340" tIns="45718" rIns="91340" bIns="45718">
            <a:spAutoFit/>
          </a:bodyPr>
          <a:lstStyle/>
          <a:p>
            <a:r>
              <a:rPr lang="en-US" altLang="zh-CN" sz="3200" smtClean="0">
                <a:solidFill>
                  <a:prstClr val="white"/>
                </a:solidFill>
                <a:latin typeface="思源黑体 CN Medium" panose="020B0600000000000000" pitchFamily="34" charset="-122"/>
                <a:ea typeface="思源黑体 CN Medium" panose="020B0600000000000000" pitchFamily="34" charset="-122"/>
              </a:rPr>
              <a:t>Project </a:t>
            </a:r>
            <a:r>
              <a:rPr lang="en-US" altLang="zh-CN" sz="3200">
                <a:solidFill>
                  <a:prstClr val="white"/>
                </a:solidFill>
                <a:latin typeface="思源黑体 CN Medium" panose="020B0600000000000000" pitchFamily="34" charset="-122"/>
                <a:ea typeface="思源黑体 CN Medium" panose="020B0600000000000000" pitchFamily="34" charset="-122"/>
              </a:rPr>
              <a:t>execution detail</a:t>
            </a:r>
            <a:endParaRPr lang="zh-CN" altLang="en-US" sz="3200" dirty="0">
              <a:solidFill>
                <a:prstClr val="white"/>
              </a:solidFill>
              <a:latin typeface="思源黑体 CN Medium" panose="020B0600000000000000" pitchFamily="34" charset="-122"/>
              <a:ea typeface="思源黑体 CN Medium" panose="020B0600000000000000" pitchFamily="34" charset="-122"/>
            </a:endParaRPr>
          </a:p>
        </p:txBody>
      </p:sp>
      <p:sp>
        <p:nvSpPr>
          <p:cNvPr id="18" name="椭圆 17">
            <a:extLst>
              <a:ext uri="{FF2B5EF4-FFF2-40B4-BE49-F238E27FC236}">
                <a16:creationId xmlns:a16="http://schemas.microsoft.com/office/drawing/2014/main" xmlns="" id="{1A6EBCEF-31E8-4208-9BD8-CB64245BE531}"/>
              </a:ext>
            </a:extLst>
          </p:cNvPr>
          <p:cNvSpPr/>
          <p:nvPr/>
        </p:nvSpPr>
        <p:spPr>
          <a:xfrm>
            <a:off x="11507584" y="6011639"/>
            <a:ext cx="931456" cy="931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19" name="椭圆 18">
            <a:extLst>
              <a:ext uri="{FF2B5EF4-FFF2-40B4-BE49-F238E27FC236}">
                <a16:creationId xmlns:a16="http://schemas.microsoft.com/office/drawing/2014/main" xmlns="" id="{E03ADD8A-77EA-4FB8-B302-6E8FA402CEDE}"/>
              </a:ext>
            </a:extLst>
          </p:cNvPr>
          <p:cNvSpPr/>
          <p:nvPr/>
        </p:nvSpPr>
        <p:spPr>
          <a:xfrm>
            <a:off x="10662903" y="1402685"/>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xmlns="" id="{78B3A684-63CE-4866-90DF-715667ED6630}"/>
              </a:ext>
            </a:extLst>
          </p:cNvPr>
          <p:cNvSpPr/>
          <p:nvPr/>
        </p:nvSpPr>
        <p:spPr>
          <a:xfrm>
            <a:off x="8463437" y="5832366"/>
            <a:ext cx="595087" cy="5950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2" name="椭圆 21">
            <a:extLst>
              <a:ext uri="{FF2B5EF4-FFF2-40B4-BE49-F238E27FC236}">
                <a16:creationId xmlns:a16="http://schemas.microsoft.com/office/drawing/2014/main" xmlns="" id="{3CB97FB0-32EC-4509-ADB0-6590F79BCAA1}"/>
              </a:ext>
            </a:extLst>
          </p:cNvPr>
          <p:cNvSpPr/>
          <p:nvPr/>
        </p:nvSpPr>
        <p:spPr>
          <a:xfrm>
            <a:off x="10576195" y="-481456"/>
            <a:ext cx="931455" cy="931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4" name="椭圆 23">
            <a:extLst>
              <a:ext uri="{FF2B5EF4-FFF2-40B4-BE49-F238E27FC236}">
                <a16:creationId xmlns:a16="http://schemas.microsoft.com/office/drawing/2014/main" xmlns="" id="{43C0575F-FF48-456E-9253-9DCE8A9EAFD5}"/>
              </a:ext>
            </a:extLst>
          </p:cNvPr>
          <p:cNvSpPr/>
          <p:nvPr/>
        </p:nvSpPr>
        <p:spPr>
          <a:xfrm>
            <a:off x="2875923" y="225289"/>
            <a:ext cx="449416" cy="4494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5" name="椭圆 24">
            <a:extLst>
              <a:ext uri="{FF2B5EF4-FFF2-40B4-BE49-F238E27FC236}">
                <a16:creationId xmlns:a16="http://schemas.microsoft.com/office/drawing/2014/main" xmlns="" id="{5DE44F67-90DC-495E-9519-F7591F7E7A28}"/>
              </a:ext>
            </a:extLst>
          </p:cNvPr>
          <p:cNvSpPr/>
          <p:nvPr/>
        </p:nvSpPr>
        <p:spPr>
          <a:xfrm>
            <a:off x="575459" y="4306230"/>
            <a:ext cx="179335" cy="179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0" tIns="45718" rIns="91340" bIns="45718" numCol="1" spcCol="0" rtlCol="0" fromWordArt="0" anchor="ctr" anchorCtr="0" forceAA="0" compatLnSpc="1">
            <a:prstTxWarp prst="textNoShape">
              <a:avLst/>
            </a:prstTxWarp>
            <a:noAutofit/>
          </a:bodyPr>
          <a:lstStyle/>
          <a:p>
            <a:pPr algn="ctr"/>
            <a:endParaRPr lang="zh-CN" altLang="en-US">
              <a:solidFill>
                <a:prstClr val="white"/>
              </a:solidFill>
            </a:endParaRPr>
          </a:p>
        </p:txBody>
      </p:sp>
      <p:sp>
        <p:nvSpPr>
          <p:cNvPr id="26" name="6 Redondear rectángulo de esquina diagonal"/>
          <p:cNvSpPr/>
          <p:nvPr/>
        </p:nvSpPr>
        <p:spPr bwMode="auto">
          <a:xfrm flipH="1">
            <a:off x="5407516" y="2553747"/>
            <a:ext cx="573776" cy="480671"/>
          </a:xfrm>
          <a:prstGeom prst="round2DiagRect">
            <a:avLst>
              <a:gd name="adj1" fmla="val 32602"/>
              <a:gd name="adj2" fmla="val 0"/>
            </a:avLst>
          </a:prstGeom>
          <a:solidFill>
            <a:srgbClr val="F23A43"/>
          </a:solidFill>
          <a:ln w="3175" cap="rnd" cmpd="sng" algn="ctr">
            <a:noFill/>
            <a:prstDash val="solid"/>
            <a:bevel/>
          </a:ln>
          <a:effectLst>
            <a:outerShdw blurRad="1270000" sx="96000" sy="96000" algn="ctr" rotWithShape="0">
              <a:prstClr val="black">
                <a:alpha val="40000"/>
              </a:prstClr>
            </a:outerShdw>
          </a:effectLst>
          <a:scene3d>
            <a:camera prst="orthographicFront"/>
            <a:lightRig rig="threePt" dir="t"/>
          </a:scene3d>
          <a:sp3d>
            <a:contourClr>
              <a:srgbClr val="BEC7CC"/>
            </a:contourClr>
          </a:sp3d>
        </p:spPr>
        <p:txBody>
          <a:bodyPr lIns="25230" tIns="12615" rIns="25230" bIns="12615" rtlCol="0" anchor="b"/>
          <a:lstStyle/>
          <a:p>
            <a:pPr marL="0" marR="0" lvl="0" indent="0" algn="ctr" defTabSz="890984" eaLnBrk="1" fontAlgn="auto" latinLnBrk="0" hangingPunct="1">
              <a:lnSpc>
                <a:spcPct val="100000"/>
              </a:lnSpc>
              <a:spcBef>
                <a:spcPts val="0"/>
              </a:spcBef>
              <a:spcAft>
                <a:spcPts val="0"/>
              </a:spcAft>
              <a:buClrTx/>
              <a:buSzTx/>
              <a:buFontTx/>
              <a:buNone/>
              <a:tabLst/>
              <a:defRPr/>
            </a:pPr>
            <a:r>
              <a:rPr kumimoji="0" lang="es-MX"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03</a:t>
            </a:r>
            <a:endParaRPr kumimoji="0" lang="es-SV" sz="22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445290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6A01C6E-281D-4923-B4C9-DD00AEC530D9}"/>
              </a:ext>
            </a:extLst>
          </p:cNvPr>
          <p:cNvSpPr/>
          <p:nvPr/>
        </p:nvSpPr>
        <p:spPr>
          <a:xfrm>
            <a:off x="3964384" y="841829"/>
            <a:ext cx="4175565" cy="2702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54" tIns="45718" rIns="91354" bIns="45718" rtlCol="0" anchor="ctr"/>
          <a:lstStyle/>
          <a:p>
            <a:pPr algn="ctr" defTabSz="913425"/>
            <a:endParaRPr lang="zh-CN" altLang="en-US">
              <a:solidFill>
                <a:prstClr val="white"/>
              </a:solidFill>
            </a:endParaRPr>
          </a:p>
        </p:txBody>
      </p:sp>
      <p:graphicFrame>
        <p:nvGraphicFramePr>
          <p:cNvPr id="3" name="表格 10">
            <a:extLst>
              <a:ext uri="{FF2B5EF4-FFF2-40B4-BE49-F238E27FC236}">
                <a16:creationId xmlns:a16="http://schemas.microsoft.com/office/drawing/2014/main" xmlns="" id="{778942DF-4ADB-4ED0-9057-E2E0C5E9DE46}"/>
              </a:ext>
            </a:extLst>
          </p:cNvPr>
          <p:cNvGraphicFramePr>
            <a:graphicFrameLocks noGrp="1"/>
          </p:cNvGraphicFramePr>
          <p:nvPr>
            <p:extLst>
              <p:ext uri="{D42A27DB-BD31-4B8C-83A1-F6EECF244321}">
                <p14:modId xmlns:p14="http://schemas.microsoft.com/office/powerpoint/2010/main" val="3118661165"/>
              </p:ext>
            </p:extLst>
          </p:nvPr>
        </p:nvGraphicFramePr>
        <p:xfrm>
          <a:off x="1738970" y="2328069"/>
          <a:ext cx="8508894" cy="2010666"/>
        </p:xfrm>
        <a:graphic>
          <a:graphicData uri="http://schemas.openxmlformats.org/drawingml/2006/table">
            <a:tbl>
              <a:tblPr firstRow="1" bandRow="1">
                <a:tableStyleId>{5C22544A-7EE6-4342-B048-85BDC9FD1C3A}</a:tableStyleId>
              </a:tblPr>
              <a:tblGrid>
                <a:gridCol w="1418149">
                  <a:extLst>
                    <a:ext uri="{9D8B030D-6E8A-4147-A177-3AD203B41FA5}">
                      <a16:colId xmlns:a16="http://schemas.microsoft.com/office/drawing/2014/main" xmlns="" val="816482927"/>
                    </a:ext>
                  </a:extLst>
                </a:gridCol>
                <a:gridCol w="1788136">
                  <a:extLst>
                    <a:ext uri="{9D8B030D-6E8A-4147-A177-3AD203B41FA5}">
                      <a16:colId xmlns:a16="http://schemas.microsoft.com/office/drawing/2014/main" xmlns="" val="2002706134"/>
                    </a:ext>
                  </a:extLst>
                </a:gridCol>
                <a:gridCol w="1642188">
                  <a:extLst>
                    <a:ext uri="{9D8B030D-6E8A-4147-A177-3AD203B41FA5}">
                      <a16:colId xmlns:a16="http://schemas.microsoft.com/office/drawing/2014/main" xmlns="" val="2679198257"/>
                    </a:ext>
                  </a:extLst>
                </a:gridCol>
                <a:gridCol w="1716833">
                  <a:extLst>
                    <a:ext uri="{9D8B030D-6E8A-4147-A177-3AD203B41FA5}">
                      <a16:colId xmlns:a16="http://schemas.microsoft.com/office/drawing/2014/main" xmlns="" val="3340709358"/>
                    </a:ext>
                  </a:extLst>
                </a:gridCol>
                <a:gridCol w="1943588">
                  <a:extLst>
                    <a:ext uri="{9D8B030D-6E8A-4147-A177-3AD203B41FA5}">
                      <a16:colId xmlns:a16="http://schemas.microsoft.com/office/drawing/2014/main" xmlns="" val="544890576"/>
                    </a:ext>
                  </a:extLst>
                </a:gridCol>
              </a:tblGrid>
              <a:tr h="486811">
                <a:tc>
                  <a:txBody>
                    <a:bodyPr/>
                    <a:lstStyle/>
                    <a:p>
                      <a:pPr algn="ct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solidFill>
                          <a:latin typeface="思源黑体 CN Normal" panose="020B0400000000000000" pitchFamily="34" charset="-122"/>
                          <a:ea typeface="思源黑体 CN Normal" panose="020B0400000000000000" pitchFamily="34" charset="-122"/>
                        </a:rPr>
                        <a:t>3.17</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solidFill>
                          <a:latin typeface="思源黑体 CN Normal" panose="020B0400000000000000" pitchFamily="34" charset="-122"/>
                          <a:ea typeface="思源黑体 CN Normal" panose="020B0400000000000000" pitchFamily="34" charset="-122"/>
                        </a:rPr>
                        <a:t>4.18</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solidFill>
                          <a:latin typeface="思源黑体 CN Normal" panose="020B0400000000000000" pitchFamily="34" charset="-122"/>
                          <a:ea typeface="思源黑体 CN Normal" panose="020B0400000000000000" pitchFamily="34" charset="-122"/>
                        </a:rPr>
                        <a:t>5.6</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solidFill>
                          <a:latin typeface="思源黑体 CN Normal" panose="020B0400000000000000" pitchFamily="34" charset="-122"/>
                          <a:ea typeface="思源黑体 CN Normal" panose="020B0400000000000000" pitchFamily="34" charset="-122"/>
                        </a:rPr>
                        <a:t>5.27</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4205380083"/>
                  </a:ext>
                </a:extLst>
              </a:tr>
              <a:tr h="1523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chemeClr val="tx1"/>
                          </a:solidFill>
                          <a:latin typeface="思源黑体 CN Normal" panose="020B0400000000000000" pitchFamily="34" charset="-122"/>
                          <a:ea typeface="思源黑体 CN Normal" panose="020B0400000000000000" pitchFamily="34" charset="-122"/>
                        </a:rPr>
                        <a:t>Discussion content</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chemeClr val="tx1"/>
                          </a:solidFill>
                          <a:latin typeface="思源黑体 CN Normal" panose="020B0400000000000000" pitchFamily="34" charset="-122"/>
                          <a:ea typeface="思源黑体 CN Normal" panose="020B0400000000000000" pitchFamily="34" charset="-122"/>
                        </a:rPr>
                        <a:t>Technical framework</a:t>
                      </a:r>
                      <a:endParaRPr lang="zh-CN" altLang="en-US" sz="1600" b="1" smtClean="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chemeClr val="tx1"/>
                          </a:solidFill>
                          <a:latin typeface="思源黑体 CN Normal" panose="020B0400000000000000" pitchFamily="34" charset="-122"/>
                          <a:ea typeface="思源黑体 CN Normal" panose="020B0400000000000000" pitchFamily="34" charset="-122"/>
                        </a:rPr>
                        <a:t>Learning progress of the front-end</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chemeClr val="tx1"/>
                          </a:solidFill>
                          <a:latin typeface="思源黑体 CN Normal" panose="020B0400000000000000" pitchFamily="34" charset="-122"/>
                          <a:ea typeface="思源黑体 CN Normal" panose="020B0400000000000000" pitchFamily="34" charset="-122"/>
                        </a:rPr>
                        <a:t>Project submission delay issue</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chemeClr val="tx1"/>
                          </a:solidFill>
                          <a:latin typeface="思源黑体 CN Normal" panose="020B0400000000000000" pitchFamily="34" charset="-122"/>
                          <a:ea typeface="思源黑体 CN Normal" panose="020B0400000000000000" pitchFamily="34" charset="-122"/>
                        </a:rPr>
                        <a:t>Preparation of content for final report and PPT</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dot"/>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89795888"/>
                  </a:ext>
                </a:extLst>
              </a:tr>
            </a:tbl>
          </a:graphicData>
        </a:graphic>
      </p:graphicFrame>
      <p:sp>
        <p:nvSpPr>
          <p:cNvPr id="4" name="文本框 11">
            <a:extLst>
              <a:ext uri="{FF2B5EF4-FFF2-40B4-BE49-F238E27FC236}">
                <a16:creationId xmlns:a16="http://schemas.microsoft.com/office/drawing/2014/main" xmlns="" id="{5E8CA5B0-F888-416E-B0B3-845765EC64FF}"/>
              </a:ext>
            </a:extLst>
          </p:cNvPr>
          <p:cNvSpPr txBox="1"/>
          <p:nvPr/>
        </p:nvSpPr>
        <p:spPr>
          <a:xfrm>
            <a:off x="3931843" y="404229"/>
            <a:ext cx="4328360" cy="707883"/>
          </a:xfrm>
          <a:prstGeom prst="rect">
            <a:avLst/>
          </a:prstGeom>
          <a:noFill/>
        </p:spPr>
        <p:txBody>
          <a:bodyPr wrap="none" lIns="91354" tIns="45718" rIns="91354" bIns="45718" rtlCol="0">
            <a:spAutoFit/>
          </a:bodyPr>
          <a:lstStyle/>
          <a:p>
            <a:pPr defTabSz="913425"/>
            <a:r>
              <a:rPr lang="en-US" altLang="zh-CN" sz="4000">
                <a:solidFill>
                  <a:prstClr val="black"/>
                </a:solidFill>
                <a:latin typeface="思源黑体 CN Heavy" panose="020B0A00000000000000" pitchFamily="34" charset="-122"/>
                <a:ea typeface="思源黑体 CN Heavy" panose="020B0A00000000000000" pitchFamily="34" charset="-122"/>
              </a:rPr>
              <a:t>Team discussion</a:t>
            </a:r>
            <a:endParaRPr lang="zh-CN" altLang="en-US" sz="4000" dirty="0">
              <a:solidFill>
                <a:prstClr val="black"/>
              </a:solidFill>
              <a:latin typeface="思源黑体 CN Heavy" panose="020B0A00000000000000" pitchFamily="34" charset="-122"/>
              <a:ea typeface="思源黑体 CN Heavy" panose="020B0A00000000000000" pitchFamily="34" charset="-122"/>
            </a:endParaRPr>
          </a:p>
        </p:txBody>
      </p:sp>
      <p:sp>
        <p:nvSpPr>
          <p:cNvPr id="5" name="文本框 12">
            <a:extLst>
              <a:ext uri="{FF2B5EF4-FFF2-40B4-BE49-F238E27FC236}">
                <a16:creationId xmlns:a16="http://schemas.microsoft.com/office/drawing/2014/main" xmlns="" id="{4EFDDBE9-8DDE-449D-BA83-8493C09ABD15}"/>
              </a:ext>
            </a:extLst>
          </p:cNvPr>
          <p:cNvSpPr txBox="1"/>
          <p:nvPr/>
        </p:nvSpPr>
        <p:spPr>
          <a:xfrm>
            <a:off x="3983948" y="1071152"/>
            <a:ext cx="4224165" cy="323161"/>
          </a:xfrm>
          <a:prstGeom prst="rect">
            <a:avLst/>
          </a:prstGeom>
          <a:noFill/>
        </p:spPr>
        <p:txBody>
          <a:bodyPr wrap="none" lIns="91354" tIns="45718" rIns="91354" bIns="45718" rtlCol="0">
            <a:spAutoFit/>
          </a:bodyPr>
          <a:lstStyle/>
          <a:p>
            <a:pPr algn="ctr" defTabSz="913425"/>
            <a:r>
              <a:rPr lang="en-US" altLang="zh-CN" sz="1500">
                <a:solidFill>
                  <a:prstClr val="white">
                    <a:lumMod val="85000"/>
                  </a:prstClr>
                </a:solidFill>
                <a:latin typeface="思源黑体 CN Medium" panose="020B0600000000000000" pitchFamily="34" charset="-122"/>
                <a:ea typeface="思源黑体 CN Medium" panose="020B0600000000000000" pitchFamily="34" charset="-122"/>
              </a:rPr>
              <a:t>Communication makes progress for us</a:t>
            </a:r>
            <a:endParaRPr lang="zh-CN" altLang="en-US" sz="1500" dirty="0">
              <a:solidFill>
                <a:prstClr val="white">
                  <a:lumMod val="85000"/>
                </a:prstClr>
              </a:solidFill>
              <a:latin typeface="思源黑体 CN Medium" panose="020B0600000000000000" pitchFamily="34" charset="-122"/>
              <a:ea typeface="思源黑体 CN Medium" panose="020B0600000000000000" pitchFamily="34" charset="-122"/>
            </a:endParaRPr>
          </a:p>
        </p:txBody>
      </p:sp>
      <p:sp>
        <p:nvSpPr>
          <p:cNvPr id="6" name="文本框 13">
            <a:extLst>
              <a:ext uri="{FF2B5EF4-FFF2-40B4-BE49-F238E27FC236}">
                <a16:creationId xmlns:a16="http://schemas.microsoft.com/office/drawing/2014/main" xmlns="" id="{33F48B73-8015-408B-9CEB-B898012C2503}"/>
              </a:ext>
            </a:extLst>
          </p:cNvPr>
          <p:cNvSpPr txBox="1"/>
          <p:nvPr/>
        </p:nvSpPr>
        <p:spPr>
          <a:xfrm>
            <a:off x="1841590" y="1713908"/>
            <a:ext cx="8508895" cy="461661"/>
          </a:xfrm>
          <a:prstGeom prst="rect">
            <a:avLst/>
          </a:prstGeom>
          <a:noFill/>
        </p:spPr>
        <p:txBody>
          <a:bodyPr wrap="square" lIns="91354" tIns="45718" rIns="91354" bIns="45718">
            <a:spAutoFit/>
          </a:bodyPr>
          <a:lstStyle/>
          <a:p>
            <a:pPr defTabSz="913425">
              <a:lnSpc>
                <a:spcPct val="150000"/>
              </a:lnSpc>
            </a:pPr>
            <a:r>
              <a:rPr lang="en-US" altLang="zh-CN" sz="1600" b="1">
                <a:solidFill>
                  <a:prstClr val="black">
                    <a:lumMod val="50000"/>
                    <a:lumOff val="50000"/>
                  </a:prstClr>
                </a:solidFill>
                <a:latin typeface="思源黑体 CN Light" panose="020B0300000000000000" pitchFamily="34" charset="-122"/>
                <a:ea typeface="思源黑体 CN Light" panose="020B0300000000000000" pitchFamily="34" charset="-122"/>
              </a:rPr>
              <a:t>Group discussion lasting 1 to 2 hours:</a:t>
            </a:r>
            <a:endParaRPr lang="zh-CN" altLang="en-US" sz="1600" b="1" dirty="0">
              <a:solidFill>
                <a:prstClr val="black">
                  <a:lumMod val="50000"/>
                  <a:lumOff val="50000"/>
                </a:prstClr>
              </a:solidFill>
              <a:latin typeface="思源黑体 CN Light" panose="020B0300000000000000" pitchFamily="34" charset="-122"/>
              <a:ea typeface="思源黑体 CN Light" panose="020B0300000000000000"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1663328"/>
              </p:ext>
            </p:extLst>
          </p:nvPr>
        </p:nvGraphicFramePr>
        <p:xfrm>
          <a:off x="1757281" y="5053347"/>
          <a:ext cx="8508894" cy="1123542"/>
        </p:xfrm>
        <a:graphic>
          <a:graphicData uri="http://schemas.openxmlformats.org/drawingml/2006/table">
            <a:tbl>
              <a:tblPr firstRow="1" bandRow="1">
                <a:tableStyleId>{5C22544A-7EE6-4342-B048-85BDC9FD1C3A}</a:tableStyleId>
              </a:tblPr>
              <a:tblGrid>
                <a:gridCol w="1418149"/>
                <a:gridCol w="7090745"/>
              </a:tblGrid>
              <a:tr h="486811">
                <a:tc>
                  <a:txBody>
                    <a:bodyPr/>
                    <a:lstStyle/>
                    <a:p>
                      <a:pPr algn="ct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smtClean="0">
                          <a:solidFill>
                            <a:schemeClr val="tx1"/>
                          </a:solidFill>
                          <a:latin typeface="思源黑体 CN Normal" panose="020B0400000000000000" pitchFamily="34" charset="-122"/>
                          <a:ea typeface="思源黑体 CN Normal" panose="020B0400000000000000" pitchFamily="34" charset="-122"/>
                        </a:rPr>
                        <a:t>Every   Tuesday   night</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3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smtClean="0">
                          <a:solidFill>
                            <a:schemeClr val="tx1"/>
                          </a:solidFill>
                          <a:latin typeface="思源黑体 CN Normal" panose="020B0400000000000000" pitchFamily="34" charset="-122"/>
                          <a:ea typeface="思源黑体 CN Normal" panose="020B0400000000000000" pitchFamily="34" charset="-122"/>
                        </a:rPr>
                        <a:t>Discussion content</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1600" b="1" smtClean="0">
                          <a:solidFill>
                            <a:schemeClr val="tx1"/>
                          </a:solidFill>
                          <a:latin typeface="思源黑体 CN Normal" panose="020B0400000000000000" pitchFamily="34" charset="-122"/>
                          <a:ea typeface="思源黑体 CN Normal" panose="020B0400000000000000" pitchFamily="34" charset="-122"/>
                        </a:rPr>
                        <a:t>Project progress, learning progress, and issues encountered, etc.</a:t>
                      </a:r>
                      <a:endParaRPr lang="zh-CN" altLang="en-US" sz="1600" b="1" dirty="0">
                        <a:solidFill>
                          <a:schemeClr val="tx1"/>
                        </a:solidFill>
                        <a:latin typeface="思源黑体 CN Normal" panose="020B0400000000000000" pitchFamily="34" charset="-122"/>
                        <a:ea typeface="思源黑体 CN Normal" panose="020B0400000000000000" pitchFamily="34" charset="-122"/>
                      </a:endParaRPr>
                    </a:p>
                  </a:txBody>
                  <a:tcPr marL="81248" marR="81248" marT="40624" marB="4062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8" name="矩形 7"/>
          <p:cNvSpPr/>
          <p:nvPr/>
        </p:nvSpPr>
        <p:spPr>
          <a:xfrm>
            <a:off x="1686712" y="4667121"/>
            <a:ext cx="1686680" cy="338555"/>
          </a:xfrm>
          <a:prstGeom prst="rect">
            <a:avLst/>
          </a:prstGeom>
        </p:spPr>
        <p:txBody>
          <a:bodyPr wrap="none" lIns="91388" tIns="45718" rIns="91388" bIns="45718">
            <a:spAutoFit/>
          </a:bodyPr>
          <a:lstStyle/>
          <a:p>
            <a:r>
              <a:rPr lang="en-US" altLang="zh-CN" sz="1600" b="1">
                <a:solidFill>
                  <a:prstClr val="black">
                    <a:lumMod val="50000"/>
                    <a:lumOff val="50000"/>
                  </a:prstClr>
                </a:solidFill>
                <a:latin typeface="思源黑体 CN Light" panose="020B0300000000000000" pitchFamily="34" charset="-122"/>
                <a:ea typeface="思源黑体 CN Light" panose="020B0300000000000000" pitchFamily="34" charset="-122"/>
              </a:rPr>
              <a:t>Daily discussion:</a:t>
            </a:r>
            <a:endParaRPr lang="zh-CN" altLang="en-US" sz="1600" b="1">
              <a:solidFill>
                <a:prstClr val="black">
                  <a:lumMod val="50000"/>
                  <a:lumOff val="50000"/>
                </a:prstClr>
              </a:solidFill>
              <a:latin typeface="思源黑体 CN Light" panose="020B0300000000000000" pitchFamily="34" charset="-122"/>
              <a:ea typeface="思源黑体 CN Light" panose="020B0300000000000000" pitchFamily="34" charset="-122"/>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1" y="339094"/>
            <a:ext cx="8286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713" y="553641"/>
            <a:ext cx="70485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107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3cd45860-5ea7-4676-becb-b8c0ea93508d}"/>
  <p:tag name="TABLE_ENDDRAG_ORIGIN_RECT" val="587*293"/>
  <p:tag name="TABLE_ENDDRAG_RECT" val="42*49*587*293"/>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20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9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2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9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8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18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3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2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14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4504</TotalTime>
  <Words>1364</Words>
  <Application>Microsoft Office PowerPoint</Application>
  <PresentationFormat>自定义</PresentationFormat>
  <Paragraphs>289</Paragraphs>
  <Slides>22</Slides>
  <Notes>12</Notes>
  <HiddenSlides>0</HiddenSlides>
  <MMClips>0</MMClips>
  <ScaleCrop>false</ScaleCrop>
  <HeadingPairs>
    <vt:vector size="4" baseType="variant">
      <vt:variant>
        <vt:lpstr>主题</vt:lpstr>
      </vt:variant>
      <vt:variant>
        <vt:i4>12</vt:i4>
      </vt:variant>
      <vt:variant>
        <vt:lpstr>幻灯片标题</vt:lpstr>
      </vt:variant>
      <vt:variant>
        <vt:i4>22</vt:i4>
      </vt:variant>
    </vt:vector>
  </HeadingPairs>
  <TitlesOfParts>
    <vt:vector size="34" baseType="lpstr">
      <vt:lpstr>Office 主题​​</vt:lpstr>
      <vt:lpstr>1_Office 主题​​</vt:lpstr>
      <vt:lpstr>9_Diseño personalizado</vt:lpstr>
      <vt:lpstr>8_Diseño personalizado</vt:lpstr>
      <vt:lpstr>18_Diseño personalizado</vt:lpstr>
      <vt:lpstr>13_Diseño personalizado</vt:lpstr>
      <vt:lpstr>12_Diseño personalizado</vt:lpstr>
      <vt:lpstr>11_Diseño personalizado</vt:lpstr>
      <vt:lpstr>14_Diseño personalizado</vt:lpstr>
      <vt:lpstr>20_Diseño personalizado</vt:lpstr>
      <vt:lpstr>19_Diseño personalizado</vt:lpstr>
      <vt:lpstr>21_Diseño personalizado</vt:lpstr>
      <vt:lpstr>PowerPoint 演示文稿</vt:lpstr>
      <vt:lpstr>PowerPoint 演示文稿</vt:lpstr>
      <vt:lpstr>Function demonstration</vt:lpstr>
      <vt:lpstr>PowerPoint 演示文稿</vt:lpstr>
      <vt:lpstr>our test plan</vt:lpstr>
      <vt:lpstr>PowerPoint 演示文稿</vt:lpstr>
      <vt:lpstr>PowerPoint 演示文稿</vt:lpstr>
      <vt:lpstr>PowerPoint 演示文稿</vt:lpstr>
      <vt:lpstr>PowerPoint 演示文稿</vt:lpstr>
      <vt:lpstr>Technical learning</vt:lpstr>
      <vt:lpstr>The main development software used.</vt:lpstr>
      <vt:lpstr>Code delivery</vt:lpstr>
      <vt:lpstr>PowerPoint 演示文稿</vt:lpstr>
      <vt:lpstr>PowerPoint 演示文稿</vt:lpstr>
      <vt:lpstr>Risk Analysis</vt:lpstr>
      <vt:lpstr>PowerPoint 演示文稿</vt:lpstr>
      <vt:lpstr>Summary of the project：</vt:lpstr>
      <vt:lpstr>PowerPoint 演示文稿</vt:lpstr>
      <vt:lpstr>2.Summarize project experience</vt:lpstr>
      <vt:lpstr>PowerPoint 演示文稿</vt:lpstr>
      <vt:lpstr>3.Future plan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益达 李</dc:creator>
  <cp:lastModifiedBy>admin</cp:lastModifiedBy>
  <cp:revision>206</cp:revision>
  <dcterms:created xsi:type="dcterms:W3CDTF">2019-01-03T04:17:30Z</dcterms:created>
  <dcterms:modified xsi:type="dcterms:W3CDTF">2023-05-31T14:28:11Z</dcterms:modified>
</cp:coreProperties>
</file>