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</p:sldIdLst>
  <p:sldSz cx="9753600" cy="7315200"/>
  <p:notesSz cx="9144000" cy="6858000"/>
  <p:embeddedFontLst>
    <p:embeddedFont>
      <p:font typeface="Bricolage Grotesque 18" panose="020B0604020202020204" charset="0"/>
      <p:regular r:id="rId4"/>
    </p:embeddedFont>
    <p:embeddedFont>
      <p:font typeface="Bricolage Grotesque 18 Bold" panose="020B0604020202020204" charset="0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400"/>
    <a:srgbClr val="FCB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6" d="100"/>
          <a:sy n="66" d="100"/>
        </p:scale>
        <p:origin x="1380" y="78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iPawnshop System DevelopmentGantt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Actualization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8D1FDECD-E040-0924-326F-A32758584F30}"/>
              </a:ext>
            </a:extLst>
          </p:cNvPr>
          <p:cNvGrpSpPr/>
          <p:nvPr/>
        </p:nvGrpSpPr>
        <p:grpSpPr>
          <a:xfrm>
            <a:off x="7315200" y="2819399"/>
            <a:ext cx="152400" cy="22094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178</Words>
  <Application>Microsoft Office PowerPoint</Application>
  <PresentationFormat>Custom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Bricolage Grotesque 18</vt:lpstr>
      <vt:lpstr>Arial</vt:lpstr>
      <vt:lpstr>Calibri</vt:lpstr>
      <vt:lpstr>Bricolage Grotesque 18 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/>
  <cp:lastModifiedBy>Cyrel Bucad</cp:lastModifiedBy>
  <cp:revision>4</cp:revision>
  <dcterms:created xsi:type="dcterms:W3CDTF">2006-08-16T00:00:00Z</dcterms:created>
  <dcterms:modified xsi:type="dcterms:W3CDTF">2025-04-30T21:24:05Z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